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9" r:id="rId3"/>
    <p:sldId id="258" r:id="rId4"/>
    <p:sldId id="276" r:id="rId5"/>
    <p:sldId id="288" r:id="rId6"/>
    <p:sldId id="271" r:id="rId7"/>
    <p:sldId id="287" r:id="rId8"/>
    <p:sldId id="280" r:id="rId9"/>
    <p:sldId id="282" r:id="rId10"/>
    <p:sldId id="272" r:id="rId11"/>
    <p:sldId id="283" r:id="rId12"/>
    <p:sldId id="275" r:id="rId13"/>
    <p:sldId id="279" r:id="rId14"/>
    <p:sldId id="273" r:id="rId15"/>
    <p:sldId id="284" r:id="rId16"/>
    <p:sldId id="278" r:id="rId17"/>
    <p:sldId id="285" r:id="rId18"/>
    <p:sldId id="274" r:id="rId19"/>
    <p:sldId id="277" r:id="rId20"/>
    <p:sldId id="286" r:id="rId21"/>
    <p:sldId id="261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537"/>
    <a:srgbClr val="5BC6C5"/>
    <a:srgbClr val="565560"/>
    <a:srgbClr val="354877"/>
    <a:srgbClr val="0E122A"/>
    <a:srgbClr val="8BBDEF"/>
    <a:srgbClr val="2D416C"/>
    <a:srgbClr val="FF93AF"/>
    <a:srgbClr val="92EBC1"/>
    <a:srgbClr val="1D5A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182" autoAdjust="0"/>
  </p:normalViewPr>
  <p:slideViewPr>
    <p:cSldViewPr snapToGrid="0">
      <p:cViewPr varScale="1">
        <p:scale>
          <a:sx n="153" d="100"/>
          <a:sy n="153" d="100"/>
        </p:scale>
        <p:origin x="532" y="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2d70b31a-f354-434f-8f93-1f6db0f59fc7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007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132957c5-c44f-4fcb-9df4-a65b6df0b434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253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12610bd3-8480-43ac-be2f-5c9be583a6db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823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3cb9d8c3-606e-4b17-aea9-5e1ca93563c9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400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ccc9683f-1a37-499e-ab7b-94133b69c2ff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707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e374f0ed-abd0-415f-8bee-f6dd38705136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905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27436140-ad28-43f3-b508-4dca49ee90d3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814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4521db14-2ce1-4481-bef9-924215ebcdfc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902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13c249ff-75c2-49a6-8c04-5c8bc4a06175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293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1002b597-c987-401f-8b78-64256bc38a26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888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925c25be-3aac-4096-9f79-777fe83d27fc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27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c4566681-9955-4a1a-976f-85d0d6ed0268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8188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64365684-11ed-4e03-8373-a277797cf060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9728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c2514d03-c9e1-4022-8d6f-30cac398d6cb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724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05ad0c37-80a3-4429-b5d4-31b1096161bf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345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e231d6dd-ccec-4cc8-a89a-aa9405fa16d6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355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a5d6c593-1b71-498b-8d61-066850ca9044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946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48ce0363-3d58-4041-8ddf-6262134eadae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754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cc5c7dd8-fb95-4de9-8c9f-960574851d19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948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2ca5a9d9-62cf-48da-a4ab-847e878b89bc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621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bb0557b9-22a8-4ad6-808c-36572f95c947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011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1" name="Rectangle 1684"/>
          <p:cNvSpPr>
            <a:spLocks noChangeArrowheads="1"/>
          </p:cNvSpPr>
          <p:nvPr userDrawn="1"/>
        </p:nvSpPr>
        <p:spPr bwMode="auto">
          <a:xfrm>
            <a:off x="0" y="0"/>
            <a:ext cx="12193587" cy="6858000"/>
          </a:xfrm>
          <a:prstGeom prst="rect">
            <a:avLst/>
          </a:prstGeom>
          <a:solidFill>
            <a:srgbClr val="0E18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28" name="Rectangle 1516"/>
          <p:cNvSpPr>
            <a:spLocks noChangeArrowheads="1"/>
          </p:cNvSpPr>
          <p:nvPr userDrawn="1"/>
        </p:nvSpPr>
        <p:spPr bwMode="auto">
          <a:xfrm>
            <a:off x="3175" y="3176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5557838" y="2439764"/>
            <a:ext cx="6630987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rgbClr val="F4A537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5557838" y="1000557"/>
            <a:ext cx="6630987" cy="1226299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rgbClr val="F4A53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13621" y="5794816"/>
            <a:ext cx="5515255" cy="287213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1500" b="0">
                <a:solidFill>
                  <a:srgbClr val="F4A537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413621" y="6091087"/>
            <a:ext cx="5515255" cy="287213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1500" b="0">
                <a:solidFill>
                  <a:srgbClr val="F4A537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grpSp>
        <p:nvGrpSpPr>
          <p:cNvPr id="13963" name="组合 13962"/>
          <p:cNvGrpSpPr/>
          <p:nvPr userDrawn="1"/>
        </p:nvGrpSpPr>
        <p:grpSpPr>
          <a:xfrm>
            <a:off x="347662" y="338138"/>
            <a:ext cx="4826001" cy="6181725"/>
            <a:chOff x="347662" y="338138"/>
            <a:chExt cx="4826001" cy="6181725"/>
          </a:xfrm>
        </p:grpSpPr>
        <p:sp>
          <p:nvSpPr>
            <p:cNvPr id="13762" name="Freeform 1685"/>
            <p:cNvSpPr>
              <a:spLocks/>
            </p:cNvSpPr>
            <p:nvPr userDrawn="1"/>
          </p:nvSpPr>
          <p:spPr bwMode="auto">
            <a:xfrm>
              <a:off x="347662" y="338138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3 h 61"/>
                <a:gd name="T4" fmla="*/ 26 w 60"/>
                <a:gd name="T5" fmla="*/ 3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9 h 61"/>
                <a:gd name="T12" fmla="*/ 34 w 60"/>
                <a:gd name="T13" fmla="*/ 59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2" y="0"/>
                    <a:pt x="28" y="0"/>
                    <a:pt x="26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8" y="61"/>
                    <a:pt x="32" y="61"/>
                    <a:pt x="34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3"/>
                    <a:pt x="60" y="29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63" name="Freeform 1686"/>
            <p:cNvSpPr>
              <a:spLocks/>
            </p:cNvSpPr>
            <p:nvPr userDrawn="1"/>
          </p:nvSpPr>
          <p:spPr bwMode="auto">
            <a:xfrm>
              <a:off x="347662" y="338138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3 h 61"/>
                <a:gd name="T4" fmla="*/ 26 w 60"/>
                <a:gd name="T5" fmla="*/ 3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9 h 61"/>
                <a:gd name="T12" fmla="*/ 34 w 60"/>
                <a:gd name="T13" fmla="*/ 59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2" y="0"/>
                    <a:pt x="28" y="0"/>
                    <a:pt x="26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8" y="61"/>
                    <a:pt x="32" y="61"/>
                    <a:pt x="34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3"/>
                    <a:pt x="60" y="29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64" name="Freeform 1687"/>
            <p:cNvSpPr>
              <a:spLocks/>
            </p:cNvSpPr>
            <p:nvPr userDrawn="1"/>
          </p:nvSpPr>
          <p:spPr bwMode="auto">
            <a:xfrm>
              <a:off x="482600" y="338138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3 h 61"/>
                <a:gd name="T4" fmla="*/ 26 w 60"/>
                <a:gd name="T5" fmla="*/ 3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9 h 61"/>
                <a:gd name="T12" fmla="*/ 34 w 60"/>
                <a:gd name="T13" fmla="*/ 59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2" y="0"/>
                    <a:pt x="28" y="0"/>
                    <a:pt x="26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8" y="61"/>
                    <a:pt x="32" y="61"/>
                    <a:pt x="34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3"/>
                    <a:pt x="60" y="29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65" name="Freeform 1688"/>
            <p:cNvSpPr>
              <a:spLocks/>
            </p:cNvSpPr>
            <p:nvPr userDrawn="1"/>
          </p:nvSpPr>
          <p:spPr bwMode="auto">
            <a:xfrm>
              <a:off x="482600" y="338138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3 h 61"/>
                <a:gd name="T4" fmla="*/ 26 w 60"/>
                <a:gd name="T5" fmla="*/ 3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9 h 61"/>
                <a:gd name="T12" fmla="*/ 34 w 60"/>
                <a:gd name="T13" fmla="*/ 59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2" y="0"/>
                    <a:pt x="28" y="0"/>
                    <a:pt x="26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8" y="61"/>
                    <a:pt x="32" y="61"/>
                    <a:pt x="34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3"/>
                    <a:pt x="60" y="29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66" name="Freeform 1689"/>
            <p:cNvSpPr>
              <a:spLocks/>
            </p:cNvSpPr>
            <p:nvPr userDrawn="1"/>
          </p:nvSpPr>
          <p:spPr bwMode="auto">
            <a:xfrm>
              <a:off x="617537" y="338138"/>
              <a:ext cx="96837" cy="96838"/>
            </a:xfrm>
            <a:custGeom>
              <a:avLst/>
              <a:gdLst>
                <a:gd name="T0" fmla="*/ 58 w 61"/>
                <a:gd name="T1" fmla="*/ 26 h 61"/>
                <a:gd name="T2" fmla="*/ 35 w 61"/>
                <a:gd name="T3" fmla="*/ 3 h 61"/>
                <a:gd name="T4" fmla="*/ 26 w 61"/>
                <a:gd name="T5" fmla="*/ 3 h 61"/>
                <a:gd name="T6" fmla="*/ 2 w 61"/>
                <a:gd name="T7" fmla="*/ 26 h 61"/>
                <a:gd name="T8" fmla="*/ 2 w 61"/>
                <a:gd name="T9" fmla="*/ 35 h 61"/>
                <a:gd name="T10" fmla="*/ 26 w 61"/>
                <a:gd name="T11" fmla="*/ 59 h 61"/>
                <a:gd name="T12" fmla="*/ 35 w 61"/>
                <a:gd name="T13" fmla="*/ 59 h 61"/>
                <a:gd name="T14" fmla="*/ 58 w 61"/>
                <a:gd name="T15" fmla="*/ 35 h 61"/>
                <a:gd name="T16" fmla="*/ 58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8" y="26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2" y="0"/>
                    <a:pt x="28" y="0"/>
                    <a:pt x="26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8" y="61"/>
                    <a:pt x="32" y="61"/>
                    <a:pt x="35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1" y="33"/>
                    <a:pt x="61" y="29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67" name="Freeform 1690"/>
            <p:cNvSpPr>
              <a:spLocks/>
            </p:cNvSpPr>
            <p:nvPr userDrawn="1"/>
          </p:nvSpPr>
          <p:spPr bwMode="auto">
            <a:xfrm>
              <a:off x="617537" y="338138"/>
              <a:ext cx="96837" cy="96838"/>
            </a:xfrm>
            <a:custGeom>
              <a:avLst/>
              <a:gdLst>
                <a:gd name="T0" fmla="*/ 58 w 61"/>
                <a:gd name="T1" fmla="*/ 26 h 61"/>
                <a:gd name="T2" fmla="*/ 35 w 61"/>
                <a:gd name="T3" fmla="*/ 3 h 61"/>
                <a:gd name="T4" fmla="*/ 26 w 61"/>
                <a:gd name="T5" fmla="*/ 3 h 61"/>
                <a:gd name="T6" fmla="*/ 2 w 61"/>
                <a:gd name="T7" fmla="*/ 26 h 61"/>
                <a:gd name="T8" fmla="*/ 2 w 61"/>
                <a:gd name="T9" fmla="*/ 35 h 61"/>
                <a:gd name="T10" fmla="*/ 26 w 61"/>
                <a:gd name="T11" fmla="*/ 59 h 61"/>
                <a:gd name="T12" fmla="*/ 35 w 61"/>
                <a:gd name="T13" fmla="*/ 59 h 61"/>
                <a:gd name="T14" fmla="*/ 58 w 61"/>
                <a:gd name="T15" fmla="*/ 35 h 61"/>
                <a:gd name="T16" fmla="*/ 58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8" y="26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2" y="0"/>
                    <a:pt x="28" y="0"/>
                    <a:pt x="26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8" y="61"/>
                    <a:pt x="32" y="61"/>
                    <a:pt x="35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1" y="33"/>
                    <a:pt x="61" y="29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68" name="Freeform 1691"/>
            <p:cNvSpPr>
              <a:spLocks/>
            </p:cNvSpPr>
            <p:nvPr userDrawn="1"/>
          </p:nvSpPr>
          <p:spPr bwMode="auto">
            <a:xfrm>
              <a:off x="752475" y="338138"/>
              <a:ext cx="96837" cy="96838"/>
            </a:xfrm>
            <a:custGeom>
              <a:avLst/>
              <a:gdLst>
                <a:gd name="T0" fmla="*/ 58 w 61"/>
                <a:gd name="T1" fmla="*/ 26 h 61"/>
                <a:gd name="T2" fmla="*/ 35 w 61"/>
                <a:gd name="T3" fmla="*/ 3 h 61"/>
                <a:gd name="T4" fmla="*/ 26 w 61"/>
                <a:gd name="T5" fmla="*/ 3 h 61"/>
                <a:gd name="T6" fmla="*/ 3 w 61"/>
                <a:gd name="T7" fmla="*/ 26 h 61"/>
                <a:gd name="T8" fmla="*/ 3 w 61"/>
                <a:gd name="T9" fmla="*/ 35 h 61"/>
                <a:gd name="T10" fmla="*/ 26 w 61"/>
                <a:gd name="T11" fmla="*/ 59 h 61"/>
                <a:gd name="T12" fmla="*/ 35 w 61"/>
                <a:gd name="T13" fmla="*/ 59 h 61"/>
                <a:gd name="T14" fmla="*/ 58 w 61"/>
                <a:gd name="T15" fmla="*/ 35 h 61"/>
                <a:gd name="T16" fmla="*/ 58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8" y="26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2" y="0"/>
                    <a:pt x="29" y="0"/>
                    <a:pt x="26" y="3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3"/>
                    <a:pt x="3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9" y="61"/>
                    <a:pt x="32" y="61"/>
                    <a:pt x="35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1" y="33"/>
                    <a:pt x="61" y="29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69" name="Freeform 1692"/>
            <p:cNvSpPr>
              <a:spLocks/>
            </p:cNvSpPr>
            <p:nvPr userDrawn="1"/>
          </p:nvSpPr>
          <p:spPr bwMode="auto">
            <a:xfrm>
              <a:off x="752475" y="338138"/>
              <a:ext cx="96837" cy="96838"/>
            </a:xfrm>
            <a:custGeom>
              <a:avLst/>
              <a:gdLst>
                <a:gd name="T0" fmla="*/ 58 w 61"/>
                <a:gd name="T1" fmla="*/ 26 h 61"/>
                <a:gd name="T2" fmla="*/ 35 w 61"/>
                <a:gd name="T3" fmla="*/ 3 h 61"/>
                <a:gd name="T4" fmla="*/ 26 w 61"/>
                <a:gd name="T5" fmla="*/ 3 h 61"/>
                <a:gd name="T6" fmla="*/ 3 w 61"/>
                <a:gd name="T7" fmla="*/ 26 h 61"/>
                <a:gd name="T8" fmla="*/ 3 w 61"/>
                <a:gd name="T9" fmla="*/ 35 h 61"/>
                <a:gd name="T10" fmla="*/ 26 w 61"/>
                <a:gd name="T11" fmla="*/ 59 h 61"/>
                <a:gd name="T12" fmla="*/ 35 w 61"/>
                <a:gd name="T13" fmla="*/ 59 h 61"/>
                <a:gd name="T14" fmla="*/ 58 w 61"/>
                <a:gd name="T15" fmla="*/ 35 h 61"/>
                <a:gd name="T16" fmla="*/ 58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8" y="26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2" y="0"/>
                    <a:pt x="29" y="0"/>
                    <a:pt x="26" y="3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3"/>
                    <a:pt x="3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9" y="61"/>
                    <a:pt x="32" y="61"/>
                    <a:pt x="35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1" y="33"/>
                    <a:pt x="61" y="29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70" name="Freeform 1693"/>
            <p:cNvSpPr>
              <a:spLocks/>
            </p:cNvSpPr>
            <p:nvPr userDrawn="1"/>
          </p:nvSpPr>
          <p:spPr bwMode="auto">
            <a:xfrm>
              <a:off x="887412" y="338138"/>
              <a:ext cx="96837" cy="96838"/>
            </a:xfrm>
            <a:custGeom>
              <a:avLst/>
              <a:gdLst>
                <a:gd name="T0" fmla="*/ 59 w 61"/>
                <a:gd name="T1" fmla="*/ 26 h 61"/>
                <a:gd name="T2" fmla="*/ 35 w 61"/>
                <a:gd name="T3" fmla="*/ 3 h 61"/>
                <a:gd name="T4" fmla="*/ 26 w 61"/>
                <a:gd name="T5" fmla="*/ 3 h 61"/>
                <a:gd name="T6" fmla="*/ 3 w 61"/>
                <a:gd name="T7" fmla="*/ 26 h 61"/>
                <a:gd name="T8" fmla="*/ 3 w 61"/>
                <a:gd name="T9" fmla="*/ 35 h 61"/>
                <a:gd name="T10" fmla="*/ 26 w 61"/>
                <a:gd name="T11" fmla="*/ 59 h 61"/>
                <a:gd name="T12" fmla="*/ 35 w 61"/>
                <a:gd name="T13" fmla="*/ 59 h 61"/>
                <a:gd name="T14" fmla="*/ 59 w 61"/>
                <a:gd name="T15" fmla="*/ 35 h 61"/>
                <a:gd name="T16" fmla="*/ 59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9" y="26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3" y="0"/>
                    <a:pt x="29" y="0"/>
                    <a:pt x="26" y="3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3"/>
                    <a:pt x="3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9" y="61"/>
                    <a:pt x="33" y="61"/>
                    <a:pt x="35" y="59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1" y="33"/>
                    <a:pt x="61" y="29"/>
                    <a:pt x="59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71" name="Freeform 1694"/>
            <p:cNvSpPr>
              <a:spLocks/>
            </p:cNvSpPr>
            <p:nvPr userDrawn="1"/>
          </p:nvSpPr>
          <p:spPr bwMode="auto">
            <a:xfrm>
              <a:off x="887412" y="338138"/>
              <a:ext cx="96837" cy="96838"/>
            </a:xfrm>
            <a:custGeom>
              <a:avLst/>
              <a:gdLst>
                <a:gd name="T0" fmla="*/ 59 w 61"/>
                <a:gd name="T1" fmla="*/ 26 h 61"/>
                <a:gd name="T2" fmla="*/ 35 w 61"/>
                <a:gd name="T3" fmla="*/ 3 h 61"/>
                <a:gd name="T4" fmla="*/ 26 w 61"/>
                <a:gd name="T5" fmla="*/ 3 h 61"/>
                <a:gd name="T6" fmla="*/ 3 w 61"/>
                <a:gd name="T7" fmla="*/ 26 h 61"/>
                <a:gd name="T8" fmla="*/ 3 w 61"/>
                <a:gd name="T9" fmla="*/ 35 h 61"/>
                <a:gd name="T10" fmla="*/ 26 w 61"/>
                <a:gd name="T11" fmla="*/ 59 h 61"/>
                <a:gd name="T12" fmla="*/ 35 w 61"/>
                <a:gd name="T13" fmla="*/ 59 h 61"/>
                <a:gd name="T14" fmla="*/ 59 w 61"/>
                <a:gd name="T15" fmla="*/ 35 h 61"/>
                <a:gd name="T16" fmla="*/ 59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9" y="26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3" y="0"/>
                    <a:pt x="29" y="0"/>
                    <a:pt x="26" y="3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3"/>
                    <a:pt x="3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9" y="61"/>
                    <a:pt x="33" y="61"/>
                    <a:pt x="35" y="59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1" y="33"/>
                    <a:pt x="61" y="29"/>
                    <a:pt x="59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72" name="Freeform 1695"/>
            <p:cNvSpPr>
              <a:spLocks/>
            </p:cNvSpPr>
            <p:nvPr userDrawn="1"/>
          </p:nvSpPr>
          <p:spPr bwMode="auto">
            <a:xfrm>
              <a:off x="1023937" y="338138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3 h 61"/>
                <a:gd name="T4" fmla="*/ 25 w 60"/>
                <a:gd name="T5" fmla="*/ 3 h 61"/>
                <a:gd name="T6" fmla="*/ 2 w 60"/>
                <a:gd name="T7" fmla="*/ 26 h 61"/>
                <a:gd name="T8" fmla="*/ 2 w 60"/>
                <a:gd name="T9" fmla="*/ 35 h 61"/>
                <a:gd name="T10" fmla="*/ 25 w 60"/>
                <a:gd name="T11" fmla="*/ 59 h 61"/>
                <a:gd name="T12" fmla="*/ 34 w 60"/>
                <a:gd name="T13" fmla="*/ 59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2" y="0"/>
                    <a:pt x="28" y="0"/>
                    <a:pt x="25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8" y="61"/>
                    <a:pt x="32" y="61"/>
                    <a:pt x="34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3"/>
                    <a:pt x="60" y="29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73" name="Freeform 1696"/>
            <p:cNvSpPr>
              <a:spLocks/>
            </p:cNvSpPr>
            <p:nvPr userDrawn="1"/>
          </p:nvSpPr>
          <p:spPr bwMode="auto">
            <a:xfrm>
              <a:off x="1023937" y="338138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3 h 61"/>
                <a:gd name="T4" fmla="*/ 25 w 60"/>
                <a:gd name="T5" fmla="*/ 3 h 61"/>
                <a:gd name="T6" fmla="*/ 2 w 60"/>
                <a:gd name="T7" fmla="*/ 26 h 61"/>
                <a:gd name="T8" fmla="*/ 2 w 60"/>
                <a:gd name="T9" fmla="*/ 35 h 61"/>
                <a:gd name="T10" fmla="*/ 25 w 60"/>
                <a:gd name="T11" fmla="*/ 59 h 61"/>
                <a:gd name="T12" fmla="*/ 34 w 60"/>
                <a:gd name="T13" fmla="*/ 59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2" y="0"/>
                    <a:pt x="28" y="0"/>
                    <a:pt x="25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8" y="61"/>
                    <a:pt x="32" y="61"/>
                    <a:pt x="34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3"/>
                    <a:pt x="60" y="29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74" name="Freeform 1697"/>
            <p:cNvSpPr>
              <a:spLocks/>
            </p:cNvSpPr>
            <p:nvPr userDrawn="1"/>
          </p:nvSpPr>
          <p:spPr bwMode="auto">
            <a:xfrm>
              <a:off x="1158875" y="338138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3 h 61"/>
                <a:gd name="T4" fmla="*/ 26 w 60"/>
                <a:gd name="T5" fmla="*/ 3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9 h 61"/>
                <a:gd name="T12" fmla="*/ 34 w 60"/>
                <a:gd name="T13" fmla="*/ 59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2" y="0"/>
                    <a:pt x="28" y="0"/>
                    <a:pt x="26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8" y="61"/>
                    <a:pt x="32" y="61"/>
                    <a:pt x="34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3"/>
                    <a:pt x="60" y="29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75" name="Freeform 1698"/>
            <p:cNvSpPr>
              <a:spLocks/>
            </p:cNvSpPr>
            <p:nvPr userDrawn="1"/>
          </p:nvSpPr>
          <p:spPr bwMode="auto">
            <a:xfrm>
              <a:off x="1158875" y="338138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3 h 61"/>
                <a:gd name="T4" fmla="*/ 26 w 60"/>
                <a:gd name="T5" fmla="*/ 3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9 h 61"/>
                <a:gd name="T12" fmla="*/ 34 w 60"/>
                <a:gd name="T13" fmla="*/ 59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2" y="0"/>
                    <a:pt x="28" y="0"/>
                    <a:pt x="26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8" y="61"/>
                    <a:pt x="32" y="61"/>
                    <a:pt x="34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3"/>
                    <a:pt x="60" y="29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76" name="Freeform 1699"/>
            <p:cNvSpPr>
              <a:spLocks/>
            </p:cNvSpPr>
            <p:nvPr userDrawn="1"/>
          </p:nvSpPr>
          <p:spPr bwMode="auto">
            <a:xfrm>
              <a:off x="1293812" y="338138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3 h 61"/>
                <a:gd name="T4" fmla="*/ 26 w 60"/>
                <a:gd name="T5" fmla="*/ 3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9 h 61"/>
                <a:gd name="T12" fmla="*/ 34 w 60"/>
                <a:gd name="T13" fmla="*/ 59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2" y="0"/>
                    <a:pt x="28" y="0"/>
                    <a:pt x="26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8" y="61"/>
                    <a:pt x="32" y="61"/>
                    <a:pt x="34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3"/>
                    <a:pt x="60" y="29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77" name="Freeform 1700"/>
            <p:cNvSpPr>
              <a:spLocks/>
            </p:cNvSpPr>
            <p:nvPr userDrawn="1"/>
          </p:nvSpPr>
          <p:spPr bwMode="auto">
            <a:xfrm>
              <a:off x="1293812" y="338138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3 h 61"/>
                <a:gd name="T4" fmla="*/ 26 w 60"/>
                <a:gd name="T5" fmla="*/ 3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9 h 61"/>
                <a:gd name="T12" fmla="*/ 34 w 60"/>
                <a:gd name="T13" fmla="*/ 59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2" y="0"/>
                    <a:pt x="28" y="0"/>
                    <a:pt x="26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8" y="61"/>
                    <a:pt x="32" y="61"/>
                    <a:pt x="34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3"/>
                    <a:pt x="60" y="29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78" name="Freeform 1701"/>
            <p:cNvSpPr>
              <a:spLocks/>
            </p:cNvSpPr>
            <p:nvPr userDrawn="1"/>
          </p:nvSpPr>
          <p:spPr bwMode="auto">
            <a:xfrm>
              <a:off x="1428750" y="338138"/>
              <a:ext cx="96837" cy="96838"/>
            </a:xfrm>
            <a:custGeom>
              <a:avLst/>
              <a:gdLst>
                <a:gd name="T0" fmla="*/ 58 w 61"/>
                <a:gd name="T1" fmla="*/ 26 h 61"/>
                <a:gd name="T2" fmla="*/ 35 w 61"/>
                <a:gd name="T3" fmla="*/ 3 h 61"/>
                <a:gd name="T4" fmla="*/ 26 w 61"/>
                <a:gd name="T5" fmla="*/ 3 h 61"/>
                <a:gd name="T6" fmla="*/ 2 w 61"/>
                <a:gd name="T7" fmla="*/ 26 h 61"/>
                <a:gd name="T8" fmla="*/ 2 w 61"/>
                <a:gd name="T9" fmla="*/ 35 h 61"/>
                <a:gd name="T10" fmla="*/ 26 w 61"/>
                <a:gd name="T11" fmla="*/ 59 h 61"/>
                <a:gd name="T12" fmla="*/ 35 w 61"/>
                <a:gd name="T13" fmla="*/ 59 h 61"/>
                <a:gd name="T14" fmla="*/ 58 w 61"/>
                <a:gd name="T15" fmla="*/ 35 h 61"/>
                <a:gd name="T16" fmla="*/ 58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8" y="26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2" y="0"/>
                    <a:pt x="28" y="0"/>
                    <a:pt x="26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8" y="61"/>
                    <a:pt x="32" y="61"/>
                    <a:pt x="35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1" y="33"/>
                    <a:pt x="61" y="29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79" name="Freeform 1702"/>
            <p:cNvSpPr>
              <a:spLocks/>
            </p:cNvSpPr>
            <p:nvPr userDrawn="1"/>
          </p:nvSpPr>
          <p:spPr bwMode="auto">
            <a:xfrm>
              <a:off x="1428750" y="338138"/>
              <a:ext cx="96837" cy="96838"/>
            </a:xfrm>
            <a:custGeom>
              <a:avLst/>
              <a:gdLst>
                <a:gd name="T0" fmla="*/ 58 w 61"/>
                <a:gd name="T1" fmla="*/ 26 h 61"/>
                <a:gd name="T2" fmla="*/ 35 w 61"/>
                <a:gd name="T3" fmla="*/ 3 h 61"/>
                <a:gd name="T4" fmla="*/ 26 w 61"/>
                <a:gd name="T5" fmla="*/ 3 h 61"/>
                <a:gd name="T6" fmla="*/ 2 w 61"/>
                <a:gd name="T7" fmla="*/ 26 h 61"/>
                <a:gd name="T8" fmla="*/ 2 w 61"/>
                <a:gd name="T9" fmla="*/ 35 h 61"/>
                <a:gd name="T10" fmla="*/ 26 w 61"/>
                <a:gd name="T11" fmla="*/ 59 h 61"/>
                <a:gd name="T12" fmla="*/ 35 w 61"/>
                <a:gd name="T13" fmla="*/ 59 h 61"/>
                <a:gd name="T14" fmla="*/ 58 w 61"/>
                <a:gd name="T15" fmla="*/ 35 h 61"/>
                <a:gd name="T16" fmla="*/ 58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8" y="26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2" y="0"/>
                    <a:pt x="28" y="0"/>
                    <a:pt x="26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8" y="61"/>
                    <a:pt x="32" y="61"/>
                    <a:pt x="35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1" y="33"/>
                    <a:pt x="61" y="29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80" name="Freeform 1703"/>
            <p:cNvSpPr>
              <a:spLocks/>
            </p:cNvSpPr>
            <p:nvPr userDrawn="1"/>
          </p:nvSpPr>
          <p:spPr bwMode="auto">
            <a:xfrm>
              <a:off x="1563687" y="338138"/>
              <a:ext cx="96837" cy="96838"/>
            </a:xfrm>
            <a:custGeom>
              <a:avLst/>
              <a:gdLst>
                <a:gd name="T0" fmla="*/ 58 w 61"/>
                <a:gd name="T1" fmla="*/ 26 h 61"/>
                <a:gd name="T2" fmla="*/ 35 w 61"/>
                <a:gd name="T3" fmla="*/ 3 h 61"/>
                <a:gd name="T4" fmla="*/ 26 w 61"/>
                <a:gd name="T5" fmla="*/ 3 h 61"/>
                <a:gd name="T6" fmla="*/ 3 w 61"/>
                <a:gd name="T7" fmla="*/ 26 h 61"/>
                <a:gd name="T8" fmla="*/ 3 w 61"/>
                <a:gd name="T9" fmla="*/ 35 h 61"/>
                <a:gd name="T10" fmla="*/ 26 w 61"/>
                <a:gd name="T11" fmla="*/ 59 h 61"/>
                <a:gd name="T12" fmla="*/ 35 w 61"/>
                <a:gd name="T13" fmla="*/ 59 h 61"/>
                <a:gd name="T14" fmla="*/ 58 w 61"/>
                <a:gd name="T15" fmla="*/ 35 h 61"/>
                <a:gd name="T16" fmla="*/ 58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8" y="26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2" y="0"/>
                    <a:pt x="29" y="0"/>
                    <a:pt x="26" y="3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3"/>
                    <a:pt x="3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9" y="61"/>
                    <a:pt x="32" y="61"/>
                    <a:pt x="35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1" y="33"/>
                    <a:pt x="61" y="29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81" name="Freeform 1704"/>
            <p:cNvSpPr>
              <a:spLocks/>
            </p:cNvSpPr>
            <p:nvPr userDrawn="1"/>
          </p:nvSpPr>
          <p:spPr bwMode="auto">
            <a:xfrm>
              <a:off x="1563687" y="338138"/>
              <a:ext cx="96837" cy="96838"/>
            </a:xfrm>
            <a:custGeom>
              <a:avLst/>
              <a:gdLst>
                <a:gd name="T0" fmla="*/ 58 w 61"/>
                <a:gd name="T1" fmla="*/ 26 h 61"/>
                <a:gd name="T2" fmla="*/ 35 w 61"/>
                <a:gd name="T3" fmla="*/ 3 h 61"/>
                <a:gd name="T4" fmla="*/ 26 w 61"/>
                <a:gd name="T5" fmla="*/ 3 h 61"/>
                <a:gd name="T6" fmla="*/ 3 w 61"/>
                <a:gd name="T7" fmla="*/ 26 h 61"/>
                <a:gd name="T8" fmla="*/ 3 w 61"/>
                <a:gd name="T9" fmla="*/ 35 h 61"/>
                <a:gd name="T10" fmla="*/ 26 w 61"/>
                <a:gd name="T11" fmla="*/ 59 h 61"/>
                <a:gd name="T12" fmla="*/ 35 w 61"/>
                <a:gd name="T13" fmla="*/ 59 h 61"/>
                <a:gd name="T14" fmla="*/ 58 w 61"/>
                <a:gd name="T15" fmla="*/ 35 h 61"/>
                <a:gd name="T16" fmla="*/ 58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8" y="26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2" y="0"/>
                    <a:pt x="29" y="0"/>
                    <a:pt x="26" y="3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3"/>
                    <a:pt x="3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9" y="61"/>
                    <a:pt x="32" y="61"/>
                    <a:pt x="35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1" y="33"/>
                    <a:pt x="61" y="29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82" name="Freeform 1705"/>
            <p:cNvSpPr>
              <a:spLocks/>
            </p:cNvSpPr>
            <p:nvPr userDrawn="1"/>
          </p:nvSpPr>
          <p:spPr bwMode="auto">
            <a:xfrm>
              <a:off x="1698625" y="338138"/>
              <a:ext cx="96837" cy="96838"/>
            </a:xfrm>
            <a:custGeom>
              <a:avLst/>
              <a:gdLst>
                <a:gd name="T0" fmla="*/ 59 w 61"/>
                <a:gd name="T1" fmla="*/ 26 h 61"/>
                <a:gd name="T2" fmla="*/ 35 w 61"/>
                <a:gd name="T3" fmla="*/ 3 h 61"/>
                <a:gd name="T4" fmla="*/ 26 w 61"/>
                <a:gd name="T5" fmla="*/ 3 h 61"/>
                <a:gd name="T6" fmla="*/ 3 w 61"/>
                <a:gd name="T7" fmla="*/ 26 h 61"/>
                <a:gd name="T8" fmla="*/ 3 w 61"/>
                <a:gd name="T9" fmla="*/ 35 h 61"/>
                <a:gd name="T10" fmla="*/ 26 w 61"/>
                <a:gd name="T11" fmla="*/ 59 h 61"/>
                <a:gd name="T12" fmla="*/ 35 w 61"/>
                <a:gd name="T13" fmla="*/ 59 h 61"/>
                <a:gd name="T14" fmla="*/ 59 w 61"/>
                <a:gd name="T15" fmla="*/ 35 h 61"/>
                <a:gd name="T16" fmla="*/ 59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9" y="26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3" y="0"/>
                    <a:pt x="29" y="0"/>
                    <a:pt x="26" y="3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3"/>
                    <a:pt x="3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9" y="61"/>
                    <a:pt x="33" y="61"/>
                    <a:pt x="35" y="59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1" y="33"/>
                    <a:pt x="61" y="29"/>
                    <a:pt x="59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83" name="Freeform 1706"/>
            <p:cNvSpPr>
              <a:spLocks/>
            </p:cNvSpPr>
            <p:nvPr userDrawn="1"/>
          </p:nvSpPr>
          <p:spPr bwMode="auto">
            <a:xfrm>
              <a:off x="1698625" y="338138"/>
              <a:ext cx="96837" cy="96838"/>
            </a:xfrm>
            <a:custGeom>
              <a:avLst/>
              <a:gdLst>
                <a:gd name="T0" fmla="*/ 59 w 61"/>
                <a:gd name="T1" fmla="*/ 26 h 61"/>
                <a:gd name="T2" fmla="*/ 35 w 61"/>
                <a:gd name="T3" fmla="*/ 3 h 61"/>
                <a:gd name="T4" fmla="*/ 26 w 61"/>
                <a:gd name="T5" fmla="*/ 3 h 61"/>
                <a:gd name="T6" fmla="*/ 3 w 61"/>
                <a:gd name="T7" fmla="*/ 26 h 61"/>
                <a:gd name="T8" fmla="*/ 3 w 61"/>
                <a:gd name="T9" fmla="*/ 35 h 61"/>
                <a:gd name="T10" fmla="*/ 26 w 61"/>
                <a:gd name="T11" fmla="*/ 59 h 61"/>
                <a:gd name="T12" fmla="*/ 35 w 61"/>
                <a:gd name="T13" fmla="*/ 59 h 61"/>
                <a:gd name="T14" fmla="*/ 59 w 61"/>
                <a:gd name="T15" fmla="*/ 35 h 61"/>
                <a:gd name="T16" fmla="*/ 59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9" y="26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3" y="0"/>
                    <a:pt x="29" y="0"/>
                    <a:pt x="26" y="3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3"/>
                    <a:pt x="3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9" y="61"/>
                    <a:pt x="33" y="61"/>
                    <a:pt x="35" y="59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1" y="33"/>
                    <a:pt x="61" y="29"/>
                    <a:pt x="59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84" name="Freeform 1707"/>
            <p:cNvSpPr>
              <a:spLocks/>
            </p:cNvSpPr>
            <p:nvPr userDrawn="1"/>
          </p:nvSpPr>
          <p:spPr bwMode="auto">
            <a:xfrm>
              <a:off x="1835150" y="338138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3 h 61"/>
                <a:gd name="T4" fmla="*/ 25 w 60"/>
                <a:gd name="T5" fmla="*/ 3 h 61"/>
                <a:gd name="T6" fmla="*/ 2 w 60"/>
                <a:gd name="T7" fmla="*/ 26 h 61"/>
                <a:gd name="T8" fmla="*/ 2 w 60"/>
                <a:gd name="T9" fmla="*/ 35 h 61"/>
                <a:gd name="T10" fmla="*/ 25 w 60"/>
                <a:gd name="T11" fmla="*/ 59 h 61"/>
                <a:gd name="T12" fmla="*/ 34 w 60"/>
                <a:gd name="T13" fmla="*/ 59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2" y="0"/>
                    <a:pt x="28" y="0"/>
                    <a:pt x="25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8" y="61"/>
                    <a:pt x="32" y="61"/>
                    <a:pt x="34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3"/>
                    <a:pt x="60" y="29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85" name="Freeform 1708"/>
            <p:cNvSpPr>
              <a:spLocks/>
            </p:cNvSpPr>
            <p:nvPr userDrawn="1"/>
          </p:nvSpPr>
          <p:spPr bwMode="auto">
            <a:xfrm>
              <a:off x="1835150" y="338138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3 h 61"/>
                <a:gd name="T4" fmla="*/ 25 w 60"/>
                <a:gd name="T5" fmla="*/ 3 h 61"/>
                <a:gd name="T6" fmla="*/ 2 w 60"/>
                <a:gd name="T7" fmla="*/ 26 h 61"/>
                <a:gd name="T8" fmla="*/ 2 w 60"/>
                <a:gd name="T9" fmla="*/ 35 h 61"/>
                <a:gd name="T10" fmla="*/ 25 w 60"/>
                <a:gd name="T11" fmla="*/ 59 h 61"/>
                <a:gd name="T12" fmla="*/ 34 w 60"/>
                <a:gd name="T13" fmla="*/ 59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2" y="0"/>
                    <a:pt x="28" y="0"/>
                    <a:pt x="25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8" y="61"/>
                    <a:pt x="32" y="61"/>
                    <a:pt x="34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3"/>
                    <a:pt x="60" y="29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86" name="Freeform 1709"/>
            <p:cNvSpPr>
              <a:spLocks/>
            </p:cNvSpPr>
            <p:nvPr userDrawn="1"/>
          </p:nvSpPr>
          <p:spPr bwMode="auto">
            <a:xfrm>
              <a:off x="1970087" y="338138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3 h 61"/>
                <a:gd name="T4" fmla="*/ 26 w 60"/>
                <a:gd name="T5" fmla="*/ 3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9 h 61"/>
                <a:gd name="T12" fmla="*/ 34 w 60"/>
                <a:gd name="T13" fmla="*/ 59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2" y="0"/>
                    <a:pt x="28" y="0"/>
                    <a:pt x="26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8" y="61"/>
                    <a:pt x="32" y="61"/>
                    <a:pt x="34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3"/>
                    <a:pt x="60" y="29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87" name="Freeform 1710"/>
            <p:cNvSpPr>
              <a:spLocks/>
            </p:cNvSpPr>
            <p:nvPr userDrawn="1"/>
          </p:nvSpPr>
          <p:spPr bwMode="auto">
            <a:xfrm>
              <a:off x="1970087" y="338138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3 h 61"/>
                <a:gd name="T4" fmla="*/ 26 w 60"/>
                <a:gd name="T5" fmla="*/ 3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9 h 61"/>
                <a:gd name="T12" fmla="*/ 34 w 60"/>
                <a:gd name="T13" fmla="*/ 59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2" y="0"/>
                    <a:pt x="28" y="0"/>
                    <a:pt x="26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8" y="61"/>
                    <a:pt x="32" y="61"/>
                    <a:pt x="34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3"/>
                    <a:pt x="60" y="29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88" name="Freeform 1711"/>
            <p:cNvSpPr>
              <a:spLocks/>
            </p:cNvSpPr>
            <p:nvPr userDrawn="1"/>
          </p:nvSpPr>
          <p:spPr bwMode="auto">
            <a:xfrm>
              <a:off x="2105025" y="338138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3 h 61"/>
                <a:gd name="T4" fmla="*/ 26 w 60"/>
                <a:gd name="T5" fmla="*/ 3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9 h 61"/>
                <a:gd name="T12" fmla="*/ 34 w 60"/>
                <a:gd name="T13" fmla="*/ 59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2" y="0"/>
                    <a:pt x="28" y="0"/>
                    <a:pt x="26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8" y="61"/>
                    <a:pt x="32" y="61"/>
                    <a:pt x="34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3"/>
                    <a:pt x="60" y="29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89" name="Freeform 1712"/>
            <p:cNvSpPr>
              <a:spLocks/>
            </p:cNvSpPr>
            <p:nvPr userDrawn="1"/>
          </p:nvSpPr>
          <p:spPr bwMode="auto">
            <a:xfrm>
              <a:off x="2105025" y="338138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3 h 61"/>
                <a:gd name="T4" fmla="*/ 26 w 60"/>
                <a:gd name="T5" fmla="*/ 3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9 h 61"/>
                <a:gd name="T12" fmla="*/ 34 w 60"/>
                <a:gd name="T13" fmla="*/ 59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2" y="0"/>
                    <a:pt x="28" y="0"/>
                    <a:pt x="26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8" y="61"/>
                    <a:pt x="32" y="61"/>
                    <a:pt x="34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3"/>
                    <a:pt x="60" y="29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90" name="Freeform 1713"/>
            <p:cNvSpPr>
              <a:spLocks/>
            </p:cNvSpPr>
            <p:nvPr userDrawn="1"/>
          </p:nvSpPr>
          <p:spPr bwMode="auto">
            <a:xfrm>
              <a:off x="2239962" y="338138"/>
              <a:ext cx="96837" cy="96838"/>
            </a:xfrm>
            <a:custGeom>
              <a:avLst/>
              <a:gdLst>
                <a:gd name="T0" fmla="*/ 58 w 61"/>
                <a:gd name="T1" fmla="*/ 26 h 61"/>
                <a:gd name="T2" fmla="*/ 35 w 61"/>
                <a:gd name="T3" fmla="*/ 3 h 61"/>
                <a:gd name="T4" fmla="*/ 26 w 61"/>
                <a:gd name="T5" fmla="*/ 3 h 61"/>
                <a:gd name="T6" fmla="*/ 2 w 61"/>
                <a:gd name="T7" fmla="*/ 26 h 61"/>
                <a:gd name="T8" fmla="*/ 2 w 61"/>
                <a:gd name="T9" fmla="*/ 35 h 61"/>
                <a:gd name="T10" fmla="*/ 26 w 61"/>
                <a:gd name="T11" fmla="*/ 59 h 61"/>
                <a:gd name="T12" fmla="*/ 35 w 61"/>
                <a:gd name="T13" fmla="*/ 59 h 61"/>
                <a:gd name="T14" fmla="*/ 58 w 61"/>
                <a:gd name="T15" fmla="*/ 35 h 61"/>
                <a:gd name="T16" fmla="*/ 58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8" y="26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2" y="0"/>
                    <a:pt x="28" y="0"/>
                    <a:pt x="26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8" y="61"/>
                    <a:pt x="32" y="61"/>
                    <a:pt x="35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1" y="33"/>
                    <a:pt x="61" y="29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91" name="Freeform 1714"/>
            <p:cNvSpPr>
              <a:spLocks/>
            </p:cNvSpPr>
            <p:nvPr userDrawn="1"/>
          </p:nvSpPr>
          <p:spPr bwMode="auto">
            <a:xfrm>
              <a:off x="2239962" y="338138"/>
              <a:ext cx="96837" cy="96838"/>
            </a:xfrm>
            <a:custGeom>
              <a:avLst/>
              <a:gdLst>
                <a:gd name="T0" fmla="*/ 58 w 61"/>
                <a:gd name="T1" fmla="*/ 26 h 61"/>
                <a:gd name="T2" fmla="*/ 35 w 61"/>
                <a:gd name="T3" fmla="*/ 3 h 61"/>
                <a:gd name="T4" fmla="*/ 26 w 61"/>
                <a:gd name="T5" fmla="*/ 3 h 61"/>
                <a:gd name="T6" fmla="*/ 2 w 61"/>
                <a:gd name="T7" fmla="*/ 26 h 61"/>
                <a:gd name="T8" fmla="*/ 2 w 61"/>
                <a:gd name="T9" fmla="*/ 35 h 61"/>
                <a:gd name="T10" fmla="*/ 26 w 61"/>
                <a:gd name="T11" fmla="*/ 59 h 61"/>
                <a:gd name="T12" fmla="*/ 35 w 61"/>
                <a:gd name="T13" fmla="*/ 59 h 61"/>
                <a:gd name="T14" fmla="*/ 58 w 61"/>
                <a:gd name="T15" fmla="*/ 35 h 61"/>
                <a:gd name="T16" fmla="*/ 58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8" y="26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2" y="0"/>
                    <a:pt x="28" y="0"/>
                    <a:pt x="26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8" y="61"/>
                    <a:pt x="32" y="61"/>
                    <a:pt x="35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1" y="33"/>
                    <a:pt x="61" y="29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92" name="Freeform 1715"/>
            <p:cNvSpPr>
              <a:spLocks/>
            </p:cNvSpPr>
            <p:nvPr userDrawn="1"/>
          </p:nvSpPr>
          <p:spPr bwMode="auto">
            <a:xfrm>
              <a:off x="2374900" y="338138"/>
              <a:ext cx="96837" cy="96838"/>
            </a:xfrm>
            <a:custGeom>
              <a:avLst/>
              <a:gdLst>
                <a:gd name="T0" fmla="*/ 58 w 61"/>
                <a:gd name="T1" fmla="*/ 26 h 61"/>
                <a:gd name="T2" fmla="*/ 35 w 61"/>
                <a:gd name="T3" fmla="*/ 3 h 61"/>
                <a:gd name="T4" fmla="*/ 26 w 61"/>
                <a:gd name="T5" fmla="*/ 3 h 61"/>
                <a:gd name="T6" fmla="*/ 3 w 61"/>
                <a:gd name="T7" fmla="*/ 26 h 61"/>
                <a:gd name="T8" fmla="*/ 3 w 61"/>
                <a:gd name="T9" fmla="*/ 35 h 61"/>
                <a:gd name="T10" fmla="*/ 26 w 61"/>
                <a:gd name="T11" fmla="*/ 59 h 61"/>
                <a:gd name="T12" fmla="*/ 35 w 61"/>
                <a:gd name="T13" fmla="*/ 59 h 61"/>
                <a:gd name="T14" fmla="*/ 58 w 61"/>
                <a:gd name="T15" fmla="*/ 35 h 61"/>
                <a:gd name="T16" fmla="*/ 58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8" y="26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2" y="0"/>
                    <a:pt x="29" y="0"/>
                    <a:pt x="26" y="3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3"/>
                    <a:pt x="3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9" y="61"/>
                    <a:pt x="32" y="61"/>
                    <a:pt x="35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1" y="33"/>
                    <a:pt x="61" y="29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93" name="Freeform 1716"/>
            <p:cNvSpPr>
              <a:spLocks/>
            </p:cNvSpPr>
            <p:nvPr userDrawn="1"/>
          </p:nvSpPr>
          <p:spPr bwMode="auto">
            <a:xfrm>
              <a:off x="2374900" y="338138"/>
              <a:ext cx="96837" cy="96838"/>
            </a:xfrm>
            <a:custGeom>
              <a:avLst/>
              <a:gdLst>
                <a:gd name="T0" fmla="*/ 58 w 61"/>
                <a:gd name="T1" fmla="*/ 26 h 61"/>
                <a:gd name="T2" fmla="*/ 35 w 61"/>
                <a:gd name="T3" fmla="*/ 3 h 61"/>
                <a:gd name="T4" fmla="*/ 26 w 61"/>
                <a:gd name="T5" fmla="*/ 3 h 61"/>
                <a:gd name="T6" fmla="*/ 3 w 61"/>
                <a:gd name="T7" fmla="*/ 26 h 61"/>
                <a:gd name="T8" fmla="*/ 3 w 61"/>
                <a:gd name="T9" fmla="*/ 35 h 61"/>
                <a:gd name="T10" fmla="*/ 26 w 61"/>
                <a:gd name="T11" fmla="*/ 59 h 61"/>
                <a:gd name="T12" fmla="*/ 35 w 61"/>
                <a:gd name="T13" fmla="*/ 59 h 61"/>
                <a:gd name="T14" fmla="*/ 58 w 61"/>
                <a:gd name="T15" fmla="*/ 35 h 61"/>
                <a:gd name="T16" fmla="*/ 58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8" y="26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2" y="0"/>
                    <a:pt x="29" y="0"/>
                    <a:pt x="26" y="3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3"/>
                    <a:pt x="3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9" y="61"/>
                    <a:pt x="32" y="61"/>
                    <a:pt x="35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1" y="33"/>
                    <a:pt x="61" y="29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94" name="Freeform 1717"/>
            <p:cNvSpPr>
              <a:spLocks/>
            </p:cNvSpPr>
            <p:nvPr userDrawn="1"/>
          </p:nvSpPr>
          <p:spPr bwMode="auto">
            <a:xfrm>
              <a:off x="2509837" y="338138"/>
              <a:ext cx="96837" cy="96838"/>
            </a:xfrm>
            <a:custGeom>
              <a:avLst/>
              <a:gdLst>
                <a:gd name="T0" fmla="*/ 59 w 61"/>
                <a:gd name="T1" fmla="*/ 26 h 61"/>
                <a:gd name="T2" fmla="*/ 35 w 61"/>
                <a:gd name="T3" fmla="*/ 3 h 61"/>
                <a:gd name="T4" fmla="*/ 26 w 61"/>
                <a:gd name="T5" fmla="*/ 3 h 61"/>
                <a:gd name="T6" fmla="*/ 3 w 61"/>
                <a:gd name="T7" fmla="*/ 26 h 61"/>
                <a:gd name="T8" fmla="*/ 3 w 61"/>
                <a:gd name="T9" fmla="*/ 35 h 61"/>
                <a:gd name="T10" fmla="*/ 26 w 61"/>
                <a:gd name="T11" fmla="*/ 59 h 61"/>
                <a:gd name="T12" fmla="*/ 35 w 61"/>
                <a:gd name="T13" fmla="*/ 59 h 61"/>
                <a:gd name="T14" fmla="*/ 59 w 61"/>
                <a:gd name="T15" fmla="*/ 35 h 61"/>
                <a:gd name="T16" fmla="*/ 59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9" y="26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3" y="0"/>
                    <a:pt x="29" y="0"/>
                    <a:pt x="26" y="3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3"/>
                    <a:pt x="3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9" y="61"/>
                    <a:pt x="33" y="61"/>
                    <a:pt x="35" y="59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1" y="33"/>
                    <a:pt x="61" y="29"/>
                    <a:pt x="59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95" name="Freeform 1718"/>
            <p:cNvSpPr>
              <a:spLocks/>
            </p:cNvSpPr>
            <p:nvPr userDrawn="1"/>
          </p:nvSpPr>
          <p:spPr bwMode="auto">
            <a:xfrm>
              <a:off x="2509837" y="338138"/>
              <a:ext cx="96837" cy="96838"/>
            </a:xfrm>
            <a:custGeom>
              <a:avLst/>
              <a:gdLst>
                <a:gd name="T0" fmla="*/ 59 w 61"/>
                <a:gd name="T1" fmla="*/ 26 h 61"/>
                <a:gd name="T2" fmla="*/ 35 w 61"/>
                <a:gd name="T3" fmla="*/ 3 h 61"/>
                <a:gd name="T4" fmla="*/ 26 w 61"/>
                <a:gd name="T5" fmla="*/ 3 h 61"/>
                <a:gd name="T6" fmla="*/ 3 w 61"/>
                <a:gd name="T7" fmla="*/ 26 h 61"/>
                <a:gd name="T8" fmla="*/ 3 w 61"/>
                <a:gd name="T9" fmla="*/ 35 h 61"/>
                <a:gd name="T10" fmla="*/ 26 w 61"/>
                <a:gd name="T11" fmla="*/ 59 h 61"/>
                <a:gd name="T12" fmla="*/ 35 w 61"/>
                <a:gd name="T13" fmla="*/ 59 h 61"/>
                <a:gd name="T14" fmla="*/ 59 w 61"/>
                <a:gd name="T15" fmla="*/ 35 h 61"/>
                <a:gd name="T16" fmla="*/ 59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9" y="26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3" y="0"/>
                    <a:pt x="29" y="0"/>
                    <a:pt x="26" y="3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3"/>
                    <a:pt x="3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9" y="61"/>
                    <a:pt x="33" y="61"/>
                    <a:pt x="35" y="59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1" y="33"/>
                    <a:pt x="61" y="29"/>
                    <a:pt x="59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96" name="Freeform 1719"/>
            <p:cNvSpPr>
              <a:spLocks/>
            </p:cNvSpPr>
            <p:nvPr userDrawn="1"/>
          </p:nvSpPr>
          <p:spPr bwMode="auto">
            <a:xfrm>
              <a:off x="2646362" y="338138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3 h 61"/>
                <a:gd name="T4" fmla="*/ 25 w 60"/>
                <a:gd name="T5" fmla="*/ 3 h 61"/>
                <a:gd name="T6" fmla="*/ 2 w 60"/>
                <a:gd name="T7" fmla="*/ 26 h 61"/>
                <a:gd name="T8" fmla="*/ 2 w 60"/>
                <a:gd name="T9" fmla="*/ 35 h 61"/>
                <a:gd name="T10" fmla="*/ 25 w 60"/>
                <a:gd name="T11" fmla="*/ 59 h 61"/>
                <a:gd name="T12" fmla="*/ 34 w 60"/>
                <a:gd name="T13" fmla="*/ 59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2" y="0"/>
                    <a:pt x="28" y="0"/>
                    <a:pt x="25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8" y="61"/>
                    <a:pt x="32" y="61"/>
                    <a:pt x="34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3"/>
                    <a:pt x="60" y="29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97" name="Freeform 1720"/>
            <p:cNvSpPr>
              <a:spLocks/>
            </p:cNvSpPr>
            <p:nvPr userDrawn="1"/>
          </p:nvSpPr>
          <p:spPr bwMode="auto">
            <a:xfrm>
              <a:off x="2646362" y="338138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3 h 61"/>
                <a:gd name="T4" fmla="*/ 25 w 60"/>
                <a:gd name="T5" fmla="*/ 3 h 61"/>
                <a:gd name="T6" fmla="*/ 2 w 60"/>
                <a:gd name="T7" fmla="*/ 26 h 61"/>
                <a:gd name="T8" fmla="*/ 2 w 60"/>
                <a:gd name="T9" fmla="*/ 35 h 61"/>
                <a:gd name="T10" fmla="*/ 25 w 60"/>
                <a:gd name="T11" fmla="*/ 59 h 61"/>
                <a:gd name="T12" fmla="*/ 34 w 60"/>
                <a:gd name="T13" fmla="*/ 59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2" y="0"/>
                    <a:pt x="28" y="0"/>
                    <a:pt x="25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8" y="61"/>
                    <a:pt x="32" y="61"/>
                    <a:pt x="34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3"/>
                    <a:pt x="60" y="29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98" name="Freeform 1721"/>
            <p:cNvSpPr>
              <a:spLocks/>
            </p:cNvSpPr>
            <p:nvPr userDrawn="1"/>
          </p:nvSpPr>
          <p:spPr bwMode="auto">
            <a:xfrm>
              <a:off x="2781300" y="338138"/>
              <a:ext cx="93662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3 h 61"/>
                <a:gd name="T4" fmla="*/ 26 w 60"/>
                <a:gd name="T5" fmla="*/ 3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9 h 61"/>
                <a:gd name="T12" fmla="*/ 34 w 60"/>
                <a:gd name="T13" fmla="*/ 59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2" y="0"/>
                    <a:pt x="28" y="0"/>
                    <a:pt x="26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8" y="61"/>
                    <a:pt x="32" y="61"/>
                    <a:pt x="34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3"/>
                    <a:pt x="60" y="29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99" name="Freeform 1722"/>
            <p:cNvSpPr>
              <a:spLocks/>
            </p:cNvSpPr>
            <p:nvPr userDrawn="1"/>
          </p:nvSpPr>
          <p:spPr bwMode="auto">
            <a:xfrm>
              <a:off x="2781300" y="338138"/>
              <a:ext cx="93662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3 h 61"/>
                <a:gd name="T4" fmla="*/ 26 w 60"/>
                <a:gd name="T5" fmla="*/ 3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9 h 61"/>
                <a:gd name="T12" fmla="*/ 34 w 60"/>
                <a:gd name="T13" fmla="*/ 59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2" y="0"/>
                    <a:pt x="28" y="0"/>
                    <a:pt x="26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8" y="61"/>
                    <a:pt x="32" y="61"/>
                    <a:pt x="34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3"/>
                    <a:pt x="60" y="29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00" name="Freeform 1723"/>
            <p:cNvSpPr>
              <a:spLocks/>
            </p:cNvSpPr>
            <p:nvPr userDrawn="1"/>
          </p:nvSpPr>
          <p:spPr bwMode="auto">
            <a:xfrm>
              <a:off x="2914650" y="338138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3 h 61"/>
                <a:gd name="T4" fmla="*/ 26 w 60"/>
                <a:gd name="T5" fmla="*/ 3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9 h 61"/>
                <a:gd name="T12" fmla="*/ 34 w 60"/>
                <a:gd name="T13" fmla="*/ 59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2" y="0"/>
                    <a:pt x="28" y="0"/>
                    <a:pt x="26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8" y="61"/>
                    <a:pt x="32" y="61"/>
                    <a:pt x="34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3"/>
                    <a:pt x="60" y="29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01" name="Freeform 1724"/>
            <p:cNvSpPr>
              <a:spLocks/>
            </p:cNvSpPr>
            <p:nvPr userDrawn="1"/>
          </p:nvSpPr>
          <p:spPr bwMode="auto">
            <a:xfrm>
              <a:off x="2914650" y="338138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3 h 61"/>
                <a:gd name="T4" fmla="*/ 26 w 60"/>
                <a:gd name="T5" fmla="*/ 3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9 h 61"/>
                <a:gd name="T12" fmla="*/ 34 w 60"/>
                <a:gd name="T13" fmla="*/ 59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2" y="0"/>
                    <a:pt x="28" y="0"/>
                    <a:pt x="26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8" y="61"/>
                    <a:pt x="32" y="61"/>
                    <a:pt x="34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3"/>
                    <a:pt x="60" y="29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02" name="Freeform 1725"/>
            <p:cNvSpPr>
              <a:spLocks/>
            </p:cNvSpPr>
            <p:nvPr userDrawn="1"/>
          </p:nvSpPr>
          <p:spPr bwMode="auto">
            <a:xfrm>
              <a:off x="3049587" y="338138"/>
              <a:ext cx="96837" cy="96838"/>
            </a:xfrm>
            <a:custGeom>
              <a:avLst/>
              <a:gdLst>
                <a:gd name="T0" fmla="*/ 58 w 61"/>
                <a:gd name="T1" fmla="*/ 26 h 61"/>
                <a:gd name="T2" fmla="*/ 35 w 61"/>
                <a:gd name="T3" fmla="*/ 3 h 61"/>
                <a:gd name="T4" fmla="*/ 26 w 61"/>
                <a:gd name="T5" fmla="*/ 3 h 61"/>
                <a:gd name="T6" fmla="*/ 2 w 61"/>
                <a:gd name="T7" fmla="*/ 26 h 61"/>
                <a:gd name="T8" fmla="*/ 2 w 61"/>
                <a:gd name="T9" fmla="*/ 35 h 61"/>
                <a:gd name="T10" fmla="*/ 26 w 61"/>
                <a:gd name="T11" fmla="*/ 59 h 61"/>
                <a:gd name="T12" fmla="*/ 35 w 61"/>
                <a:gd name="T13" fmla="*/ 59 h 61"/>
                <a:gd name="T14" fmla="*/ 58 w 61"/>
                <a:gd name="T15" fmla="*/ 35 h 61"/>
                <a:gd name="T16" fmla="*/ 58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8" y="26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2" y="0"/>
                    <a:pt x="28" y="0"/>
                    <a:pt x="26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8" y="61"/>
                    <a:pt x="32" y="61"/>
                    <a:pt x="35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1" y="33"/>
                    <a:pt x="61" y="29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03" name="Freeform 1726"/>
            <p:cNvSpPr>
              <a:spLocks/>
            </p:cNvSpPr>
            <p:nvPr userDrawn="1"/>
          </p:nvSpPr>
          <p:spPr bwMode="auto">
            <a:xfrm>
              <a:off x="3049587" y="338138"/>
              <a:ext cx="96837" cy="96838"/>
            </a:xfrm>
            <a:custGeom>
              <a:avLst/>
              <a:gdLst>
                <a:gd name="T0" fmla="*/ 58 w 61"/>
                <a:gd name="T1" fmla="*/ 26 h 61"/>
                <a:gd name="T2" fmla="*/ 35 w 61"/>
                <a:gd name="T3" fmla="*/ 3 h 61"/>
                <a:gd name="T4" fmla="*/ 26 w 61"/>
                <a:gd name="T5" fmla="*/ 3 h 61"/>
                <a:gd name="T6" fmla="*/ 2 w 61"/>
                <a:gd name="T7" fmla="*/ 26 h 61"/>
                <a:gd name="T8" fmla="*/ 2 w 61"/>
                <a:gd name="T9" fmla="*/ 35 h 61"/>
                <a:gd name="T10" fmla="*/ 26 w 61"/>
                <a:gd name="T11" fmla="*/ 59 h 61"/>
                <a:gd name="T12" fmla="*/ 35 w 61"/>
                <a:gd name="T13" fmla="*/ 59 h 61"/>
                <a:gd name="T14" fmla="*/ 58 w 61"/>
                <a:gd name="T15" fmla="*/ 35 h 61"/>
                <a:gd name="T16" fmla="*/ 58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8" y="26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2" y="0"/>
                    <a:pt x="28" y="0"/>
                    <a:pt x="26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8" y="61"/>
                    <a:pt x="32" y="61"/>
                    <a:pt x="35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1" y="33"/>
                    <a:pt x="61" y="29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04" name="Freeform 1727"/>
            <p:cNvSpPr>
              <a:spLocks/>
            </p:cNvSpPr>
            <p:nvPr userDrawn="1"/>
          </p:nvSpPr>
          <p:spPr bwMode="auto">
            <a:xfrm>
              <a:off x="3184525" y="338138"/>
              <a:ext cx="96837" cy="96838"/>
            </a:xfrm>
            <a:custGeom>
              <a:avLst/>
              <a:gdLst>
                <a:gd name="T0" fmla="*/ 58 w 61"/>
                <a:gd name="T1" fmla="*/ 26 h 61"/>
                <a:gd name="T2" fmla="*/ 35 w 61"/>
                <a:gd name="T3" fmla="*/ 3 h 61"/>
                <a:gd name="T4" fmla="*/ 26 w 61"/>
                <a:gd name="T5" fmla="*/ 3 h 61"/>
                <a:gd name="T6" fmla="*/ 3 w 61"/>
                <a:gd name="T7" fmla="*/ 26 h 61"/>
                <a:gd name="T8" fmla="*/ 3 w 61"/>
                <a:gd name="T9" fmla="*/ 35 h 61"/>
                <a:gd name="T10" fmla="*/ 26 w 61"/>
                <a:gd name="T11" fmla="*/ 59 h 61"/>
                <a:gd name="T12" fmla="*/ 35 w 61"/>
                <a:gd name="T13" fmla="*/ 59 h 61"/>
                <a:gd name="T14" fmla="*/ 58 w 61"/>
                <a:gd name="T15" fmla="*/ 35 h 61"/>
                <a:gd name="T16" fmla="*/ 58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8" y="26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2" y="0"/>
                    <a:pt x="29" y="0"/>
                    <a:pt x="26" y="3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3"/>
                    <a:pt x="3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9" y="61"/>
                    <a:pt x="32" y="61"/>
                    <a:pt x="35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1" y="33"/>
                    <a:pt x="61" y="29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05" name="Freeform 1728"/>
            <p:cNvSpPr>
              <a:spLocks/>
            </p:cNvSpPr>
            <p:nvPr userDrawn="1"/>
          </p:nvSpPr>
          <p:spPr bwMode="auto">
            <a:xfrm>
              <a:off x="3184525" y="338138"/>
              <a:ext cx="96837" cy="96838"/>
            </a:xfrm>
            <a:custGeom>
              <a:avLst/>
              <a:gdLst>
                <a:gd name="T0" fmla="*/ 58 w 61"/>
                <a:gd name="T1" fmla="*/ 26 h 61"/>
                <a:gd name="T2" fmla="*/ 35 w 61"/>
                <a:gd name="T3" fmla="*/ 3 h 61"/>
                <a:gd name="T4" fmla="*/ 26 w 61"/>
                <a:gd name="T5" fmla="*/ 3 h 61"/>
                <a:gd name="T6" fmla="*/ 3 w 61"/>
                <a:gd name="T7" fmla="*/ 26 h 61"/>
                <a:gd name="T8" fmla="*/ 3 w 61"/>
                <a:gd name="T9" fmla="*/ 35 h 61"/>
                <a:gd name="T10" fmla="*/ 26 w 61"/>
                <a:gd name="T11" fmla="*/ 59 h 61"/>
                <a:gd name="T12" fmla="*/ 35 w 61"/>
                <a:gd name="T13" fmla="*/ 59 h 61"/>
                <a:gd name="T14" fmla="*/ 58 w 61"/>
                <a:gd name="T15" fmla="*/ 35 h 61"/>
                <a:gd name="T16" fmla="*/ 58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8" y="26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2" y="0"/>
                    <a:pt x="29" y="0"/>
                    <a:pt x="26" y="3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3"/>
                    <a:pt x="3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9" y="61"/>
                    <a:pt x="32" y="61"/>
                    <a:pt x="35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1" y="33"/>
                    <a:pt x="61" y="29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06" name="Freeform 1729"/>
            <p:cNvSpPr>
              <a:spLocks/>
            </p:cNvSpPr>
            <p:nvPr userDrawn="1"/>
          </p:nvSpPr>
          <p:spPr bwMode="auto">
            <a:xfrm>
              <a:off x="3319462" y="338138"/>
              <a:ext cx="96837" cy="96838"/>
            </a:xfrm>
            <a:custGeom>
              <a:avLst/>
              <a:gdLst>
                <a:gd name="T0" fmla="*/ 59 w 61"/>
                <a:gd name="T1" fmla="*/ 26 h 61"/>
                <a:gd name="T2" fmla="*/ 35 w 61"/>
                <a:gd name="T3" fmla="*/ 3 h 61"/>
                <a:gd name="T4" fmla="*/ 26 w 61"/>
                <a:gd name="T5" fmla="*/ 3 h 61"/>
                <a:gd name="T6" fmla="*/ 3 w 61"/>
                <a:gd name="T7" fmla="*/ 26 h 61"/>
                <a:gd name="T8" fmla="*/ 3 w 61"/>
                <a:gd name="T9" fmla="*/ 35 h 61"/>
                <a:gd name="T10" fmla="*/ 26 w 61"/>
                <a:gd name="T11" fmla="*/ 59 h 61"/>
                <a:gd name="T12" fmla="*/ 35 w 61"/>
                <a:gd name="T13" fmla="*/ 59 h 61"/>
                <a:gd name="T14" fmla="*/ 59 w 61"/>
                <a:gd name="T15" fmla="*/ 35 h 61"/>
                <a:gd name="T16" fmla="*/ 59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9" y="26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3" y="0"/>
                    <a:pt x="29" y="0"/>
                    <a:pt x="26" y="3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3"/>
                    <a:pt x="3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9" y="61"/>
                    <a:pt x="33" y="61"/>
                    <a:pt x="35" y="59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1" y="33"/>
                    <a:pt x="61" y="29"/>
                    <a:pt x="59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07" name="Freeform 1730"/>
            <p:cNvSpPr>
              <a:spLocks/>
            </p:cNvSpPr>
            <p:nvPr userDrawn="1"/>
          </p:nvSpPr>
          <p:spPr bwMode="auto">
            <a:xfrm>
              <a:off x="3319462" y="338138"/>
              <a:ext cx="96837" cy="96838"/>
            </a:xfrm>
            <a:custGeom>
              <a:avLst/>
              <a:gdLst>
                <a:gd name="T0" fmla="*/ 59 w 61"/>
                <a:gd name="T1" fmla="*/ 26 h 61"/>
                <a:gd name="T2" fmla="*/ 35 w 61"/>
                <a:gd name="T3" fmla="*/ 3 h 61"/>
                <a:gd name="T4" fmla="*/ 26 w 61"/>
                <a:gd name="T5" fmla="*/ 3 h 61"/>
                <a:gd name="T6" fmla="*/ 3 w 61"/>
                <a:gd name="T7" fmla="*/ 26 h 61"/>
                <a:gd name="T8" fmla="*/ 3 w 61"/>
                <a:gd name="T9" fmla="*/ 35 h 61"/>
                <a:gd name="T10" fmla="*/ 26 w 61"/>
                <a:gd name="T11" fmla="*/ 59 h 61"/>
                <a:gd name="T12" fmla="*/ 35 w 61"/>
                <a:gd name="T13" fmla="*/ 59 h 61"/>
                <a:gd name="T14" fmla="*/ 59 w 61"/>
                <a:gd name="T15" fmla="*/ 35 h 61"/>
                <a:gd name="T16" fmla="*/ 59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9" y="26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3" y="0"/>
                    <a:pt x="29" y="0"/>
                    <a:pt x="26" y="3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3"/>
                    <a:pt x="3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9" y="61"/>
                    <a:pt x="33" y="61"/>
                    <a:pt x="35" y="59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1" y="33"/>
                    <a:pt x="61" y="29"/>
                    <a:pt x="59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08" name="Freeform 1731"/>
            <p:cNvSpPr>
              <a:spLocks/>
            </p:cNvSpPr>
            <p:nvPr userDrawn="1"/>
          </p:nvSpPr>
          <p:spPr bwMode="auto">
            <a:xfrm>
              <a:off x="3455987" y="338138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3 h 61"/>
                <a:gd name="T4" fmla="*/ 25 w 60"/>
                <a:gd name="T5" fmla="*/ 3 h 61"/>
                <a:gd name="T6" fmla="*/ 2 w 60"/>
                <a:gd name="T7" fmla="*/ 26 h 61"/>
                <a:gd name="T8" fmla="*/ 2 w 60"/>
                <a:gd name="T9" fmla="*/ 35 h 61"/>
                <a:gd name="T10" fmla="*/ 25 w 60"/>
                <a:gd name="T11" fmla="*/ 59 h 61"/>
                <a:gd name="T12" fmla="*/ 34 w 60"/>
                <a:gd name="T13" fmla="*/ 59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2" y="0"/>
                    <a:pt x="28" y="0"/>
                    <a:pt x="25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8" y="61"/>
                    <a:pt x="32" y="61"/>
                    <a:pt x="34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3"/>
                    <a:pt x="60" y="29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09" name="Freeform 1732"/>
            <p:cNvSpPr>
              <a:spLocks/>
            </p:cNvSpPr>
            <p:nvPr userDrawn="1"/>
          </p:nvSpPr>
          <p:spPr bwMode="auto">
            <a:xfrm>
              <a:off x="3455987" y="338138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3 h 61"/>
                <a:gd name="T4" fmla="*/ 25 w 60"/>
                <a:gd name="T5" fmla="*/ 3 h 61"/>
                <a:gd name="T6" fmla="*/ 2 w 60"/>
                <a:gd name="T7" fmla="*/ 26 h 61"/>
                <a:gd name="T8" fmla="*/ 2 w 60"/>
                <a:gd name="T9" fmla="*/ 35 h 61"/>
                <a:gd name="T10" fmla="*/ 25 w 60"/>
                <a:gd name="T11" fmla="*/ 59 h 61"/>
                <a:gd name="T12" fmla="*/ 34 w 60"/>
                <a:gd name="T13" fmla="*/ 59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2" y="0"/>
                    <a:pt x="28" y="0"/>
                    <a:pt x="25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8" y="61"/>
                    <a:pt x="32" y="61"/>
                    <a:pt x="34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3"/>
                    <a:pt x="60" y="29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10" name="Freeform 1733"/>
            <p:cNvSpPr>
              <a:spLocks/>
            </p:cNvSpPr>
            <p:nvPr userDrawn="1"/>
          </p:nvSpPr>
          <p:spPr bwMode="auto">
            <a:xfrm>
              <a:off x="3590925" y="338138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3 h 61"/>
                <a:gd name="T4" fmla="*/ 26 w 60"/>
                <a:gd name="T5" fmla="*/ 3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9 h 61"/>
                <a:gd name="T12" fmla="*/ 34 w 60"/>
                <a:gd name="T13" fmla="*/ 59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2" y="0"/>
                    <a:pt x="28" y="0"/>
                    <a:pt x="26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8" y="61"/>
                    <a:pt x="32" y="61"/>
                    <a:pt x="34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3"/>
                    <a:pt x="60" y="29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11" name="Freeform 1734"/>
            <p:cNvSpPr>
              <a:spLocks/>
            </p:cNvSpPr>
            <p:nvPr userDrawn="1"/>
          </p:nvSpPr>
          <p:spPr bwMode="auto">
            <a:xfrm>
              <a:off x="3590925" y="338138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3 h 61"/>
                <a:gd name="T4" fmla="*/ 26 w 60"/>
                <a:gd name="T5" fmla="*/ 3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9 h 61"/>
                <a:gd name="T12" fmla="*/ 34 w 60"/>
                <a:gd name="T13" fmla="*/ 59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2" y="0"/>
                    <a:pt x="28" y="0"/>
                    <a:pt x="26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8" y="61"/>
                    <a:pt x="32" y="61"/>
                    <a:pt x="34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3"/>
                    <a:pt x="60" y="29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12" name="Freeform 1735"/>
            <p:cNvSpPr>
              <a:spLocks/>
            </p:cNvSpPr>
            <p:nvPr userDrawn="1"/>
          </p:nvSpPr>
          <p:spPr bwMode="auto">
            <a:xfrm>
              <a:off x="3725862" y="338138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3 h 61"/>
                <a:gd name="T4" fmla="*/ 26 w 60"/>
                <a:gd name="T5" fmla="*/ 3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9 h 61"/>
                <a:gd name="T12" fmla="*/ 34 w 60"/>
                <a:gd name="T13" fmla="*/ 59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2" y="0"/>
                    <a:pt x="28" y="0"/>
                    <a:pt x="26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8" y="61"/>
                    <a:pt x="32" y="61"/>
                    <a:pt x="34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3"/>
                    <a:pt x="60" y="29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13" name="Freeform 1736"/>
            <p:cNvSpPr>
              <a:spLocks/>
            </p:cNvSpPr>
            <p:nvPr userDrawn="1"/>
          </p:nvSpPr>
          <p:spPr bwMode="auto">
            <a:xfrm>
              <a:off x="3725862" y="338138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3 h 61"/>
                <a:gd name="T4" fmla="*/ 26 w 60"/>
                <a:gd name="T5" fmla="*/ 3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9 h 61"/>
                <a:gd name="T12" fmla="*/ 34 w 60"/>
                <a:gd name="T13" fmla="*/ 59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2" y="0"/>
                    <a:pt x="28" y="0"/>
                    <a:pt x="26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8" y="61"/>
                    <a:pt x="32" y="61"/>
                    <a:pt x="34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3"/>
                    <a:pt x="60" y="29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14" name="Freeform 1737"/>
            <p:cNvSpPr>
              <a:spLocks/>
            </p:cNvSpPr>
            <p:nvPr userDrawn="1"/>
          </p:nvSpPr>
          <p:spPr bwMode="auto">
            <a:xfrm>
              <a:off x="3860800" y="338138"/>
              <a:ext cx="96837" cy="96838"/>
            </a:xfrm>
            <a:custGeom>
              <a:avLst/>
              <a:gdLst>
                <a:gd name="T0" fmla="*/ 58 w 61"/>
                <a:gd name="T1" fmla="*/ 26 h 61"/>
                <a:gd name="T2" fmla="*/ 35 w 61"/>
                <a:gd name="T3" fmla="*/ 3 h 61"/>
                <a:gd name="T4" fmla="*/ 26 w 61"/>
                <a:gd name="T5" fmla="*/ 3 h 61"/>
                <a:gd name="T6" fmla="*/ 2 w 61"/>
                <a:gd name="T7" fmla="*/ 26 h 61"/>
                <a:gd name="T8" fmla="*/ 2 w 61"/>
                <a:gd name="T9" fmla="*/ 35 h 61"/>
                <a:gd name="T10" fmla="*/ 26 w 61"/>
                <a:gd name="T11" fmla="*/ 59 h 61"/>
                <a:gd name="T12" fmla="*/ 35 w 61"/>
                <a:gd name="T13" fmla="*/ 59 h 61"/>
                <a:gd name="T14" fmla="*/ 58 w 61"/>
                <a:gd name="T15" fmla="*/ 35 h 61"/>
                <a:gd name="T16" fmla="*/ 58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8" y="26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2" y="0"/>
                    <a:pt x="28" y="0"/>
                    <a:pt x="26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8" y="61"/>
                    <a:pt x="32" y="61"/>
                    <a:pt x="35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1" y="33"/>
                    <a:pt x="61" y="29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15" name="Freeform 1738"/>
            <p:cNvSpPr>
              <a:spLocks/>
            </p:cNvSpPr>
            <p:nvPr userDrawn="1"/>
          </p:nvSpPr>
          <p:spPr bwMode="auto">
            <a:xfrm>
              <a:off x="3860800" y="338138"/>
              <a:ext cx="96837" cy="96838"/>
            </a:xfrm>
            <a:custGeom>
              <a:avLst/>
              <a:gdLst>
                <a:gd name="T0" fmla="*/ 58 w 61"/>
                <a:gd name="T1" fmla="*/ 26 h 61"/>
                <a:gd name="T2" fmla="*/ 35 w 61"/>
                <a:gd name="T3" fmla="*/ 3 h 61"/>
                <a:gd name="T4" fmla="*/ 26 w 61"/>
                <a:gd name="T5" fmla="*/ 3 h 61"/>
                <a:gd name="T6" fmla="*/ 2 w 61"/>
                <a:gd name="T7" fmla="*/ 26 h 61"/>
                <a:gd name="T8" fmla="*/ 2 w 61"/>
                <a:gd name="T9" fmla="*/ 35 h 61"/>
                <a:gd name="T10" fmla="*/ 26 w 61"/>
                <a:gd name="T11" fmla="*/ 59 h 61"/>
                <a:gd name="T12" fmla="*/ 35 w 61"/>
                <a:gd name="T13" fmla="*/ 59 h 61"/>
                <a:gd name="T14" fmla="*/ 58 w 61"/>
                <a:gd name="T15" fmla="*/ 35 h 61"/>
                <a:gd name="T16" fmla="*/ 58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8" y="26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2" y="0"/>
                    <a:pt x="28" y="0"/>
                    <a:pt x="26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8" y="61"/>
                    <a:pt x="32" y="61"/>
                    <a:pt x="35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1" y="33"/>
                    <a:pt x="61" y="29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16" name="Freeform 1739"/>
            <p:cNvSpPr>
              <a:spLocks/>
            </p:cNvSpPr>
            <p:nvPr userDrawn="1"/>
          </p:nvSpPr>
          <p:spPr bwMode="auto">
            <a:xfrm>
              <a:off x="3995737" y="338138"/>
              <a:ext cx="96837" cy="96838"/>
            </a:xfrm>
            <a:custGeom>
              <a:avLst/>
              <a:gdLst>
                <a:gd name="T0" fmla="*/ 58 w 61"/>
                <a:gd name="T1" fmla="*/ 26 h 61"/>
                <a:gd name="T2" fmla="*/ 35 w 61"/>
                <a:gd name="T3" fmla="*/ 3 h 61"/>
                <a:gd name="T4" fmla="*/ 26 w 61"/>
                <a:gd name="T5" fmla="*/ 3 h 61"/>
                <a:gd name="T6" fmla="*/ 3 w 61"/>
                <a:gd name="T7" fmla="*/ 26 h 61"/>
                <a:gd name="T8" fmla="*/ 3 w 61"/>
                <a:gd name="T9" fmla="*/ 35 h 61"/>
                <a:gd name="T10" fmla="*/ 26 w 61"/>
                <a:gd name="T11" fmla="*/ 59 h 61"/>
                <a:gd name="T12" fmla="*/ 35 w 61"/>
                <a:gd name="T13" fmla="*/ 59 h 61"/>
                <a:gd name="T14" fmla="*/ 58 w 61"/>
                <a:gd name="T15" fmla="*/ 35 h 61"/>
                <a:gd name="T16" fmla="*/ 58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8" y="26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2" y="0"/>
                    <a:pt x="29" y="0"/>
                    <a:pt x="26" y="3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3"/>
                    <a:pt x="3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9" y="61"/>
                    <a:pt x="32" y="61"/>
                    <a:pt x="35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1" y="33"/>
                    <a:pt x="61" y="29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17" name="Freeform 1740"/>
            <p:cNvSpPr>
              <a:spLocks/>
            </p:cNvSpPr>
            <p:nvPr userDrawn="1"/>
          </p:nvSpPr>
          <p:spPr bwMode="auto">
            <a:xfrm>
              <a:off x="3995737" y="338138"/>
              <a:ext cx="96837" cy="96838"/>
            </a:xfrm>
            <a:custGeom>
              <a:avLst/>
              <a:gdLst>
                <a:gd name="T0" fmla="*/ 58 w 61"/>
                <a:gd name="T1" fmla="*/ 26 h 61"/>
                <a:gd name="T2" fmla="*/ 35 w 61"/>
                <a:gd name="T3" fmla="*/ 3 h 61"/>
                <a:gd name="T4" fmla="*/ 26 w 61"/>
                <a:gd name="T5" fmla="*/ 3 h 61"/>
                <a:gd name="T6" fmla="*/ 3 w 61"/>
                <a:gd name="T7" fmla="*/ 26 h 61"/>
                <a:gd name="T8" fmla="*/ 3 w 61"/>
                <a:gd name="T9" fmla="*/ 35 h 61"/>
                <a:gd name="T10" fmla="*/ 26 w 61"/>
                <a:gd name="T11" fmla="*/ 59 h 61"/>
                <a:gd name="T12" fmla="*/ 35 w 61"/>
                <a:gd name="T13" fmla="*/ 59 h 61"/>
                <a:gd name="T14" fmla="*/ 58 w 61"/>
                <a:gd name="T15" fmla="*/ 35 h 61"/>
                <a:gd name="T16" fmla="*/ 58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8" y="26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2" y="0"/>
                    <a:pt x="29" y="0"/>
                    <a:pt x="26" y="3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3"/>
                    <a:pt x="3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9" y="61"/>
                    <a:pt x="32" y="61"/>
                    <a:pt x="35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1" y="33"/>
                    <a:pt x="61" y="29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18" name="Freeform 1741"/>
            <p:cNvSpPr>
              <a:spLocks/>
            </p:cNvSpPr>
            <p:nvPr userDrawn="1"/>
          </p:nvSpPr>
          <p:spPr bwMode="auto">
            <a:xfrm>
              <a:off x="4130675" y="338138"/>
              <a:ext cx="96837" cy="96838"/>
            </a:xfrm>
            <a:custGeom>
              <a:avLst/>
              <a:gdLst>
                <a:gd name="T0" fmla="*/ 59 w 61"/>
                <a:gd name="T1" fmla="*/ 26 h 61"/>
                <a:gd name="T2" fmla="*/ 35 w 61"/>
                <a:gd name="T3" fmla="*/ 3 h 61"/>
                <a:gd name="T4" fmla="*/ 26 w 61"/>
                <a:gd name="T5" fmla="*/ 3 h 61"/>
                <a:gd name="T6" fmla="*/ 3 w 61"/>
                <a:gd name="T7" fmla="*/ 26 h 61"/>
                <a:gd name="T8" fmla="*/ 3 w 61"/>
                <a:gd name="T9" fmla="*/ 35 h 61"/>
                <a:gd name="T10" fmla="*/ 26 w 61"/>
                <a:gd name="T11" fmla="*/ 59 h 61"/>
                <a:gd name="T12" fmla="*/ 35 w 61"/>
                <a:gd name="T13" fmla="*/ 59 h 61"/>
                <a:gd name="T14" fmla="*/ 59 w 61"/>
                <a:gd name="T15" fmla="*/ 35 h 61"/>
                <a:gd name="T16" fmla="*/ 59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9" y="26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3" y="0"/>
                    <a:pt x="29" y="0"/>
                    <a:pt x="26" y="3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3"/>
                    <a:pt x="3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9" y="61"/>
                    <a:pt x="33" y="61"/>
                    <a:pt x="35" y="59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1" y="33"/>
                    <a:pt x="61" y="29"/>
                    <a:pt x="59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19" name="Freeform 1742"/>
            <p:cNvSpPr>
              <a:spLocks/>
            </p:cNvSpPr>
            <p:nvPr userDrawn="1"/>
          </p:nvSpPr>
          <p:spPr bwMode="auto">
            <a:xfrm>
              <a:off x="4130675" y="338138"/>
              <a:ext cx="96837" cy="96838"/>
            </a:xfrm>
            <a:custGeom>
              <a:avLst/>
              <a:gdLst>
                <a:gd name="T0" fmla="*/ 59 w 61"/>
                <a:gd name="T1" fmla="*/ 26 h 61"/>
                <a:gd name="T2" fmla="*/ 35 w 61"/>
                <a:gd name="T3" fmla="*/ 3 h 61"/>
                <a:gd name="T4" fmla="*/ 26 w 61"/>
                <a:gd name="T5" fmla="*/ 3 h 61"/>
                <a:gd name="T6" fmla="*/ 3 w 61"/>
                <a:gd name="T7" fmla="*/ 26 h 61"/>
                <a:gd name="T8" fmla="*/ 3 w 61"/>
                <a:gd name="T9" fmla="*/ 35 h 61"/>
                <a:gd name="T10" fmla="*/ 26 w 61"/>
                <a:gd name="T11" fmla="*/ 59 h 61"/>
                <a:gd name="T12" fmla="*/ 35 w 61"/>
                <a:gd name="T13" fmla="*/ 59 h 61"/>
                <a:gd name="T14" fmla="*/ 59 w 61"/>
                <a:gd name="T15" fmla="*/ 35 h 61"/>
                <a:gd name="T16" fmla="*/ 59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9" y="26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3" y="0"/>
                    <a:pt x="29" y="0"/>
                    <a:pt x="26" y="3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3"/>
                    <a:pt x="3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9" y="61"/>
                    <a:pt x="33" y="61"/>
                    <a:pt x="35" y="59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1" y="33"/>
                    <a:pt x="61" y="29"/>
                    <a:pt x="59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20" name="Freeform 1743"/>
            <p:cNvSpPr>
              <a:spLocks/>
            </p:cNvSpPr>
            <p:nvPr userDrawn="1"/>
          </p:nvSpPr>
          <p:spPr bwMode="auto">
            <a:xfrm>
              <a:off x="4267200" y="338138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3 h 61"/>
                <a:gd name="T4" fmla="*/ 26 w 60"/>
                <a:gd name="T5" fmla="*/ 3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9 h 61"/>
                <a:gd name="T12" fmla="*/ 34 w 60"/>
                <a:gd name="T13" fmla="*/ 59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2" y="0"/>
                    <a:pt x="28" y="0"/>
                    <a:pt x="26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8" y="61"/>
                    <a:pt x="32" y="61"/>
                    <a:pt x="34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3"/>
                    <a:pt x="60" y="29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21" name="Freeform 1744"/>
            <p:cNvSpPr>
              <a:spLocks/>
            </p:cNvSpPr>
            <p:nvPr userDrawn="1"/>
          </p:nvSpPr>
          <p:spPr bwMode="auto">
            <a:xfrm>
              <a:off x="4267200" y="338138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3 h 61"/>
                <a:gd name="T4" fmla="*/ 26 w 60"/>
                <a:gd name="T5" fmla="*/ 3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9 h 61"/>
                <a:gd name="T12" fmla="*/ 34 w 60"/>
                <a:gd name="T13" fmla="*/ 59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2" y="0"/>
                    <a:pt x="28" y="0"/>
                    <a:pt x="26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8" y="61"/>
                    <a:pt x="32" y="61"/>
                    <a:pt x="34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3"/>
                    <a:pt x="60" y="29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22" name="Freeform 1745"/>
            <p:cNvSpPr>
              <a:spLocks/>
            </p:cNvSpPr>
            <p:nvPr userDrawn="1"/>
          </p:nvSpPr>
          <p:spPr bwMode="auto">
            <a:xfrm>
              <a:off x="4402137" y="338138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3 h 61"/>
                <a:gd name="T4" fmla="*/ 26 w 60"/>
                <a:gd name="T5" fmla="*/ 3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9 h 61"/>
                <a:gd name="T12" fmla="*/ 34 w 60"/>
                <a:gd name="T13" fmla="*/ 59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2" y="0"/>
                    <a:pt x="28" y="0"/>
                    <a:pt x="26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8" y="61"/>
                    <a:pt x="32" y="61"/>
                    <a:pt x="34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3"/>
                    <a:pt x="60" y="29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23" name="Freeform 1746"/>
            <p:cNvSpPr>
              <a:spLocks/>
            </p:cNvSpPr>
            <p:nvPr userDrawn="1"/>
          </p:nvSpPr>
          <p:spPr bwMode="auto">
            <a:xfrm>
              <a:off x="4402137" y="338138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3 h 61"/>
                <a:gd name="T4" fmla="*/ 26 w 60"/>
                <a:gd name="T5" fmla="*/ 3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9 h 61"/>
                <a:gd name="T12" fmla="*/ 34 w 60"/>
                <a:gd name="T13" fmla="*/ 59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2" y="0"/>
                    <a:pt x="28" y="0"/>
                    <a:pt x="26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8" y="61"/>
                    <a:pt x="32" y="61"/>
                    <a:pt x="34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3"/>
                    <a:pt x="60" y="29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24" name="Freeform 1747"/>
            <p:cNvSpPr>
              <a:spLocks/>
            </p:cNvSpPr>
            <p:nvPr userDrawn="1"/>
          </p:nvSpPr>
          <p:spPr bwMode="auto">
            <a:xfrm>
              <a:off x="4537075" y="338138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5 w 60"/>
                <a:gd name="T3" fmla="*/ 3 h 61"/>
                <a:gd name="T4" fmla="*/ 26 w 60"/>
                <a:gd name="T5" fmla="*/ 3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9 h 61"/>
                <a:gd name="T12" fmla="*/ 35 w 60"/>
                <a:gd name="T13" fmla="*/ 59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2" y="0"/>
                    <a:pt x="28" y="0"/>
                    <a:pt x="26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8" y="61"/>
                    <a:pt x="32" y="61"/>
                    <a:pt x="35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3"/>
                    <a:pt x="60" y="29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25" name="Freeform 1748"/>
            <p:cNvSpPr>
              <a:spLocks/>
            </p:cNvSpPr>
            <p:nvPr userDrawn="1"/>
          </p:nvSpPr>
          <p:spPr bwMode="auto">
            <a:xfrm>
              <a:off x="4537075" y="338138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5 w 60"/>
                <a:gd name="T3" fmla="*/ 3 h 61"/>
                <a:gd name="T4" fmla="*/ 26 w 60"/>
                <a:gd name="T5" fmla="*/ 3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9 h 61"/>
                <a:gd name="T12" fmla="*/ 35 w 60"/>
                <a:gd name="T13" fmla="*/ 59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2" y="0"/>
                    <a:pt x="28" y="0"/>
                    <a:pt x="26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8" y="61"/>
                    <a:pt x="32" y="61"/>
                    <a:pt x="35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3"/>
                    <a:pt x="60" y="29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26" name="Freeform 1749"/>
            <p:cNvSpPr>
              <a:spLocks/>
            </p:cNvSpPr>
            <p:nvPr userDrawn="1"/>
          </p:nvSpPr>
          <p:spPr bwMode="auto">
            <a:xfrm>
              <a:off x="4672012" y="338138"/>
              <a:ext cx="96837" cy="96838"/>
            </a:xfrm>
            <a:custGeom>
              <a:avLst/>
              <a:gdLst>
                <a:gd name="T0" fmla="*/ 58 w 61"/>
                <a:gd name="T1" fmla="*/ 26 h 61"/>
                <a:gd name="T2" fmla="*/ 35 w 61"/>
                <a:gd name="T3" fmla="*/ 3 h 61"/>
                <a:gd name="T4" fmla="*/ 26 w 61"/>
                <a:gd name="T5" fmla="*/ 3 h 61"/>
                <a:gd name="T6" fmla="*/ 2 w 61"/>
                <a:gd name="T7" fmla="*/ 26 h 61"/>
                <a:gd name="T8" fmla="*/ 2 w 61"/>
                <a:gd name="T9" fmla="*/ 35 h 61"/>
                <a:gd name="T10" fmla="*/ 26 w 61"/>
                <a:gd name="T11" fmla="*/ 59 h 61"/>
                <a:gd name="T12" fmla="*/ 35 w 61"/>
                <a:gd name="T13" fmla="*/ 59 h 61"/>
                <a:gd name="T14" fmla="*/ 58 w 61"/>
                <a:gd name="T15" fmla="*/ 35 h 61"/>
                <a:gd name="T16" fmla="*/ 58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8" y="26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2" y="0"/>
                    <a:pt x="28" y="0"/>
                    <a:pt x="26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8" y="61"/>
                    <a:pt x="32" y="61"/>
                    <a:pt x="35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1" y="33"/>
                    <a:pt x="61" y="29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27" name="Freeform 1750"/>
            <p:cNvSpPr>
              <a:spLocks/>
            </p:cNvSpPr>
            <p:nvPr userDrawn="1"/>
          </p:nvSpPr>
          <p:spPr bwMode="auto">
            <a:xfrm>
              <a:off x="4672012" y="338138"/>
              <a:ext cx="96837" cy="96838"/>
            </a:xfrm>
            <a:custGeom>
              <a:avLst/>
              <a:gdLst>
                <a:gd name="T0" fmla="*/ 58 w 61"/>
                <a:gd name="T1" fmla="*/ 26 h 61"/>
                <a:gd name="T2" fmla="*/ 35 w 61"/>
                <a:gd name="T3" fmla="*/ 3 h 61"/>
                <a:gd name="T4" fmla="*/ 26 w 61"/>
                <a:gd name="T5" fmla="*/ 3 h 61"/>
                <a:gd name="T6" fmla="*/ 2 w 61"/>
                <a:gd name="T7" fmla="*/ 26 h 61"/>
                <a:gd name="T8" fmla="*/ 2 w 61"/>
                <a:gd name="T9" fmla="*/ 35 h 61"/>
                <a:gd name="T10" fmla="*/ 26 w 61"/>
                <a:gd name="T11" fmla="*/ 59 h 61"/>
                <a:gd name="T12" fmla="*/ 35 w 61"/>
                <a:gd name="T13" fmla="*/ 59 h 61"/>
                <a:gd name="T14" fmla="*/ 58 w 61"/>
                <a:gd name="T15" fmla="*/ 35 h 61"/>
                <a:gd name="T16" fmla="*/ 58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8" y="26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2" y="0"/>
                    <a:pt x="28" y="0"/>
                    <a:pt x="26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8" y="61"/>
                    <a:pt x="32" y="61"/>
                    <a:pt x="35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1" y="33"/>
                    <a:pt x="61" y="29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28" name="Freeform 1751"/>
            <p:cNvSpPr>
              <a:spLocks/>
            </p:cNvSpPr>
            <p:nvPr userDrawn="1"/>
          </p:nvSpPr>
          <p:spPr bwMode="auto">
            <a:xfrm>
              <a:off x="4806950" y="338138"/>
              <a:ext cx="96837" cy="96838"/>
            </a:xfrm>
            <a:custGeom>
              <a:avLst/>
              <a:gdLst>
                <a:gd name="T0" fmla="*/ 58 w 61"/>
                <a:gd name="T1" fmla="*/ 26 h 61"/>
                <a:gd name="T2" fmla="*/ 35 w 61"/>
                <a:gd name="T3" fmla="*/ 3 h 61"/>
                <a:gd name="T4" fmla="*/ 26 w 61"/>
                <a:gd name="T5" fmla="*/ 3 h 61"/>
                <a:gd name="T6" fmla="*/ 3 w 61"/>
                <a:gd name="T7" fmla="*/ 26 h 61"/>
                <a:gd name="T8" fmla="*/ 3 w 61"/>
                <a:gd name="T9" fmla="*/ 35 h 61"/>
                <a:gd name="T10" fmla="*/ 26 w 61"/>
                <a:gd name="T11" fmla="*/ 59 h 61"/>
                <a:gd name="T12" fmla="*/ 35 w 61"/>
                <a:gd name="T13" fmla="*/ 59 h 61"/>
                <a:gd name="T14" fmla="*/ 58 w 61"/>
                <a:gd name="T15" fmla="*/ 35 h 61"/>
                <a:gd name="T16" fmla="*/ 58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8" y="26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2" y="0"/>
                    <a:pt x="29" y="0"/>
                    <a:pt x="26" y="3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3"/>
                    <a:pt x="3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9" y="61"/>
                    <a:pt x="32" y="61"/>
                    <a:pt x="35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1" y="33"/>
                    <a:pt x="61" y="29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29" name="Freeform 1752"/>
            <p:cNvSpPr>
              <a:spLocks/>
            </p:cNvSpPr>
            <p:nvPr userDrawn="1"/>
          </p:nvSpPr>
          <p:spPr bwMode="auto">
            <a:xfrm>
              <a:off x="4806950" y="338138"/>
              <a:ext cx="96837" cy="96838"/>
            </a:xfrm>
            <a:custGeom>
              <a:avLst/>
              <a:gdLst>
                <a:gd name="T0" fmla="*/ 58 w 61"/>
                <a:gd name="T1" fmla="*/ 26 h 61"/>
                <a:gd name="T2" fmla="*/ 35 w 61"/>
                <a:gd name="T3" fmla="*/ 3 h 61"/>
                <a:gd name="T4" fmla="*/ 26 w 61"/>
                <a:gd name="T5" fmla="*/ 3 h 61"/>
                <a:gd name="T6" fmla="*/ 3 w 61"/>
                <a:gd name="T7" fmla="*/ 26 h 61"/>
                <a:gd name="T8" fmla="*/ 3 w 61"/>
                <a:gd name="T9" fmla="*/ 35 h 61"/>
                <a:gd name="T10" fmla="*/ 26 w 61"/>
                <a:gd name="T11" fmla="*/ 59 h 61"/>
                <a:gd name="T12" fmla="*/ 35 w 61"/>
                <a:gd name="T13" fmla="*/ 59 h 61"/>
                <a:gd name="T14" fmla="*/ 58 w 61"/>
                <a:gd name="T15" fmla="*/ 35 h 61"/>
                <a:gd name="T16" fmla="*/ 58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8" y="26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2" y="0"/>
                    <a:pt x="29" y="0"/>
                    <a:pt x="26" y="3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3"/>
                    <a:pt x="3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9" y="61"/>
                    <a:pt x="32" y="61"/>
                    <a:pt x="35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1" y="33"/>
                    <a:pt x="61" y="29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30" name="Freeform 1753"/>
            <p:cNvSpPr>
              <a:spLocks/>
            </p:cNvSpPr>
            <p:nvPr userDrawn="1"/>
          </p:nvSpPr>
          <p:spPr bwMode="auto">
            <a:xfrm>
              <a:off x="4941887" y="338138"/>
              <a:ext cx="96837" cy="96838"/>
            </a:xfrm>
            <a:custGeom>
              <a:avLst/>
              <a:gdLst>
                <a:gd name="T0" fmla="*/ 59 w 61"/>
                <a:gd name="T1" fmla="*/ 26 h 61"/>
                <a:gd name="T2" fmla="*/ 35 w 61"/>
                <a:gd name="T3" fmla="*/ 3 h 61"/>
                <a:gd name="T4" fmla="*/ 26 w 61"/>
                <a:gd name="T5" fmla="*/ 3 h 61"/>
                <a:gd name="T6" fmla="*/ 3 w 61"/>
                <a:gd name="T7" fmla="*/ 26 h 61"/>
                <a:gd name="T8" fmla="*/ 3 w 61"/>
                <a:gd name="T9" fmla="*/ 35 h 61"/>
                <a:gd name="T10" fmla="*/ 26 w 61"/>
                <a:gd name="T11" fmla="*/ 59 h 61"/>
                <a:gd name="T12" fmla="*/ 35 w 61"/>
                <a:gd name="T13" fmla="*/ 59 h 61"/>
                <a:gd name="T14" fmla="*/ 59 w 61"/>
                <a:gd name="T15" fmla="*/ 35 h 61"/>
                <a:gd name="T16" fmla="*/ 59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9" y="26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3" y="0"/>
                    <a:pt x="29" y="0"/>
                    <a:pt x="26" y="3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3"/>
                    <a:pt x="3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9" y="61"/>
                    <a:pt x="33" y="61"/>
                    <a:pt x="35" y="59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1" y="33"/>
                    <a:pt x="61" y="29"/>
                    <a:pt x="59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31" name="Freeform 1754"/>
            <p:cNvSpPr>
              <a:spLocks/>
            </p:cNvSpPr>
            <p:nvPr userDrawn="1"/>
          </p:nvSpPr>
          <p:spPr bwMode="auto">
            <a:xfrm>
              <a:off x="4941887" y="338138"/>
              <a:ext cx="96837" cy="96838"/>
            </a:xfrm>
            <a:custGeom>
              <a:avLst/>
              <a:gdLst>
                <a:gd name="T0" fmla="*/ 59 w 61"/>
                <a:gd name="T1" fmla="*/ 26 h 61"/>
                <a:gd name="T2" fmla="*/ 35 w 61"/>
                <a:gd name="T3" fmla="*/ 3 h 61"/>
                <a:gd name="T4" fmla="*/ 26 w 61"/>
                <a:gd name="T5" fmla="*/ 3 h 61"/>
                <a:gd name="T6" fmla="*/ 3 w 61"/>
                <a:gd name="T7" fmla="*/ 26 h 61"/>
                <a:gd name="T8" fmla="*/ 3 w 61"/>
                <a:gd name="T9" fmla="*/ 35 h 61"/>
                <a:gd name="T10" fmla="*/ 26 w 61"/>
                <a:gd name="T11" fmla="*/ 59 h 61"/>
                <a:gd name="T12" fmla="*/ 35 w 61"/>
                <a:gd name="T13" fmla="*/ 59 h 61"/>
                <a:gd name="T14" fmla="*/ 59 w 61"/>
                <a:gd name="T15" fmla="*/ 35 h 61"/>
                <a:gd name="T16" fmla="*/ 59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9" y="26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3" y="0"/>
                    <a:pt x="29" y="0"/>
                    <a:pt x="26" y="3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3"/>
                    <a:pt x="3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9" y="61"/>
                    <a:pt x="33" y="61"/>
                    <a:pt x="35" y="59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1" y="33"/>
                    <a:pt x="61" y="29"/>
                    <a:pt x="59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32" name="Freeform 1755"/>
            <p:cNvSpPr>
              <a:spLocks/>
            </p:cNvSpPr>
            <p:nvPr userDrawn="1"/>
          </p:nvSpPr>
          <p:spPr bwMode="auto">
            <a:xfrm>
              <a:off x="5078412" y="338138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3 h 61"/>
                <a:gd name="T4" fmla="*/ 26 w 60"/>
                <a:gd name="T5" fmla="*/ 3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9 h 61"/>
                <a:gd name="T12" fmla="*/ 34 w 60"/>
                <a:gd name="T13" fmla="*/ 59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2" y="0"/>
                    <a:pt x="28" y="0"/>
                    <a:pt x="26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8" y="61"/>
                    <a:pt x="32" y="61"/>
                    <a:pt x="34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3"/>
                    <a:pt x="60" y="29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33" name="Freeform 1756"/>
            <p:cNvSpPr>
              <a:spLocks/>
            </p:cNvSpPr>
            <p:nvPr userDrawn="1"/>
          </p:nvSpPr>
          <p:spPr bwMode="auto">
            <a:xfrm>
              <a:off x="5078412" y="338138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3 h 61"/>
                <a:gd name="T4" fmla="*/ 26 w 60"/>
                <a:gd name="T5" fmla="*/ 3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9 h 61"/>
                <a:gd name="T12" fmla="*/ 34 w 60"/>
                <a:gd name="T13" fmla="*/ 59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2" y="0"/>
                    <a:pt x="28" y="0"/>
                    <a:pt x="26" y="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0" y="33"/>
                    <a:pt x="2" y="3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8" y="61"/>
                    <a:pt x="32" y="61"/>
                    <a:pt x="34" y="5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3"/>
                    <a:pt x="60" y="29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34" name="Freeform 1757"/>
            <p:cNvSpPr>
              <a:spLocks/>
            </p:cNvSpPr>
            <p:nvPr userDrawn="1"/>
          </p:nvSpPr>
          <p:spPr bwMode="auto">
            <a:xfrm>
              <a:off x="347662" y="523875"/>
              <a:ext cx="95250" cy="95250"/>
            </a:xfrm>
            <a:custGeom>
              <a:avLst/>
              <a:gdLst>
                <a:gd name="T0" fmla="*/ 58 w 60"/>
                <a:gd name="T1" fmla="*/ 25 h 60"/>
                <a:gd name="T2" fmla="*/ 34 w 60"/>
                <a:gd name="T3" fmla="*/ 2 h 60"/>
                <a:gd name="T4" fmla="*/ 26 w 60"/>
                <a:gd name="T5" fmla="*/ 2 h 60"/>
                <a:gd name="T6" fmla="*/ 2 w 60"/>
                <a:gd name="T7" fmla="*/ 25 h 60"/>
                <a:gd name="T8" fmla="*/ 2 w 60"/>
                <a:gd name="T9" fmla="*/ 34 h 60"/>
                <a:gd name="T10" fmla="*/ 26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5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35" name="Freeform 1758"/>
            <p:cNvSpPr>
              <a:spLocks/>
            </p:cNvSpPr>
            <p:nvPr userDrawn="1"/>
          </p:nvSpPr>
          <p:spPr bwMode="auto">
            <a:xfrm>
              <a:off x="347662" y="523875"/>
              <a:ext cx="95250" cy="95250"/>
            </a:xfrm>
            <a:custGeom>
              <a:avLst/>
              <a:gdLst>
                <a:gd name="T0" fmla="*/ 58 w 60"/>
                <a:gd name="T1" fmla="*/ 25 h 60"/>
                <a:gd name="T2" fmla="*/ 34 w 60"/>
                <a:gd name="T3" fmla="*/ 2 h 60"/>
                <a:gd name="T4" fmla="*/ 26 w 60"/>
                <a:gd name="T5" fmla="*/ 2 h 60"/>
                <a:gd name="T6" fmla="*/ 2 w 60"/>
                <a:gd name="T7" fmla="*/ 25 h 60"/>
                <a:gd name="T8" fmla="*/ 2 w 60"/>
                <a:gd name="T9" fmla="*/ 34 h 60"/>
                <a:gd name="T10" fmla="*/ 26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5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36" name="Freeform 1759"/>
            <p:cNvSpPr>
              <a:spLocks/>
            </p:cNvSpPr>
            <p:nvPr userDrawn="1"/>
          </p:nvSpPr>
          <p:spPr bwMode="auto">
            <a:xfrm>
              <a:off x="482600" y="523875"/>
              <a:ext cx="95250" cy="95250"/>
            </a:xfrm>
            <a:custGeom>
              <a:avLst/>
              <a:gdLst>
                <a:gd name="T0" fmla="*/ 58 w 60"/>
                <a:gd name="T1" fmla="*/ 25 h 60"/>
                <a:gd name="T2" fmla="*/ 34 w 60"/>
                <a:gd name="T3" fmla="*/ 2 h 60"/>
                <a:gd name="T4" fmla="*/ 26 w 60"/>
                <a:gd name="T5" fmla="*/ 2 h 60"/>
                <a:gd name="T6" fmla="*/ 2 w 60"/>
                <a:gd name="T7" fmla="*/ 25 h 60"/>
                <a:gd name="T8" fmla="*/ 2 w 60"/>
                <a:gd name="T9" fmla="*/ 34 h 60"/>
                <a:gd name="T10" fmla="*/ 26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5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37" name="Freeform 1760"/>
            <p:cNvSpPr>
              <a:spLocks/>
            </p:cNvSpPr>
            <p:nvPr userDrawn="1"/>
          </p:nvSpPr>
          <p:spPr bwMode="auto">
            <a:xfrm>
              <a:off x="482600" y="523875"/>
              <a:ext cx="95250" cy="95250"/>
            </a:xfrm>
            <a:custGeom>
              <a:avLst/>
              <a:gdLst>
                <a:gd name="T0" fmla="*/ 58 w 60"/>
                <a:gd name="T1" fmla="*/ 25 h 60"/>
                <a:gd name="T2" fmla="*/ 34 w 60"/>
                <a:gd name="T3" fmla="*/ 2 h 60"/>
                <a:gd name="T4" fmla="*/ 26 w 60"/>
                <a:gd name="T5" fmla="*/ 2 h 60"/>
                <a:gd name="T6" fmla="*/ 2 w 60"/>
                <a:gd name="T7" fmla="*/ 25 h 60"/>
                <a:gd name="T8" fmla="*/ 2 w 60"/>
                <a:gd name="T9" fmla="*/ 34 h 60"/>
                <a:gd name="T10" fmla="*/ 26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5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38" name="Freeform 1761"/>
            <p:cNvSpPr>
              <a:spLocks/>
            </p:cNvSpPr>
            <p:nvPr userDrawn="1"/>
          </p:nvSpPr>
          <p:spPr bwMode="auto">
            <a:xfrm>
              <a:off x="617537" y="523875"/>
              <a:ext cx="96837" cy="95250"/>
            </a:xfrm>
            <a:custGeom>
              <a:avLst/>
              <a:gdLst>
                <a:gd name="T0" fmla="*/ 58 w 61"/>
                <a:gd name="T1" fmla="*/ 25 h 60"/>
                <a:gd name="T2" fmla="*/ 35 w 61"/>
                <a:gd name="T3" fmla="*/ 2 h 60"/>
                <a:gd name="T4" fmla="*/ 26 w 61"/>
                <a:gd name="T5" fmla="*/ 2 h 60"/>
                <a:gd name="T6" fmla="*/ 2 w 61"/>
                <a:gd name="T7" fmla="*/ 25 h 60"/>
                <a:gd name="T8" fmla="*/ 2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8 w 61"/>
                <a:gd name="T15" fmla="*/ 34 h 60"/>
                <a:gd name="T16" fmla="*/ 58 w 61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8" y="25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5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1" y="32"/>
                    <a:pt x="61" y="28"/>
                    <a:pt x="58" y="25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39" name="Freeform 1762"/>
            <p:cNvSpPr>
              <a:spLocks/>
            </p:cNvSpPr>
            <p:nvPr userDrawn="1"/>
          </p:nvSpPr>
          <p:spPr bwMode="auto">
            <a:xfrm>
              <a:off x="617537" y="523875"/>
              <a:ext cx="96837" cy="95250"/>
            </a:xfrm>
            <a:custGeom>
              <a:avLst/>
              <a:gdLst>
                <a:gd name="T0" fmla="*/ 58 w 61"/>
                <a:gd name="T1" fmla="*/ 25 h 60"/>
                <a:gd name="T2" fmla="*/ 35 w 61"/>
                <a:gd name="T3" fmla="*/ 2 h 60"/>
                <a:gd name="T4" fmla="*/ 26 w 61"/>
                <a:gd name="T5" fmla="*/ 2 h 60"/>
                <a:gd name="T6" fmla="*/ 2 w 61"/>
                <a:gd name="T7" fmla="*/ 25 h 60"/>
                <a:gd name="T8" fmla="*/ 2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8 w 61"/>
                <a:gd name="T15" fmla="*/ 34 h 60"/>
                <a:gd name="T16" fmla="*/ 58 w 61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8" y="25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5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1" y="32"/>
                    <a:pt x="61" y="28"/>
                    <a:pt x="58" y="25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40" name="Freeform 1763"/>
            <p:cNvSpPr>
              <a:spLocks/>
            </p:cNvSpPr>
            <p:nvPr userDrawn="1"/>
          </p:nvSpPr>
          <p:spPr bwMode="auto">
            <a:xfrm>
              <a:off x="752475" y="523875"/>
              <a:ext cx="96837" cy="95250"/>
            </a:xfrm>
            <a:custGeom>
              <a:avLst/>
              <a:gdLst>
                <a:gd name="T0" fmla="*/ 58 w 61"/>
                <a:gd name="T1" fmla="*/ 25 h 60"/>
                <a:gd name="T2" fmla="*/ 35 w 61"/>
                <a:gd name="T3" fmla="*/ 2 h 60"/>
                <a:gd name="T4" fmla="*/ 26 w 61"/>
                <a:gd name="T5" fmla="*/ 2 h 60"/>
                <a:gd name="T6" fmla="*/ 3 w 61"/>
                <a:gd name="T7" fmla="*/ 25 h 60"/>
                <a:gd name="T8" fmla="*/ 3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8 w 61"/>
                <a:gd name="T15" fmla="*/ 34 h 60"/>
                <a:gd name="T16" fmla="*/ 58 w 61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8" y="25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9" y="0"/>
                    <a:pt x="26" y="2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8"/>
                    <a:pt x="0" y="32"/>
                    <a:pt x="3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0"/>
                    <a:pt x="32" y="60"/>
                    <a:pt x="35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1" y="32"/>
                    <a:pt x="61" y="28"/>
                    <a:pt x="58" y="25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41" name="Freeform 1764"/>
            <p:cNvSpPr>
              <a:spLocks/>
            </p:cNvSpPr>
            <p:nvPr userDrawn="1"/>
          </p:nvSpPr>
          <p:spPr bwMode="auto">
            <a:xfrm>
              <a:off x="752475" y="523875"/>
              <a:ext cx="96837" cy="95250"/>
            </a:xfrm>
            <a:custGeom>
              <a:avLst/>
              <a:gdLst>
                <a:gd name="T0" fmla="*/ 58 w 61"/>
                <a:gd name="T1" fmla="*/ 25 h 60"/>
                <a:gd name="T2" fmla="*/ 35 w 61"/>
                <a:gd name="T3" fmla="*/ 2 h 60"/>
                <a:gd name="T4" fmla="*/ 26 w 61"/>
                <a:gd name="T5" fmla="*/ 2 h 60"/>
                <a:gd name="T6" fmla="*/ 3 w 61"/>
                <a:gd name="T7" fmla="*/ 25 h 60"/>
                <a:gd name="T8" fmla="*/ 3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8 w 61"/>
                <a:gd name="T15" fmla="*/ 34 h 60"/>
                <a:gd name="T16" fmla="*/ 58 w 61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8" y="25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9" y="0"/>
                    <a:pt x="26" y="2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8"/>
                    <a:pt x="0" y="32"/>
                    <a:pt x="3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0"/>
                    <a:pt x="32" y="60"/>
                    <a:pt x="35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1" y="32"/>
                    <a:pt x="61" y="28"/>
                    <a:pt x="58" y="25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42" name="Freeform 1765"/>
            <p:cNvSpPr>
              <a:spLocks/>
            </p:cNvSpPr>
            <p:nvPr userDrawn="1"/>
          </p:nvSpPr>
          <p:spPr bwMode="auto">
            <a:xfrm>
              <a:off x="887412" y="523875"/>
              <a:ext cx="96837" cy="95250"/>
            </a:xfrm>
            <a:custGeom>
              <a:avLst/>
              <a:gdLst>
                <a:gd name="T0" fmla="*/ 59 w 61"/>
                <a:gd name="T1" fmla="*/ 25 h 60"/>
                <a:gd name="T2" fmla="*/ 35 w 61"/>
                <a:gd name="T3" fmla="*/ 2 h 60"/>
                <a:gd name="T4" fmla="*/ 26 w 61"/>
                <a:gd name="T5" fmla="*/ 2 h 60"/>
                <a:gd name="T6" fmla="*/ 3 w 61"/>
                <a:gd name="T7" fmla="*/ 25 h 60"/>
                <a:gd name="T8" fmla="*/ 3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9 w 61"/>
                <a:gd name="T15" fmla="*/ 34 h 60"/>
                <a:gd name="T16" fmla="*/ 59 w 61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9" y="25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3" y="0"/>
                    <a:pt x="29" y="0"/>
                    <a:pt x="26" y="2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8"/>
                    <a:pt x="0" y="32"/>
                    <a:pt x="3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0"/>
                    <a:pt x="33" y="60"/>
                    <a:pt x="35" y="58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1" y="32"/>
                    <a:pt x="61" y="28"/>
                    <a:pt x="59" y="25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43" name="Freeform 1766"/>
            <p:cNvSpPr>
              <a:spLocks/>
            </p:cNvSpPr>
            <p:nvPr userDrawn="1"/>
          </p:nvSpPr>
          <p:spPr bwMode="auto">
            <a:xfrm>
              <a:off x="887412" y="523875"/>
              <a:ext cx="96837" cy="95250"/>
            </a:xfrm>
            <a:custGeom>
              <a:avLst/>
              <a:gdLst>
                <a:gd name="T0" fmla="*/ 59 w 61"/>
                <a:gd name="T1" fmla="*/ 25 h 60"/>
                <a:gd name="T2" fmla="*/ 35 w 61"/>
                <a:gd name="T3" fmla="*/ 2 h 60"/>
                <a:gd name="T4" fmla="*/ 26 w 61"/>
                <a:gd name="T5" fmla="*/ 2 h 60"/>
                <a:gd name="T6" fmla="*/ 3 w 61"/>
                <a:gd name="T7" fmla="*/ 25 h 60"/>
                <a:gd name="T8" fmla="*/ 3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9 w 61"/>
                <a:gd name="T15" fmla="*/ 34 h 60"/>
                <a:gd name="T16" fmla="*/ 59 w 61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9" y="25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3" y="0"/>
                    <a:pt x="29" y="0"/>
                    <a:pt x="26" y="2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8"/>
                    <a:pt x="0" y="32"/>
                    <a:pt x="3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0"/>
                    <a:pt x="33" y="60"/>
                    <a:pt x="35" y="58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1" y="32"/>
                    <a:pt x="61" y="28"/>
                    <a:pt x="59" y="25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44" name="Freeform 1767"/>
            <p:cNvSpPr>
              <a:spLocks/>
            </p:cNvSpPr>
            <p:nvPr userDrawn="1"/>
          </p:nvSpPr>
          <p:spPr bwMode="auto">
            <a:xfrm>
              <a:off x="1023937" y="523875"/>
              <a:ext cx="95250" cy="95250"/>
            </a:xfrm>
            <a:custGeom>
              <a:avLst/>
              <a:gdLst>
                <a:gd name="T0" fmla="*/ 58 w 60"/>
                <a:gd name="T1" fmla="*/ 25 h 60"/>
                <a:gd name="T2" fmla="*/ 34 w 60"/>
                <a:gd name="T3" fmla="*/ 2 h 60"/>
                <a:gd name="T4" fmla="*/ 25 w 60"/>
                <a:gd name="T5" fmla="*/ 2 h 60"/>
                <a:gd name="T6" fmla="*/ 2 w 60"/>
                <a:gd name="T7" fmla="*/ 25 h 60"/>
                <a:gd name="T8" fmla="*/ 2 w 60"/>
                <a:gd name="T9" fmla="*/ 34 h 60"/>
                <a:gd name="T10" fmla="*/ 25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5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5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45" name="Freeform 1768"/>
            <p:cNvSpPr>
              <a:spLocks/>
            </p:cNvSpPr>
            <p:nvPr userDrawn="1"/>
          </p:nvSpPr>
          <p:spPr bwMode="auto">
            <a:xfrm>
              <a:off x="1023937" y="523875"/>
              <a:ext cx="95250" cy="95250"/>
            </a:xfrm>
            <a:custGeom>
              <a:avLst/>
              <a:gdLst>
                <a:gd name="T0" fmla="*/ 58 w 60"/>
                <a:gd name="T1" fmla="*/ 25 h 60"/>
                <a:gd name="T2" fmla="*/ 34 w 60"/>
                <a:gd name="T3" fmla="*/ 2 h 60"/>
                <a:gd name="T4" fmla="*/ 25 w 60"/>
                <a:gd name="T5" fmla="*/ 2 h 60"/>
                <a:gd name="T6" fmla="*/ 2 w 60"/>
                <a:gd name="T7" fmla="*/ 25 h 60"/>
                <a:gd name="T8" fmla="*/ 2 w 60"/>
                <a:gd name="T9" fmla="*/ 34 h 60"/>
                <a:gd name="T10" fmla="*/ 25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5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5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46" name="Freeform 1769"/>
            <p:cNvSpPr>
              <a:spLocks/>
            </p:cNvSpPr>
            <p:nvPr userDrawn="1"/>
          </p:nvSpPr>
          <p:spPr bwMode="auto">
            <a:xfrm>
              <a:off x="1158875" y="523875"/>
              <a:ext cx="95250" cy="95250"/>
            </a:xfrm>
            <a:custGeom>
              <a:avLst/>
              <a:gdLst>
                <a:gd name="T0" fmla="*/ 58 w 60"/>
                <a:gd name="T1" fmla="*/ 25 h 60"/>
                <a:gd name="T2" fmla="*/ 34 w 60"/>
                <a:gd name="T3" fmla="*/ 2 h 60"/>
                <a:gd name="T4" fmla="*/ 26 w 60"/>
                <a:gd name="T5" fmla="*/ 2 h 60"/>
                <a:gd name="T6" fmla="*/ 2 w 60"/>
                <a:gd name="T7" fmla="*/ 25 h 60"/>
                <a:gd name="T8" fmla="*/ 2 w 60"/>
                <a:gd name="T9" fmla="*/ 34 h 60"/>
                <a:gd name="T10" fmla="*/ 26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5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47" name="Freeform 1770"/>
            <p:cNvSpPr>
              <a:spLocks/>
            </p:cNvSpPr>
            <p:nvPr userDrawn="1"/>
          </p:nvSpPr>
          <p:spPr bwMode="auto">
            <a:xfrm>
              <a:off x="1158875" y="523875"/>
              <a:ext cx="95250" cy="95250"/>
            </a:xfrm>
            <a:custGeom>
              <a:avLst/>
              <a:gdLst>
                <a:gd name="T0" fmla="*/ 58 w 60"/>
                <a:gd name="T1" fmla="*/ 25 h 60"/>
                <a:gd name="T2" fmla="*/ 34 w 60"/>
                <a:gd name="T3" fmla="*/ 2 h 60"/>
                <a:gd name="T4" fmla="*/ 26 w 60"/>
                <a:gd name="T5" fmla="*/ 2 h 60"/>
                <a:gd name="T6" fmla="*/ 2 w 60"/>
                <a:gd name="T7" fmla="*/ 25 h 60"/>
                <a:gd name="T8" fmla="*/ 2 w 60"/>
                <a:gd name="T9" fmla="*/ 34 h 60"/>
                <a:gd name="T10" fmla="*/ 26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5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48" name="Freeform 1771"/>
            <p:cNvSpPr>
              <a:spLocks/>
            </p:cNvSpPr>
            <p:nvPr userDrawn="1"/>
          </p:nvSpPr>
          <p:spPr bwMode="auto">
            <a:xfrm>
              <a:off x="1293812" y="523875"/>
              <a:ext cx="95250" cy="95250"/>
            </a:xfrm>
            <a:custGeom>
              <a:avLst/>
              <a:gdLst>
                <a:gd name="T0" fmla="*/ 58 w 60"/>
                <a:gd name="T1" fmla="*/ 25 h 60"/>
                <a:gd name="T2" fmla="*/ 34 w 60"/>
                <a:gd name="T3" fmla="*/ 2 h 60"/>
                <a:gd name="T4" fmla="*/ 26 w 60"/>
                <a:gd name="T5" fmla="*/ 2 h 60"/>
                <a:gd name="T6" fmla="*/ 2 w 60"/>
                <a:gd name="T7" fmla="*/ 25 h 60"/>
                <a:gd name="T8" fmla="*/ 2 w 60"/>
                <a:gd name="T9" fmla="*/ 34 h 60"/>
                <a:gd name="T10" fmla="*/ 26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5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49" name="Freeform 1772"/>
            <p:cNvSpPr>
              <a:spLocks/>
            </p:cNvSpPr>
            <p:nvPr userDrawn="1"/>
          </p:nvSpPr>
          <p:spPr bwMode="auto">
            <a:xfrm>
              <a:off x="1293812" y="523875"/>
              <a:ext cx="95250" cy="95250"/>
            </a:xfrm>
            <a:custGeom>
              <a:avLst/>
              <a:gdLst>
                <a:gd name="T0" fmla="*/ 58 w 60"/>
                <a:gd name="T1" fmla="*/ 25 h 60"/>
                <a:gd name="T2" fmla="*/ 34 w 60"/>
                <a:gd name="T3" fmla="*/ 2 h 60"/>
                <a:gd name="T4" fmla="*/ 26 w 60"/>
                <a:gd name="T5" fmla="*/ 2 h 60"/>
                <a:gd name="T6" fmla="*/ 2 w 60"/>
                <a:gd name="T7" fmla="*/ 25 h 60"/>
                <a:gd name="T8" fmla="*/ 2 w 60"/>
                <a:gd name="T9" fmla="*/ 34 h 60"/>
                <a:gd name="T10" fmla="*/ 26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5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50" name="Freeform 1773"/>
            <p:cNvSpPr>
              <a:spLocks/>
            </p:cNvSpPr>
            <p:nvPr userDrawn="1"/>
          </p:nvSpPr>
          <p:spPr bwMode="auto">
            <a:xfrm>
              <a:off x="1428750" y="523875"/>
              <a:ext cx="96837" cy="95250"/>
            </a:xfrm>
            <a:custGeom>
              <a:avLst/>
              <a:gdLst>
                <a:gd name="T0" fmla="*/ 58 w 61"/>
                <a:gd name="T1" fmla="*/ 25 h 60"/>
                <a:gd name="T2" fmla="*/ 35 w 61"/>
                <a:gd name="T3" fmla="*/ 2 h 60"/>
                <a:gd name="T4" fmla="*/ 26 w 61"/>
                <a:gd name="T5" fmla="*/ 2 h 60"/>
                <a:gd name="T6" fmla="*/ 2 w 61"/>
                <a:gd name="T7" fmla="*/ 25 h 60"/>
                <a:gd name="T8" fmla="*/ 2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8 w 61"/>
                <a:gd name="T15" fmla="*/ 34 h 60"/>
                <a:gd name="T16" fmla="*/ 58 w 61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8" y="25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5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1" y="32"/>
                    <a:pt x="61" y="28"/>
                    <a:pt x="58" y="25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51" name="Freeform 1774"/>
            <p:cNvSpPr>
              <a:spLocks/>
            </p:cNvSpPr>
            <p:nvPr userDrawn="1"/>
          </p:nvSpPr>
          <p:spPr bwMode="auto">
            <a:xfrm>
              <a:off x="1428750" y="523875"/>
              <a:ext cx="96837" cy="95250"/>
            </a:xfrm>
            <a:custGeom>
              <a:avLst/>
              <a:gdLst>
                <a:gd name="T0" fmla="*/ 58 w 61"/>
                <a:gd name="T1" fmla="*/ 25 h 60"/>
                <a:gd name="T2" fmla="*/ 35 w 61"/>
                <a:gd name="T3" fmla="*/ 2 h 60"/>
                <a:gd name="T4" fmla="*/ 26 w 61"/>
                <a:gd name="T5" fmla="*/ 2 h 60"/>
                <a:gd name="T6" fmla="*/ 2 w 61"/>
                <a:gd name="T7" fmla="*/ 25 h 60"/>
                <a:gd name="T8" fmla="*/ 2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8 w 61"/>
                <a:gd name="T15" fmla="*/ 34 h 60"/>
                <a:gd name="T16" fmla="*/ 58 w 61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8" y="25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5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1" y="32"/>
                    <a:pt x="61" y="28"/>
                    <a:pt x="58" y="25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52" name="Freeform 1775"/>
            <p:cNvSpPr>
              <a:spLocks/>
            </p:cNvSpPr>
            <p:nvPr userDrawn="1"/>
          </p:nvSpPr>
          <p:spPr bwMode="auto">
            <a:xfrm>
              <a:off x="1563687" y="523875"/>
              <a:ext cx="96837" cy="95250"/>
            </a:xfrm>
            <a:custGeom>
              <a:avLst/>
              <a:gdLst>
                <a:gd name="T0" fmla="*/ 58 w 61"/>
                <a:gd name="T1" fmla="*/ 25 h 60"/>
                <a:gd name="T2" fmla="*/ 35 w 61"/>
                <a:gd name="T3" fmla="*/ 2 h 60"/>
                <a:gd name="T4" fmla="*/ 26 w 61"/>
                <a:gd name="T5" fmla="*/ 2 h 60"/>
                <a:gd name="T6" fmla="*/ 3 w 61"/>
                <a:gd name="T7" fmla="*/ 25 h 60"/>
                <a:gd name="T8" fmla="*/ 3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8 w 61"/>
                <a:gd name="T15" fmla="*/ 34 h 60"/>
                <a:gd name="T16" fmla="*/ 58 w 61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8" y="25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9" y="0"/>
                    <a:pt x="26" y="2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8"/>
                    <a:pt x="0" y="32"/>
                    <a:pt x="3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0"/>
                    <a:pt x="32" y="60"/>
                    <a:pt x="35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1" y="32"/>
                    <a:pt x="61" y="28"/>
                    <a:pt x="58" y="25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53" name="Freeform 1776"/>
            <p:cNvSpPr>
              <a:spLocks/>
            </p:cNvSpPr>
            <p:nvPr userDrawn="1"/>
          </p:nvSpPr>
          <p:spPr bwMode="auto">
            <a:xfrm>
              <a:off x="1563687" y="523875"/>
              <a:ext cx="96837" cy="95250"/>
            </a:xfrm>
            <a:custGeom>
              <a:avLst/>
              <a:gdLst>
                <a:gd name="T0" fmla="*/ 58 w 61"/>
                <a:gd name="T1" fmla="*/ 25 h 60"/>
                <a:gd name="T2" fmla="*/ 35 w 61"/>
                <a:gd name="T3" fmla="*/ 2 h 60"/>
                <a:gd name="T4" fmla="*/ 26 w 61"/>
                <a:gd name="T5" fmla="*/ 2 h 60"/>
                <a:gd name="T6" fmla="*/ 3 w 61"/>
                <a:gd name="T7" fmla="*/ 25 h 60"/>
                <a:gd name="T8" fmla="*/ 3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8 w 61"/>
                <a:gd name="T15" fmla="*/ 34 h 60"/>
                <a:gd name="T16" fmla="*/ 58 w 61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8" y="25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9" y="0"/>
                    <a:pt x="26" y="2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8"/>
                    <a:pt x="0" y="32"/>
                    <a:pt x="3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0"/>
                    <a:pt x="32" y="60"/>
                    <a:pt x="35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1" y="32"/>
                    <a:pt x="61" y="28"/>
                    <a:pt x="58" y="25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54" name="Freeform 1777"/>
            <p:cNvSpPr>
              <a:spLocks/>
            </p:cNvSpPr>
            <p:nvPr userDrawn="1"/>
          </p:nvSpPr>
          <p:spPr bwMode="auto">
            <a:xfrm>
              <a:off x="1698625" y="523875"/>
              <a:ext cx="96837" cy="95250"/>
            </a:xfrm>
            <a:custGeom>
              <a:avLst/>
              <a:gdLst>
                <a:gd name="T0" fmla="*/ 59 w 61"/>
                <a:gd name="T1" fmla="*/ 25 h 60"/>
                <a:gd name="T2" fmla="*/ 35 w 61"/>
                <a:gd name="T3" fmla="*/ 2 h 60"/>
                <a:gd name="T4" fmla="*/ 26 w 61"/>
                <a:gd name="T5" fmla="*/ 2 h 60"/>
                <a:gd name="T6" fmla="*/ 3 w 61"/>
                <a:gd name="T7" fmla="*/ 25 h 60"/>
                <a:gd name="T8" fmla="*/ 3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9 w 61"/>
                <a:gd name="T15" fmla="*/ 34 h 60"/>
                <a:gd name="T16" fmla="*/ 59 w 61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9" y="25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3" y="0"/>
                    <a:pt x="29" y="0"/>
                    <a:pt x="26" y="2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8"/>
                    <a:pt x="0" y="32"/>
                    <a:pt x="3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0"/>
                    <a:pt x="33" y="60"/>
                    <a:pt x="35" y="58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1" y="32"/>
                    <a:pt x="61" y="28"/>
                    <a:pt x="59" y="25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55" name="Freeform 1778"/>
            <p:cNvSpPr>
              <a:spLocks/>
            </p:cNvSpPr>
            <p:nvPr userDrawn="1"/>
          </p:nvSpPr>
          <p:spPr bwMode="auto">
            <a:xfrm>
              <a:off x="1698625" y="523875"/>
              <a:ext cx="96837" cy="95250"/>
            </a:xfrm>
            <a:custGeom>
              <a:avLst/>
              <a:gdLst>
                <a:gd name="T0" fmla="*/ 59 w 61"/>
                <a:gd name="T1" fmla="*/ 25 h 60"/>
                <a:gd name="T2" fmla="*/ 35 w 61"/>
                <a:gd name="T3" fmla="*/ 2 h 60"/>
                <a:gd name="T4" fmla="*/ 26 w 61"/>
                <a:gd name="T5" fmla="*/ 2 h 60"/>
                <a:gd name="T6" fmla="*/ 3 w 61"/>
                <a:gd name="T7" fmla="*/ 25 h 60"/>
                <a:gd name="T8" fmla="*/ 3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9 w 61"/>
                <a:gd name="T15" fmla="*/ 34 h 60"/>
                <a:gd name="T16" fmla="*/ 59 w 61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9" y="25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3" y="0"/>
                    <a:pt x="29" y="0"/>
                    <a:pt x="26" y="2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8"/>
                    <a:pt x="0" y="32"/>
                    <a:pt x="3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0"/>
                    <a:pt x="33" y="60"/>
                    <a:pt x="35" y="58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1" y="32"/>
                    <a:pt x="61" y="28"/>
                    <a:pt x="59" y="25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56" name="Freeform 1779"/>
            <p:cNvSpPr>
              <a:spLocks/>
            </p:cNvSpPr>
            <p:nvPr userDrawn="1"/>
          </p:nvSpPr>
          <p:spPr bwMode="auto">
            <a:xfrm>
              <a:off x="1835150" y="523875"/>
              <a:ext cx="95250" cy="95250"/>
            </a:xfrm>
            <a:custGeom>
              <a:avLst/>
              <a:gdLst>
                <a:gd name="T0" fmla="*/ 58 w 60"/>
                <a:gd name="T1" fmla="*/ 25 h 60"/>
                <a:gd name="T2" fmla="*/ 34 w 60"/>
                <a:gd name="T3" fmla="*/ 2 h 60"/>
                <a:gd name="T4" fmla="*/ 25 w 60"/>
                <a:gd name="T5" fmla="*/ 2 h 60"/>
                <a:gd name="T6" fmla="*/ 2 w 60"/>
                <a:gd name="T7" fmla="*/ 25 h 60"/>
                <a:gd name="T8" fmla="*/ 2 w 60"/>
                <a:gd name="T9" fmla="*/ 34 h 60"/>
                <a:gd name="T10" fmla="*/ 25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5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5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57" name="Freeform 1780"/>
            <p:cNvSpPr>
              <a:spLocks/>
            </p:cNvSpPr>
            <p:nvPr userDrawn="1"/>
          </p:nvSpPr>
          <p:spPr bwMode="auto">
            <a:xfrm>
              <a:off x="1835150" y="523875"/>
              <a:ext cx="95250" cy="95250"/>
            </a:xfrm>
            <a:custGeom>
              <a:avLst/>
              <a:gdLst>
                <a:gd name="T0" fmla="*/ 58 w 60"/>
                <a:gd name="T1" fmla="*/ 25 h 60"/>
                <a:gd name="T2" fmla="*/ 34 w 60"/>
                <a:gd name="T3" fmla="*/ 2 h 60"/>
                <a:gd name="T4" fmla="*/ 25 w 60"/>
                <a:gd name="T5" fmla="*/ 2 h 60"/>
                <a:gd name="T6" fmla="*/ 2 w 60"/>
                <a:gd name="T7" fmla="*/ 25 h 60"/>
                <a:gd name="T8" fmla="*/ 2 w 60"/>
                <a:gd name="T9" fmla="*/ 34 h 60"/>
                <a:gd name="T10" fmla="*/ 25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5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5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58" name="Freeform 1781"/>
            <p:cNvSpPr>
              <a:spLocks/>
            </p:cNvSpPr>
            <p:nvPr userDrawn="1"/>
          </p:nvSpPr>
          <p:spPr bwMode="auto">
            <a:xfrm>
              <a:off x="1970087" y="523875"/>
              <a:ext cx="95250" cy="95250"/>
            </a:xfrm>
            <a:custGeom>
              <a:avLst/>
              <a:gdLst>
                <a:gd name="T0" fmla="*/ 58 w 60"/>
                <a:gd name="T1" fmla="*/ 25 h 60"/>
                <a:gd name="T2" fmla="*/ 34 w 60"/>
                <a:gd name="T3" fmla="*/ 2 h 60"/>
                <a:gd name="T4" fmla="*/ 26 w 60"/>
                <a:gd name="T5" fmla="*/ 2 h 60"/>
                <a:gd name="T6" fmla="*/ 2 w 60"/>
                <a:gd name="T7" fmla="*/ 25 h 60"/>
                <a:gd name="T8" fmla="*/ 2 w 60"/>
                <a:gd name="T9" fmla="*/ 34 h 60"/>
                <a:gd name="T10" fmla="*/ 26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5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59" name="Freeform 1782"/>
            <p:cNvSpPr>
              <a:spLocks/>
            </p:cNvSpPr>
            <p:nvPr userDrawn="1"/>
          </p:nvSpPr>
          <p:spPr bwMode="auto">
            <a:xfrm>
              <a:off x="1970087" y="523875"/>
              <a:ext cx="95250" cy="95250"/>
            </a:xfrm>
            <a:custGeom>
              <a:avLst/>
              <a:gdLst>
                <a:gd name="T0" fmla="*/ 58 w 60"/>
                <a:gd name="T1" fmla="*/ 25 h 60"/>
                <a:gd name="T2" fmla="*/ 34 w 60"/>
                <a:gd name="T3" fmla="*/ 2 h 60"/>
                <a:gd name="T4" fmla="*/ 26 w 60"/>
                <a:gd name="T5" fmla="*/ 2 h 60"/>
                <a:gd name="T6" fmla="*/ 2 w 60"/>
                <a:gd name="T7" fmla="*/ 25 h 60"/>
                <a:gd name="T8" fmla="*/ 2 w 60"/>
                <a:gd name="T9" fmla="*/ 34 h 60"/>
                <a:gd name="T10" fmla="*/ 26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5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60" name="Freeform 1783"/>
            <p:cNvSpPr>
              <a:spLocks/>
            </p:cNvSpPr>
            <p:nvPr userDrawn="1"/>
          </p:nvSpPr>
          <p:spPr bwMode="auto">
            <a:xfrm>
              <a:off x="2105025" y="523875"/>
              <a:ext cx="95250" cy="95250"/>
            </a:xfrm>
            <a:custGeom>
              <a:avLst/>
              <a:gdLst>
                <a:gd name="T0" fmla="*/ 58 w 60"/>
                <a:gd name="T1" fmla="*/ 25 h 60"/>
                <a:gd name="T2" fmla="*/ 34 w 60"/>
                <a:gd name="T3" fmla="*/ 2 h 60"/>
                <a:gd name="T4" fmla="*/ 26 w 60"/>
                <a:gd name="T5" fmla="*/ 2 h 60"/>
                <a:gd name="T6" fmla="*/ 2 w 60"/>
                <a:gd name="T7" fmla="*/ 25 h 60"/>
                <a:gd name="T8" fmla="*/ 2 w 60"/>
                <a:gd name="T9" fmla="*/ 34 h 60"/>
                <a:gd name="T10" fmla="*/ 26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5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61" name="Freeform 1784"/>
            <p:cNvSpPr>
              <a:spLocks/>
            </p:cNvSpPr>
            <p:nvPr userDrawn="1"/>
          </p:nvSpPr>
          <p:spPr bwMode="auto">
            <a:xfrm>
              <a:off x="2105025" y="523875"/>
              <a:ext cx="95250" cy="95250"/>
            </a:xfrm>
            <a:custGeom>
              <a:avLst/>
              <a:gdLst>
                <a:gd name="T0" fmla="*/ 58 w 60"/>
                <a:gd name="T1" fmla="*/ 25 h 60"/>
                <a:gd name="T2" fmla="*/ 34 w 60"/>
                <a:gd name="T3" fmla="*/ 2 h 60"/>
                <a:gd name="T4" fmla="*/ 26 w 60"/>
                <a:gd name="T5" fmla="*/ 2 h 60"/>
                <a:gd name="T6" fmla="*/ 2 w 60"/>
                <a:gd name="T7" fmla="*/ 25 h 60"/>
                <a:gd name="T8" fmla="*/ 2 w 60"/>
                <a:gd name="T9" fmla="*/ 34 h 60"/>
                <a:gd name="T10" fmla="*/ 26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5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62" name="Freeform 1785"/>
            <p:cNvSpPr>
              <a:spLocks/>
            </p:cNvSpPr>
            <p:nvPr userDrawn="1"/>
          </p:nvSpPr>
          <p:spPr bwMode="auto">
            <a:xfrm>
              <a:off x="2239962" y="523875"/>
              <a:ext cx="96837" cy="95250"/>
            </a:xfrm>
            <a:custGeom>
              <a:avLst/>
              <a:gdLst>
                <a:gd name="T0" fmla="*/ 58 w 61"/>
                <a:gd name="T1" fmla="*/ 25 h 60"/>
                <a:gd name="T2" fmla="*/ 35 w 61"/>
                <a:gd name="T3" fmla="*/ 2 h 60"/>
                <a:gd name="T4" fmla="*/ 26 w 61"/>
                <a:gd name="T5" fmla="*/ 2 h 60"/>
                <a:gd name="T6" fmla="*/ 2 w 61"/>
                <a:gd name="T7" fmla="*/ 25 h 60"/>
                <a:gd name="T8" fmla="*/ 2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8 w 61"/>
                <a:gd name="T15" fmla="*/ 34 h 60"/>
                <a:gd name="T16" fmla="*/ 58 w 61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8" y="25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5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1" y="32"/>
                    <a:pt x="61" y="28"/>
                    <a:pt x="58" y="25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63" name="Freeform 1786"/>
            <p:cNvSpPr>
              <a:spLocks/>
            </p:cNvSpPr>
            <p:nvPr userDrawn="1"/>
          </p:nvSpPr>
          <p:spPr bwMode="auto">
            <a:xfrm>
              <a:off x="2239962" y="523875"/>
              <a:ext cx="96837" cy="95250"/>
            </a:xfrm>
            <a:custGeom>
              <a:avLst/>
              <a:gdLst>
                <a:gd name="T0" fmla="*/ 58 w 61"/>
                <a:gd name="T1" fmla="*/ 25 h 60"/>
                <a:gd name="T2" fmla="*/ 35 w 61"/>
                <a:gd name="T3" fmla="*/ 2 h 60"/>
                <a:gd name="T4" fmla="*/ 26 w 61"/>
                <a:gd name="T5" fmla="*/ 2 h 60"/>
                <a:gd name="T6" fmla="*/ 2 w 61"/>
                <a:gd name="T7" fmla="*/ 25 h 60"/>
                <a:gd name="T8" fmla="*/ 2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8 w 61"/>
                <a:gd name="T15" fmla="*/ 34 h 60"/>
                <a:gd name="T16" fmla="*/ 58 w 61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8" y="25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5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1" y="32"/>
                    <a:pt x="61" y="28"/>
                    <a:pt x="58" y="25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64" name="Freeform 1787"/>
            <p:cNvSpPr>
              <a:spLocks/>
            </p:cNvSpPr>
            <p:nvPr userDrawn="1"/>
          </p:nvSpPr>
          <p:spPr bwMode="auto">
            <a:xfrm>
              <a:off x="2374900" y="523875"/>
              <a:ext cx="96837" cy="95250"/>
            </a:xfrm>
            <a:custGeom>
              <a:avLst/>
              <a:gdLst>
                <a:gd name="T0" fmla="*/ 58 w 61"/>
                <a:gd name="T1" fmla="*/ 25 h 60"/>
                <a:gd name="T2" fmla="*/ 35 w 61"/>
                <a:gd name="T3" fmla="*/ 2 h 60"/>
                <a:gd name="T4" fmla="*/ 26 w 61"/>
                <a:gd name="T5" fmla="*/ 2 h 60"/>
                <a:gd name="T6" fmla="*/ 3 w 61"/>
                <a:gd name="T7" fmla="*/ 25 h 60"/>
                <a:gd name="T8" fmla="*/ 3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8 w 61"/>
                <a:gd name="T15" fmla="*/ 34 h 60"/>
                <a:gd name="T16" fmla="*/ 58 w 61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8" y="25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9" y="0"/>
                    <a:pt x="26" y="2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8"/>
                    <a:pt x="0" y="32"/>
                    <a:pt x="3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0"/>
                    <a:pt x="32" y="60"/>
                    <a:pt x="35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1" y="32"/>
                    <a:pt x="61" y="28"/>
                    <a:pt x="58" y="25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65" name="Freeform 1788"/>
            <p:cNvSpPr>
              <a:spLocks/>
            </p:cNvSpPr>
            <p:nvPr userDrawn="1"/>
          </p:nvSpPr>
          <p:spPr bwMode="auto">
            <a:xfrm>
              <a:off x="2374900" y="523875"/>
              <a:ext cx="96837" cy="95250"/>
            </a:xfrm>
            <a:custGeom>
              <a:avLst/>
              <a:gdLst>
                <a:gd name="T0" fmla="*/ 58 w 61"/>
                <a:gd name="T1" fmla="*/ 25 h 60"/>
                <a:gd name="T2" fmla="*/ 35 w 61"/>
                <a:gd name="T3" fmla="*/ 2 h 60"/>
                <a:gd name="T4" fmla="*/ 26 w 61"/>
                <a:gd name="T5" fmla="*/ 2 h 60"/>
                <a:gd name="T6" fmla="*/ 3 w 61"/>
                <a:gd name="T7" fmla="*/ 25 h 60"/>
                <a:gd name="T8" fmla="*/ 3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8 w 61"/>
                <a:gd name="T15" fmla="*/ 34 h 60"/>
                <a:gd name="T16" fmla="*/ 58 w 61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8" y="25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9" y="0"/>
                    <a:pt x="26" y="2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8"/>
                    <a:pt x="0" y="32"/>
                    <a:pt x="3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0"/>
                    <a:pt x="32" y="60"/>
                    <a:pt x="35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1" y="32"/>
                    <a:pt x="61" y="28"/>
                    <a:pt x="58" y="25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66" name="Freeform 1789"/>
            <p:cNvSpPr>
              <a:spLocks/>
            </p:cNvSpPr>
            <p:nvPr userDrawn="1"/>
          </p:nvSpPr>
          <p:spPr bwMode="auto">
            <a:xfrm>
              <a:off x="2509837" y="523875"/>
              <a:ext cx="96837" cy="95250"/>
            </a:xfrm>
            <a:custGeom>
              <a:avLst/>
              <a:gdLst>
                <a:gd name="T0" fmla="*/ 59 w 61"/>
                <a:gd name="T1" fmla="*/ 25 h 60"/>
                <a:gd name="T2" fmla="*/ 35 w 61"/>
                <a:gd name="T3" fmla="*/ 2 h 60"/>
                <a:gd name="T4" fmla="*/ 26 w 61"/>
                <a:gd name="T5" fmla="*/ 2 h 60"/>
                <a:gd name="T6" fmla="*/ 3 w 61"/>
                <a:gd name="T7" fmla="*/ 25 h 60"/>
                <a:gd name="T8" fmla="*/ 3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9 w 61"/>
                <a:gd name="T15" fmla="*/ 34 h 60"/>
                <a:gd name="T16" fmla="*/ 59 w 61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9" y="25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3" y="0"/>
                    <a:pt x="29" y="0"/>
                    <a:pt x="26" y="2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8"/>
                    <a:pt x="0" y="32"/>
                    <a:pt x="3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0"/>
                    <a:pt x="33" y="60"/>
                    <a:pt x="35" y="58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1" y="32"/>
                    <a:pt x="61" y="28"/>
                    <a:pt x="59" y="25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67" name="Freeform 1790"/>
            <p:cNvSpPr>
              <a:spLocks/>
            </p:cNvSpPr>
            <p:nvPr userDrawn="1"/>
          </p:nvSpPr>
          <p:spPr bwMode="auto">
            <a:xfrm>
              <a:off x="2509837" y="523875"/>
              <a:ext cx="96837" cy="95250"/>
            </a:xfrm>
            <a:custGeom>
              <a:avLst/>
              <a:gdLst>
                <a:gd name="T0" fmla="*/ 59 w 61"/>
                <a:gd name="T1" fmla="*/ 25 h 60"/>
                <a:gd name="T2" fmla="*/ 35 w 61"/>
                <a:gd name="T3" fmla="*/ 2 h 60"/>
                <a:gd name="T4" fmla="*/ 26 w 61"/>
                <a:gd name="T5" fmla="*/ 2 h 60"/>
                <a:gd name="T6" fmla="*/ 3 w 61"/>
                <a:gd name="T7" fmla="*/ 25 h 60"/>
                <a:gd name="T8" fmla="*/ 3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9 w 61"/>
                <a:gd name="T15" fmla="*/ 34 h 60"/>
                <a:gd name="T16" fmla="*/ 59 w 61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9" y="25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3" y="0"/>
                    <a:pt x="29" y="0"/>
                    <a:pt x="26" y="2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8"/>
                    <a:pt x="0" y="32"/>
                    <a:pt x="3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0"/>
                    <a:pt x="33" y="60"/>
                    <a:pt x="35" y="58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1" y="32"/>
                    <a:pt x="61" y="28"/>
                    <a:pt x="59" y="25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68" name="Freeform 1791"/>
            <p:cNvSpPr>
              <a:spLocks/>
            </p:cNvSpPr>
            <p:nvPr userDrawn="1"/>
          </p:nvSpPr>
          <p:spPr bwMode="auto">
            <a:xfrm>
              <a:off x="2646362" y="523875"/>
              <a:ext cx="95250" cy="95250"/>
            </a:xfrm>
            <a:custGeom>
              <a:avLst/>
              <a:gdLst>
                <a:gd name="T0" fmla="*/ 58 w 60"/>
                <a:gd name="T1" fmla="*/ 25 h 60"/>
                <a:gd name="T2" fmla="*/ 34 w 60"/>
                <a:gd name="T3" fmla="*/ 2 h 60"/>
                <a:gd name="T4" fmla="*/ 25 w 60"/>
                <a:gd name="T5" fmla="*/ 2 h 60"/>
                <a:gd name="T6" fmla="*/ 2 w 60"/>
                <a:gd name="T7" fmla="*/ 25 h 60"/>
                <a:gd name="T8" fmla="*/ 2 w 60"/>
                <a:gd name="T9" fmla="*/ 34 h 60"/>
                <a:gd name="T10" fmla="*/ 25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5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5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69" name="Freeform 1792"/>
            <p:cNvSpPr>
              <a:spLocks/>
            </p:cNvSpPr>
            <p:nvPr userDrawn="1"/>
          </p:nvSpPr>
          <p:spPr bwMode="auto">
            <a:xfrm>
              <a:off x="2646362" y="523875"/>
              <a:ext cx="95250" cy="95250"/>
            </a:xfrm>
            <a:custGeom>
              <a:avLst/>
              <a:gdLst>
                <a:gd name="T0" fmla="*/ 58 w 60"/>
                <a:gd name="T1" fmla="*/ 25 h 60"/>
                <a:gd name="T2" fmla="*/ 34 w 60"/>
                <a:gd name="T3" fmla="*/ 2 h 60"/>
                <a:gd name="T4" fmla="*/ 25 w 60"/>
                <a:gd name="T5" fmla="*/ 2 h 60"/>
                <a:gd name="T6" fmla="*/ 2 w 60"/>
                <a:gd name="T7" fmla="*/ 25 h 60"/>
                <a:gd name="T8" fmla="*/ 2 w 60"/>
                <a:gd name="T9" fmla="*/ 34 h 60"/>
                <a:gd name="T10" fmla="*/ 25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5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5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70" name="Freeform 1793"/>
            <p:cNvSpPr>
              <a:spLocks/>
            </p:cNvSpPr>
            <p:nvPr userDrawn="1"/>
          </p:nvSpPr>
          <p:spPr bwMode="auto">
            <a:xfrm>
              <a:off x="2781300" y="523875"/>
              <a:ext cx="93662" cy="95250"/>
            </a:xfrm>
            <a:custGeom>
              <a:avLst/>
              <a:gdLst>
                <a:gd name="T0" fmla="*/ 58 w 60"/>
                <a:gd name="T1" fmla="*/ 25 h 60"/>
                <a:gd name="T2" fmla="*/ 34 w 60"/>
                <a:gd name="T3" fmla="*/ 2 h 60"/>
                <a:gd name="T4" fmla="*/ 26 w 60"/>
                <a:gd name="T5" fmla="*/ 2 h 60"/>
                <a:gd name="T6" fmla="*/ 2 w 60"/>
                <a:gd name="T7" fmla="*/ 25 h 60"/>
                <a:gd name="T8" fmla="*/ 2 w 60"/>
                <a:gd name="T9" fmla="*/ 34 h 60"/>
                <a:gd name="T10" fmla="*/ 26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5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71" name="Freeform 1794"/>
            <p:cNvSpPr>
              <a:spLocks/>
            </p:cNvSpPr>
            <p:nvPr userDrawn="1"/>
          </p:nvSpPr>
          <p:spPr bwMode="auto">
            <a:xfrm>
              <a:off x="2781300" y="523875"/>
              <a:ext cx="93662" cy="95250"/>
            </a:xfrm>
            <a:custGeom>
              <a:avLst/>
              <a:gdLst>
                <a:gd name="T0" fmla="*/ 58 w 60"/>
                <a:gd name="T1" fmla="*/ 25 h 60"/>
                <a:gd name="T2" fmla="*/ 34 w 60"/>
                <a:gd name="T3" fmla="*/ 2 h 60"/>
                <a:gd name="T4" fmla="*/ 26 w 60"/>
                <a:gd name="T5" fmla="*/ 2 h 60"/>
                <a:gd name="T6" fmla="*/ 2 w 60"/>
                <a:gd name="T7" fmla="*/ 25 h 60"/>
                <a:gd name="T8" fmla="*/ 2 w 60"/>
                <a:gd name="T9" fmla="*/ 34 h 60"/>
                <a:gd name="T10" fmla="*/ 26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5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72" name="Freeform 1795"/>
            <p:cNvSpPr>
              <a:spLocks/>
            </p:cNvSpPr>
            <p:nvPr userDrawn="1"/>
          </p:nvSpPr>
          <p:spPr bwMode="auto">
            <a:xfrm>
              <a:off x="2914650" y="523875"/>
              <a:ext cx="95250" cy="95250"/>
            </a:xfrm>
            <a:custGeom>
              <a:avLst/>
              <a:gdLst>
                <a:gd name="T0" fmla="*/ 58 w 60"/>
                <a:gd name="T1" fmla="*/ 25 h 60"/>
                <a:gd name="T2" fmla="*/ 34 w 60"/>
                <a:gd name="T3" fmla="*/ 2 h 60"/>
                <a:gd name="T4" fmla="*/ 26 w 60"/>
                <a:gd name="T5" fmla="*/ 2 h 60"/>
                <a:gd name="T6" fmla="*/ 2 w 60"/>
                <a:gd name="T7" fmla="*/ 25 h 60"/>
                <a:gd name="T8" fmla="*/ 2 w 60"/>
                <a:gd name="T9" fmla="*/ 34 h 60"/>
                <a:gd name="T10" fmla="*/ 26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5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73" name="Freeform 1796"/>
            <p:cNvSpPr>
              <a:spLocks/>
            </p:cNvSpPr>
            <p:nvPr userDrawn="1"/>
          </p:nvSpPr>
          <p:spPr bwMode="auto">
            <a:xfrm>
              <a:off x="2914650" y="523875"/>
              <a:ext cx="95250" cy="95250"/>
            </a:xfrm>
            <a:custGeom>
              <a:avLst/>
              <a:gdLst>
                <a:gd name="T0" fmla="*/ 58 w 60"/>
                <a:gd name="T1" fmla="*/ 25 h 60"/>
                <a:gd name="T2" fmla="*/ 34 w 60"/>
                <a:gd name="T3" fmla="*/ 2 h 60"/>
                <a:gd name="T4" fmla="*/ 26 w 60"/>
                <a:gd name="T5" fmla="*/ 2 h 60"/>
                <a:gd name="T6" fmla="*/ 2 w 60"/>
                <a:gd name="T7" fmla="*/ 25 h 60"/>
                <a:gd name="T8" fmla="*/ 2 w 60"/>
                <a:gd name="T9" fmla="*/ 34 h 60"/>
                <a:gd name="T10" fmla="*/ 26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5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74" name="Freeform 1797"/>
            <p:cNvSpPr>
              <a:spLocks/>
            </p:cNvSpPr>
            <p:nvPr userDrawn="1"/>
          </p:nvSpPr>
          <p:spPr bwMode="auto">
            <a:xfrm>
              <a:off x="3049587" y="523875"/>
              <a:ext cx="96837" cy="95250"/>
            </a:xfrm>
            <a:custGeom>
              <a:avLst/>
              <a:gdLst>
                <a:gd name="T0" fmla="*/ 58 w 61"/>
                <a:gd name="T1" fmla="*/ 25 h 60"/>
                <a:gd name="T2" fmla="*/ 35 w 61"/>
                <a:gd name="T3" fmla="*/ 2 h 60"/>
                <a:gd name="T4" fmla="*/ 26 w 61"/>
                <a:gd name="T5" fmla="*/ 2 h 60"/>
                <a:gd name="T6" fmla="*/ 2 w 61"/>
                <a:gd name="T7" fmla="*/ 25 h 60"/>
                <a:gd name="T8" fmla="*/ 2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8 w 61"/>
                <a:gd name="T15" fmla="*/ 34 h 60"/>
                <a:gd name="T16" fmla="*/ 58 w 61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8" y="25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5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1" y="32"/>
                    <a:pt x="61" y="28"/>
                    <a:pt x="58" y="25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75" name="Freeform 1798"/>
            <p:cNvSpPr>
              <a:spLocks/>
            </p:cNvSpPr>
            <p:nvPr userDrawn="1"/>
          </p:nvSpPr>
          <p:spPr bwMode="auto">
            <a:xfrm>
              <a:off x="3049587" y="523875"/>
              <a:ext cx="96837" cy="95250"/>
            </a:xfrm>
            <a:custGeom>
              <a:avLst/>
              <a:gdLst>
                <a:gd name="T0" fmla="*/ 58 w 61"/>
                <a:gd name="T1" fmla="*/ 25 h 60"/>
                <a:gd name="T2" fmla="*/ 35 w 61"/>
                <a:gd name="T3" fmla="*/ 2 h 60"/>
                <a:gd name="T4" fmla="*/ 26 w 61"/>
                <a:gd name="T5" fmla="*/ 2 h 60"/>
                <a:gd name="T6" fmla="*/ 2 w 61"/>
                <a:gd name="T7" fmla="*/ 25 h 60"/>
                <a:gd name="T8" fmla="*/ 2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8 w 61"/>
                <a:gd name="T15" fmla="*/ 34 h 60"/>
                <a:gd name="T16" fmla="*/ 58 w 61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8" y="25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5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1" y="32"/>
                    <a:pt x="61" y="28"/>
                    <a:pt x="58" y="25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76" name="Freeform 1799"/>
            <p:cNvSpPr>
              <a:spLocks/>
            </p:cNvSpPr>
            <p:nvPr userDrawn="1"/>
          </p:nvSpPr>
          <p:spPr bwMode="auto">
            <a:xfrm>
              <a:off x="3184525" y="523875"/>
              <a:ext cx="96837" cy="95250"/>
            </a:xfrm>
            <a:custGeom>
              <a:avLst/>
              <a:gdLst>
                <a:gd name="T0" fmla="*/ 58 w 61"/>
                <a:gd name="T1" fmla="*/ 25 h 60"/>
                <a:gd name="T2" fmla="*/ 35 w 61"/>
                <a:gd name="T3" fmla="*/ 2 h 60"/>
                <a:gd name="T4" fmla="*/ 26 w 61"/>
                <a:gd name="T5" fmla="*/ 2 h 60"/>
                <a:gd name="T6" fmla="*/ 3 w 61"/>
                <a:gd name="T7" fmla="*/ 25 h 60"/>
                <a:gd name="T8" fmla="*/ 3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8 w 61"/>
                <a:gd name="T15" fmla="*/ 34 h 60"/>
                <a:gd name="T16" fmla="*/ 58 w 61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8" y="25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9" y="0"/>
                    <a:pt x="26" y="2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8"/>
                    <a:pt x="0" y="32"/>
                    <a:pt x="3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0"/>
                    <a:pt x="32" y="60"/>
                    <a:pt x="35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1" y="32"/>
                    <a:pt x="61" y="28"/>
                    <a:pt x="58" y="25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77" name="Freeform 1800"/>
            <p:cNvSpPr>
              <a:spLocks/>
            </p:cNvSpPr>
            <p:nvPr userDrawn="1"/>
          </p:nvSpPr>
          <p:spPr bwMode="auto">
            <a:xfrm>
              <a:off x="3184525" y="523875"/>
              <a:ext cx="96837" cy="95250"/>
            </a:xfrm>
            <a:custGeom>
              <a:avLst/>
              <a:gdLst>
                <a:gd name="T0" fmla="*/ 58 w 61"/>
                <a:gd name="T1" fmla="*/ 25 h 60"/>
                <a:gd name="T2" fmla="*/ 35 w 61"/>
                <a:gd name="T3" fmla="*/ 2 h 60"/>
                <a:gd name="T4" fmla="*/ 26 w 61"/>
                <a:gd name="T5" fmla="*/ 2 h 60"/>
                <a:gd name="T6" fmla="*/ 3 w 61"/>
                <a:gd name="T7" fmla="*/ 25 h 60"/>
                <a:gd name="T8" fmla="*/ 3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8 w 61"/>
                <a:gd name="T15" fmla="*/ 34 h 60"/>
                <a:gd name="T16" fmla="*/ 58 w 61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8" y="25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9" y="0"/>
                    <a:pt x="26" y="2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8"/>
                    <a:pt x="0" y="32"/>
                    <a:pt x="3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0"/>
                    <a:pt x="32" y="60"/>
                    <a:pt x="35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1" y="32"/>
                    <a:pt x="61" y="28"/>
                    <a:pt x="58" y="25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78" name="Freeform 1801"/>
            <p:cNvSpPr>
              <a:spLocks/>
            </p:cNvSpPr>
            <p:nvPr userDrawn="1"/>
          </p:nvSpPr>
          <p:spPr bwMode="auto">
            <a:xfrm>
              <a:off x="3319462" y="523875"/>
              <a:ext cx="96837" cy="95250"/>
            </a:xfrm>
            <a:custGeom>
              <a:avLst/>
              <a:gdLst>
                <a:gd name="T0" fmla="*/ 59 w 61"/>
                <a:gd name="T1" fmla="*/ 25 h 60"/>
                <a:gd name="T2" fmla="*/ 35 w 61"/>
                <a:gd name="T3" fmla="*/ 2 h 60"/>
                <a:gd name="T4" fmla="*/ 26 w 61"/>
                <a:gd name="T5" fmla="*/ 2 h 60"/>
                <a:gd name="T6" fmla="*/ 3 w 61"/>
                <a:gd name="T7" fmla="*/ 25 h 60"/>
                <a:gd name="T8" fmla="*/ 3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9 w 61"/>
                <a:gd name="T15" fmla="*/ 34 h 60"/>
                <a:gd name="T16" fmla="*/ 59 w 61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9" y="25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3" y="0"/>
                    <a:pt x="29" y="0"/>
                    <a:pt x="26" y="2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8"/>
                    <a:pt x="0" y="32"/>
                    <a:pt x="3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0"/>
                    <a:pt x="33" y="60"/>
                    <a:pt x="35" y="58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1" y="32"/>
                    <a:pt x="61" y="28"/>
                    <a:pt x="59" y="25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79" name="Freeform 1802"/>
            <p:cNvSpPr>
              <a:spLocks/>
            </p:cNvSpPr>
            <p:nvPr userDrawn="1"/>
          </p:nvSpPr>
          <p:spPr bwMode="auto">
            <a:xfrm>
              <a:off x="3319462" y="523875"/>
              <a:ext cx="96837" cy="95250"/>
            </a:xfrm>
            <a:custGeom>
              <a:avLst/>
              <a:gdLst>
                <a:gd name="T0" fmla="*/ 59 w 61"/>
                <a:gd name="T1" fmla="*/ 25 h 60"/>
                <a:gd name="T2" fmla="*/ 35 w 61"/>
                <a:gd name="T3" fmla="*/ 2 h 60"/>
                <a:gd name="T4" fmla="*/ 26 w 61"/>
                <a:gd name="T5" fmla="*/ 2 h 60"/>
                <a:gd name="T6" fmla="*/ 3 w 61"/>
                <a:gd name="T7" fmla="*/ 25 h 60"/>
                <a:gd name="T8" fmla="*/ 3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9 w 61"/>
                <a:gd name="T15" fmla="*/ 34 h 60"/>
                <a:gd name="T16" fmla="*/ 59 w 61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9" y="25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3" y="0"/>
                    <a:pt x="29" y="0"/>
                    <a:pt x="26" y="2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8"/>
                    <a:pt x="0" y="32"/>
                    <a:pt x="3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0"/>
                    <a:pt x="33" y="60"/>
                    <a:pt x="35" y="58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1" y="32"/>
                    <a:pt x="61" y="28"/>
                    <a:pt x="59" y="25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80" name="Freeform 1803"/>
            <p:cNvSpPr>
              <a:spLocks/>
            </p:cNvSpPr>
            <p:nvPr userDrawn="1"/>
          </p:nvSpPr>
          <p:spPr bwMode="auto">
            <a:xfrm>
              <a:off x="3455987" y="523875"/>
              <a:ext cx="95250" cy="95250"/>
            </a:xfrm>
            <a:custGeom>
              <a:avLst/>
              <a:gdLst>
                <a:gd name="T0" fmla="*/ 58 w 60"/>
                <a:gd name="T1" fmla="*/ 25 h 60"/>
                <a:gd name="T2" fmla="*/ 34 w 60"/>
                <a:gd name="T3" fmla="*/ 2 h 60"/>
                <a:gd name="T4" fmla="*/ 25 w 60"/>
                <a:gd name="T5" fmla="*/ 2 h 60"/>
                <a:gd name="T6" fmla="*/ 2 w 60"/>
                <a:gd name="T7" fmla="*/ 25 h 60"/>
                <a:gd name="T8" fmla="*/ 2 w 60"/>
                <a:gd name="T9" fmla="*/ 34 h 60"/>
                <a:gd name="T10" fmla="*/ 25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5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5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81" name="Freeform 1804"/>
            <p:cNvSpPr>
              <a:spLocks/>
            </p:cNvSpPr>
            <p:nvPr userDrawn="1"/>
          </p:nvSpPr>
          <p:spPr bwMode="auto">
            <a:xfrm>
              <a:off x="3455987" y="523875"/>
              <a:ext cx="95250" cy="95250"/>
            </a:xfrm>
            <a:custGeom>
              <a:avLst/>
              <a:gdLst>
                <a:gd name="T0" fmla="*/ 58 w 60"/>
                <a:gd name="T1" fmla="*/ 25 h 60"/>
                <a:gd name="T2" fmla="*/ 34 w 60"/>
                <a:gd name="T3" fmla="*/ 2 h 60"/>
                <a:gd name="T4" fmla="*/ 25 w 60"/>
                <a:gd name="T5" fmla="*/ 2 h 60"/>
                <a:gd name="T6" fmla="*/ 2 w 60"/>
                <a:gd name="T7" fmla="*/ 25 h 60"/>
                <a:gd name="T8" fmla="*/ 2 w 60"/>
                <a:gd name="T9" fmla="*/ 34 h 60"/>
                <a:gd name="T10" fmla="*/ 25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5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5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82" name="Freeform 1805"/>
            <p:cNvSpPr>
              <a:spLocks/>
            </p:cNvSpPr>
            <p:nvPr userDrawn="1"/>
          </p:nvSpPr>
          <p:spPr bwMode="auto">
            <a:xfrm>
              <a:off x="3590925" y="523875"/>
              <a:ext cx="95250" cy="95250"/>
            </a:xfrm>
            <a:custGeom>
              <a:avLst/>
              <a:gdLst>
                <a:gd name="T0" fmla="*/ 58 w 60"/>
                <a:gd name="T1" fmla="*/ 25 h 60"/>
                <a:gd name="T2" fmla="*/ 34 w 60"/>
                <a:gd name="T3" fmla="*/ 2 h 60"/>
                <a:gd name="T4" fmla="*/ 26 w 60"/>
                <a:gd name="T5" fmla="*/ 2 h 60"/>
                <a:gd name="T6" fmla="*/ 2 w 60"/>
                <a:gd name="T7" fmla="*/ 25 h 60"/>
                <a:gd name="T8" fmla="*/ 2 w 60"/>
                <a:gd name="T9" fmla="*/ 34 h 60"/>
                <a:gd name="T10" fmla="*/ 26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5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83" name="Freeform 1806"/>
            <p:cNvSpPr>
              <a:spLocks/>
            </p:cNvSpPr>
            <p:nvPr userDrawn="1"/>
          </p:nvSpPr>
          <p:spPr bwMode="auto">
            <a:xfrm>
              <a:off x="3590925" y="523875"/>
              <a:ext cx="95250" cy="95250"/>
            </a:xfrm>
            <a:custGeom>
              <a:avLst/>
              <a:gdLst>
                <a:gd name="T0" fmla="*/ 58 w 60"/>
                <a:gd name="T1" fmla="*/ 25 h 60"/>
                <a:gd name="T2" fmla="*/ 34 w 60"/>
                <a:gd name="T3" fmla="*/ 2 h 60"/>
                <a:gd name="T4" fmla="*/ 26 w 60"/>
                <a:gd name="T5" fmla="*/ 2 h 60"/>
                <a:gd name="T6" fmla="*/ 2 w 60"/>
                <a:gd name="T7" fmla="*/ 25 h 60"/>
                <a:gd name="T8" fmla="*/ 2 w 60"/>
                <a:gd name="T9" fmla="*/ 34 h 60"/>
                <a:gd name="T10" fmla="*/ 26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5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84" name="Freeform 1807"/>
            <p:cNvSpPr>
              <a:spLocks/>
            </p:cNvSpPr>
            <p:nvPr userDrawn="1"/>
          </p:nvSpPr>
          <p:spPr bwMode="auto">
            <a:xfrm>
              <a:off x="3725862" y="523875"/>
              <a:ext cx="95250" cy="95250"/>
            </a:xfrm>
            <a:custGeom>
              <a:avLst/>
              <a:gdLst>
                <a:gd name="T0" fmla="*/ 58 w 60"/>
                <a:gd name="T1" fmla="*/ 25 h 60"/>
                <a:gd name="T2" fmla="*/ 34 w 60"/>
                <a:gd name="T3" fmla="*/ 2 h 60"/>
                <a:gd name="T4" fmla="*/ 26 w 60"/>
                <a:gd name="T5" fmla="*/ 2 h 60"/>
                <a:gd name="T6" fmla="*/ 2 w 60"/>
                <a:gd name="T7" fmla="*/ 25 h 60"/>
                <a:gd name="T8" fmla="*/ 2 w 60"/>
                <a:gd name="T9" fmla="*/ 34 h 60"/>
                <a:gd name="T10" fmla="*/ 26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5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85" name="Freeform 1808"/>
            <p:cNvSpPr>
              <a:spLocks/>
            </p:cNvSpPr>
            <p:nvPr userDrawn="1"/>
          </p:nvSpPr>
          <p:spPr bwMode="auto">
            <a:xfrm>
              <a:off x="3725862" y="523875"/>
              <a:ext cx="95250" cy="95250"/>
            </a:xfrm>
            <a:custGeom>
              <a:avLst/>
              <a:gdLst>
                <a:gd name="T0" fmla="*/ 58 w 60"/>
                <a:gd name="T1" fmla="*/ 25 h 60"/>
                <a:gd name="T2" fmla="*/ 34 w 60"/>
                <a:gd name="T3" fmla="*/ 2 h 60"/>
                <a:gd name="T4" fmla="*/ 26 w 60"/>
                <a:gd name="T5" fmla="*/ 2 h 60"/>
                <a:gd name="T6" fmla="*/ 2 w 60"/>
                <a:gd name="T7" fmla="*/ 25 h 60"/>
                <a:gd name="T8" fmla="*/ 2 w 60"/>
                <a:gd name="T9" fmla="*/ 34 h 60"/>
                <a:gd name="T10" fmla="*/ 26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5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86" name="Freeform 1809"/>
            <p:cNvSpPr>
              <a:spLocks/>
            </p:cNvSpPr>
            <p:nvPr userDrawn="1"/>
          </p:nvSpPr>
          <p:spPr bwMode="auto">
            <a:xfrm>
              <a:off x="3860800" y="523875"/>
              <a:ext cx="96837" cy="95250"/>
            </a:xfrm>
            <a:custGeom>
              <a:avLst/>
              <a:gdLst>
                <a:gd name="T0" fmla="*/ 58 w 61"/>
                <a:gd name="T1" fmla="*/ 25 h 60"/>
                <a:gd name="T2" fmla="*/ 35 w 61"/>
                <a:gd name="T3" fmla="*/ 2 h 60"/>
                <a:gd name="T4" fmla="*/ 26 w 61"/>
                <a:gd name="T5" fmla="*/ 2 h 60"/>
                <a:gd name="T6" fmla="*/ 2 w 61"/>
                <a:gd name="T7" fmla="*/ 25 h 60"/>
                <a:gd name="T8" fmla="*/ 2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8 w 61"/>
                <a:gd name="T15" fmla="*/ 34 h 60"/>
                <a:gd name="T16" fmla="*/ 58 w 61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8" y="25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5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1" y="32"/>
                    <a:pt x="61" y="28"/>
                    <a:pt x="58" y="25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87" name="Freeform 1810"/>
            <p:cNvSpPr>
              <a:spLocks/>
            </p:cNvSpPr>
            <p:nvPr userDrawn="1"/>
          </p:nvSpPr>
          <p:spPr bwMode="auto">
            <a:xfrm>
              <a:off x="3860800" y="523875"/>
              <a:ext cx="96837" cy="95250"/>
            </a:xfrm>
            <a:custGeom>
              <a:avLst/>
              <a:gdLst>
                <a:gd name="T0" fmla="*/ 58 w 61"/>
                <a:gd name="T1" fmla="*/ 25 h 60"/>
                <a:gd name="T2" fmla="*/ 35 w 61"/>
                <a:gd name="T3" fmla="*/ 2 h 60"/>
                <a:gd name="T4" fmla="*/ 26 w 61"/>
                <a:gd name="T5" fmla="*/ 2 h 60"/>
                <a:gd name="T6" fmla="*/ 2 w 61"/>
                <a:gd name="T7" fmla="*/ 25 h 60"/>
                <a:gd name="T8" fmla="*/ 2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8 w 61"/>
                <a:gd name="T15" fmla="*/ 34 h 60"/>
                <a:gd name="T16" fmla="*/ 58 w 61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8" y="25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5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1" y="32"/>
                    <a:pt x="61" y="28"/>
                    <a:pt x="58" y="25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88" name="Freeform 1811"/>
            <p:cNvSpPr>
              <a:spLocks/>
            </p:cNvSpPr>
            <p:nvPr userDrawn="1"/>
          </p:nvSpPr>
          <p:spPr bwMode="auto">
            <a:xfrm>
              <a:off x="3995737" y="523875"/>
              <a:ext cx="96837" cy="95250"/>
            </a:xfrm>
            <a:custGeom>
              <a:avLst/>
              <a:gdLst>
                <a:gd name="T0" fmla="*/ 58 w 61"/>
                <a:gd name="T1" fmla="*/ 25 h 60"/>
                <a:gd name="T2" fmla="*/ 35 w 61"/>
                <a:gd name="T3" fmla="*/ 2 h 60"/>
                <a:gd name="T4" fmla="*/ 26 w 61"/>
                <a:gd name="T5" fmla="*/ 2 h 60"/>
                <a:gd name="T6" fmla="*/ 3 w 61"/>
                <a:gd name="T7" fmla="*/ 25 h 60"/>
                <a:gd name="T8" fmla="*/ 3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8 w 61"/>
                <a:gd name="T15" fmla="*/ 34 h 60"/>
                <a:gd name="T16" fmla="*/ 58 w 61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8" y="25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9" y="0"/>
                    <a:pt x="26" y="2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8"/>
                    <a:pt x="0" y="32"/>
                    <a:pt x="3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0"/>
                    <a:pt x="32" y="60"/>
                    <a:pt x="35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1" y="32"/>
                    <a:pt x="61" y="28"/>
                    <a:pt x="58" y="25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89" name="Freeform 1812"/>
            <p:cNvSpPr>
              <a:spLocks/>
            </p:cNvSpPr>
            <p:nvPr userDrawn="1"/>
          </p:nvSpPr>
          <p:spPr bwMode="auto">
            <a:xfrm>
              <a:off x="3995737" y="523875"/>
              <a:ext cx="96837" cy="95250"/>
            </a:xfrm>
            <a:custGeom>
              <a:avLst/>
              <a:gdLst>
                <a:gd name="T0" fmla="*/ 58 w 61"/>
                <a:gd name="T1" fmla="*/ 25 h 60"/>
                <a:gd name="T2" fmla="*/ 35 w 61"/>
                <a:gd name="T3" fmla="*/ 2 h 60"/>
                <a:gd name="T4" fmla="*/ 26 w 61"/>
                <a:gd name="T5" fmla="*/ 2 h 60"/>
                <a:gd name="T6" fmla="*/ 3 w 61"/>
                <a:gd name="T7" fmla="*/ 25 h 60"/>
                <a:gd name="T8" fmla="*/ 3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8 w 61"/>
                <a:gd name="T15" fmla="*/ 34 h 60"/>
                <a:gd name="T16" fmla="*/ 58 w 61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8" y="25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9" y="0"/>
                    <a:pt x="26" y="2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8"/>
                    <a:pt x="0" y="32"/>
                    <a:pt x="3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0"/>
                    <a:pt x="32" y="60"/>
                    <a:pt x="35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1" y="32"/>
                    <a:pt x="61" y="28"/>
                    <a:pt x="58" y="25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90" name="Freeform 1813"/>
            <p:cNvSpPr>
              <a:spLocks/>
            </p:cNvSpPr>
            <p:nvPr userDrawn="1"/>
          </p:nvSpPr>
          <p:spPr bwMode="auto">
            <a:xfrm>
              <a:off x="4130675" y="523875"/>
              <a:ext cx="96837" cy="95250"/>
            </a:xfrm>
            <a:custGeom>
              <a:avLst/>
              <a:gdLst>
                <a:gd name="T0" fmla="*/ 59 w 61"/>
                <a:gd name="T1" fmla="*/ 25 h 60"/>
                <a:gd name="T2" fmla="*/ 35 w 61"/>
                <a:gd name="T3" fmla="*/ 2 h 60"/>
                <a:gd name="T4" fmla="*/ 26 w 61"/>
                <a:gd name="T5" fmla="*/ 2 h 60"/>
                <a:gd name="T6" fmla="*/ 3 w 61"/>
                <a:gd name="T7" fmla="*/ 25 h 60"/>
                <a:gd name="T8" fmla="*/ 3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9 w 61"/>
                <a:gd name="T15" fmla="*/ 34 h 60"/>
                <a:gd name="T16" fmla="*/ 59 w 61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9" y="25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3" y="0"/>
                    <a:pt x="29" y="0"/>
                    <a:pt x="26" y="2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8"/>
                    <a:pt x="0" y="32"/>
                    <a:pt x="3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0"/>
                    <a:pt x="33" y="60"/>
                    <a:pt x="35" y="58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1" y="32"/>
                    <a:pt x="61" y="28"/>
                    <a:pt x="59" y="25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91" name="Freeform 1814"/>
            <p:cNvSpPr>
              <a:spLocks/>
            </p:cNvSpPr>
            <p:nvPr userDrawn="1"/>
          </p:nvSpPr>
          <p:spPr bwMode="auto">
            <a:xfrm>
              <a:off x="4130675" y="523875"/>
              <a:ext cx="96837" cy="95250"/>
            </a:xfrm>
            <a:custGeom>
              <a:avLst/>
              <a:gdLst>
                <a:gd name="T0" fmla="*/ 59 w 61"/>
                <a:gd name="T1" fmla="*/ 25 h 60"/>
                <a:gd name="T2" fmla="*/ 35 w 61"/>
                <a:gd name="T3" fmla="*/ 2 h 60"/>
                <a:gd name="T4" fmla="*/ 26 w 61"/>
                <a:gd name="T5" fmla="*/ 2 h 60"/>
                <a:gd name="T6" fmla="*/ 3 w 61"/>
                <a:gd name="T7" fmla="*/ 25 h 60"/>
                <a:gd name="T8" fmla="*/ 3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9 w 61"/>
                <a:gd name="T15" fmla="*/ 34 h 60"/>
                <a:gd name="T16" fmla="*/ 59 w 61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9" y="25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3" y="0"/>
                    <a:pt x="29" y="0"/>
                    <a:pt x="26" y="2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8"/>
                    <a:pt x="0" y="32"/>
                    <a:pt x="3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0"/>
                    <a:pt x="33" y="60"/>
                    <a:pt x="35" y="58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1" y="32"/>
                    <a:pt x="61" y="28"/>
                    <a:pt x="59" y="25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92" name="Freeform 1815"/>
            <p:cNvSpPr>
              <a:spLocks/>
            </p:cNvSpPr>
            <p:nvPr userDrawn="1"/>
          </p:nvSpPr>
          <p:spPr bwMode="auto">
            <a:xfrm>
              <a:off x="4267200" y="523875"/>
              <a:ext cx="95250" cy="95250"/>
            </a:xfrm>
            <a:custGeom>
              <a:avLst/>
              <a:gdLst>
                <a:gd name="T0" fmla="*/ 58 w 60"/>
                <a:gd name="T1" fmla="*/ 25 h 60"/>
                <a:gd name="T2" fmla="*/ 34 w 60"/>
                <a:gd name="T3" fmla="*/ 2 h 60"/>
                <a:gd name="T4" fmla="*/ 26 w 60"/>
                <a:gd name="T5" fmla="*/ 2 h 60"/>
                <a:gd name="T6" fmla="*/ 2 w 60"/>
                <a:gd name="T7" fmla="*/ 25 h 60"/>
                <a:gd name="T8" fmla="*/ 2 w 60"/>
                <a:gd name="T9" fmla="*/ 34 h 60"/>
                <a:gd name="T10" fmla="*/ 26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5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93" name="Freeform 1816"/>
            <p:cNvSpPr>
              <a:spLocks/>
            </p:cNvSpPr>
            <p:nvPr userDrawn="1"/>
          </p:nvSpPr>
          <p:spPr bwMode="auto">
            <a:xfrm>
              <a:off x="4267200" y="523875"/>
              <a:ext cx="95250" cy="95250"/>
            </a:xfrm>
            <a:custGeom>
              <a:avLst/>
              <a:gdLst>
                <a:gd name="T0" fmla="*/ 58 w 60"/>
                <a:gd name="T1" fmla="*/ 25 h 60"/>
                <a:gd name="T2" fmla="*/ 34 w 60"/>
                <a:gd name="T3" fmla="*/ 2 h 60"/>
                <a:gd name="T4" fmla="*/ 26 w 60"/>
                <a:gd name="T5" fmla="*/ 2 h 60"/>
                <a:gd name="T6" fmla="*/ 2 w 60"/>
                <a:gd name="T7" fmla="*/ 25 h 60"/>
                <a:gd name="T8" fmla="*/ 2 w 60"/>
                <a:gd name="T9" fmla="*/ 34 h 60"/>
                <a:gd name="T10" fmla="*/ 26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5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94" name="Freeform 1817"/>
            <p:cNvSpPr>
              <a:spLocks/>
            </p:cNvSpPr>
            <p:nvPr userDrawn="1"/>
          </p:nvSpPr>
          <p:spPr bwMode="auto">
            <a:xfrm>
              <a:off x="4402137" y="523875"/>
              <a:ext cx="95250" cy="95250"/>
            </a:xfrm>
            <a:custGeom>
              <a:avLst/>
              <a:gdLst>
                <a:gd name="T0" fmla="*/ 58 w 60"/>
                <a:gd name="T1" fmla="*/ 25 h 60"/>
                <a:gd name="T2" fmla="*/ 34 w 60"/>
                <a:gd name="T3" fmla="*/ 2 h 60"/>
                <a:gd name="T4" fmla="*/ 26 w 60"/>
                <a:gd name="T5" fmla="*/ 2 h 60"/>
                <a:gd name="T6" fmla="*/ 2 w 60"/>
                <a:gd name="T7" fmla="*/ 25 h 60"/>
                <a:gd name="T8" fmla="*/ 2 w 60"/>
                <a:gd name="T9" fmla="*/ 34 h 60"/>
                <a:gd name="T10" fmla="*/ 26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5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95" name="Freeform 1818"/>
            <p:cNvSpPr>
              <a:spLocks/>
            </p:cNvSpPr>
            <p:nvPr userDrawn="1"/>
          </p:nvSpPr>
          <p:spPr bwMode="auto">
            <a:xfrm>
              <a:off x="4402137" y="523875"/>
              <a:ext cx="95250" cy="95250"/>
            </a:xfrm>
            <a:custGeom>
              <a:avLst/>
              <a:gdLst>
                <a:gd name="T0" fmla="*/ 58 w 60"/>
                <a:gd name="T1" fmla="*/ 25 h 60"/>
                <a:gd name="T2" fmla="*/ 34 w 60"/>
                <a:gd name="T3" fmla="*/ 2 h 60"/>
                <a:gd name="T4" fmla="*/ 26 w 60"/>
                <a:gd name="T5" fmla="*/ 2 h 60"/>
                <a:gd name="T6" fmla="*/ 2 w 60"/>
                <a:gd name="T7" fmla="*/ 25 h 60"/>
                <a:gd name="T8" fmla="*/ 2 w 60"/>
                <a:gd name="T9" fmla="*/ 34 h 60"/>
                <a:gd name="T10" fmla="*/ 26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5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96" name="Freeform 1819"/>
            <p:cNvSpPr>
              <a:spLocks/>
            </p:cNvSpPr>
            <p:nvPr userDrawn="1"/>
          </p:nvSpPr>
          <p:spPr bwMode="auto">
            <a:xfrm>
              <a:off x="4537075" y="523875"/>
              <a:ext cx="95250" cy="95250"/>
            </a:xfrm>
            <a:custGeom>
              <a:avLst/>
              <a:gdLst>
                <a:gd name="T0" fmla="*/ 58 w 60"/>
                <a:gd name="T1" fmla="*/ 25 h 60"/>
                <a:gd name="T2" fmla="*/ 35 w 60"/>
                <a:gd name="T3" fmla="*/ 2 h 60"/>
                <a:gd name="T4" fmla="*/ 26 w 60"/>
                <a:gd name="T5" fmla="*/ 2 h 60"/>
                <a:gd name="T6" fmla="*/ 2 w 60"/>
                <a:gd name="T7" fmla="*/ 25 h 60"/>
                <a:gd name="T8" fmla="*/ 2 w 60"/>
                <a:gd name="T9" fmla="*/ 34 h 60"/>
                <a:gd name="T10" fmla="*/ 26 w 60"/>
                <a:gd name="T11" fmla="*/ 58 h 60"/>
                <a:gd name="T12" fmla="*/ 35 w 60"/>
                <a:gd name="T13" fmla="*/ 58 h 60"/>
                <a:gd name="T14" fmla="*/ 58 w 60"/>
                <a:gd name="T15" fmla="*/ 34 h 60"/>
                <a:gd name="T16" fmla="*/ 58 w 60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5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5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5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97" name="Freeform 1820"/>
            <p:cNvSpPr>
              <a:spLocks/>
            </p:cNvSpPr>
            <p:nvPr userDrawn="1"/>
          </p:nvSpPr>
          <p:spPr bwMode="auto">
            <a:xfrm>
              <a:off x="4537075" y="523875"/>
              <a:ext cx="95250" cy="95250"/>
            </a:xfrm>
            <a:custGeom>
              <a:avLst/>
              <a:gdLst>
                <a:gd name="T0" fmla="*/ 58 w 60"/>
                <a:gd name="T1" fmla="*/ 25 h 60"/>
                <a:gd name="T2" fmla="*/ 35 w 60"/>
                <a:gd name="T3" fmla="*/ 2 h 60"/>
                <a:gd name="T4" fmla="*/ 26 w 60"/>
                <a:gd name="T5" fmla="*/ 2 h 60"/>
                <a:gd name="T6" fmla="*/ 2 w 60"/>
                <a:gd name="T7" fmla="*/ 25 h 60"/>
                <a:gd name="T8" fmla="*/ 2 w 60"/>
                <a:gd name="T9" fmla="*/ 34 h 60"/>
                <a:gd name="T10" fmla="*/ 26 w 60"/>
                <a:gd name="T11" fmla="*/ 58 h 60"/>
                <a:gd name="T12" fmla="*/ 35 w 60"/>
                <a:gd name="T13" fmla="*/ 58 h 60"/>
                <a:gd name="T14" fmla="*/ 58 w 60"/>
                <a:gd name="T15" fmla="*/ 34 h 60"/>
                <a:gd name="T16" fmla="*/ 58 w 60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5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5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5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98" name="Freeform 1821"/>
            <p:cNvSpPr>
              <a:spLocks/>
            </p:cNvSpPr>
            <p:nvPr userDrawn="1"/>
          </p:nvSpPr>
          <p:spPr bwMode="auto">
            <a:xfrm>
              <a:off x="4672012" y="523875"/>
              <a:ext cx="96837" cy="95250"/>
            </a:xfrm>
            <a:custGeom>
              <a:avLst/>
              <a:gdLst>
                <a:gd name="T0" fmla="*/ 58 w 61"/>
                <a:gd name="T1" fmla="*/ 25 h 60"/>
                <a:gd name="T2" fmla="*/ 35 w 61"/>
                <a:gd name="T3" fmla="*/ 2 h 60"/>
                <a:gd name="T4" fmla="*/ 26 w 61"/>
                <a:gd name="T5" fmla="*/ 2 h 60"/>
                <a:gd name="T6" fmla="*/ 2 w 61"/>
                <a:gd name="T7" fmla="*/ 25 h 60"/>
                <a:gd name="T8" fmla="*/ 2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8 w 61"/>
                <a:gd name="T15" fmla="*/ 34 h 60"/>
                <a:gd name="T16" fmla="*/ 58 w 61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8" y="25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5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1" y="32"/>
                    <a:pt x="61" y="28"/>
                    <a:pt x="58" y="25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99" name="Freeform 1822"/>
            <p:cNvSpPr>
              <a:spLocks/>
            </p:cNvSpPr>
            <p:nvPr userDrawn="1"/>
          </p:nvSpPr>
          <p:spPr bwMode="auto">
            <a:xfrm>
              <a:off x="4672012" y="523875"/>
              <a:ext cx="96837" cy="95250"/>
            </a:xfrm>
            <a:custGeom>
              <a:avLst/>
              <a:gdLst>
                <a:gd name="T0" fmla="*/ 58 w 61"/>
                <a:gd name="T1" fmla="*/ 25 h 60"/>
                <a:gd name="T2" fmla="*/ 35 w 61"/>
                <a:gd name="T3" fmla="*/ 2 h 60"/>
                <a:gd name="T4" fmla="*/ 26 w 61"/>
                <a:gd name="T5" fmla="*/ 2 h 60"/>
                <a:gd name="T6" fmla="*/ 2 w 61"/>
                <a:gd name="T7" fmla="*/ 25 h 60"/>
                <a:gd name="T8" fmla="*/ 2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8 w 61"/>
                <a:gd name="T15" fmla="*/ 34 h 60"/>
                <a:gd name="T16" fmla="*/ 58 w 61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8" y="25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5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1" y="32"/>
                    <a:pt x="61" y="28"/>
                    <a:pt x="58" y="25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00" name="Freeform 1823"/>
            <p:cNvSpPr>
              <a:spLocks/>
            </p:cNvSpPr>
            <p:nvPr userDrawn="1"/>
          </p:nvSpPr>
          <p:spPr bwMode="auto">
            <a:xfrm>
              <a:off x="4806950" y="523875"/>
              <a:ext cx="96837" cy="95250"/>
            </a:xfrm>
            <a:custGeom>
              <a:avLst/>
              <a:gdLst>
                <a:gd name="T0" fmla="*/ 58 w 61"/>
                <a:gd name="T1" fmla="*/ 25 h 60"/>
                <a:gd name="T2" fmla="*/ 35 w 61"/>
                <a:gd name="T3" fmla="*/ 2 h 60"/>
                <a:gd name="T4" fmla="*/ 26 w 61"/>
                <a:gd name="T5" fmla="*/ 2 h 60"/>
                <a:gd name="T6" fmla="*/ 3 w 61"/>
                <a:gd name="T7" fmla="*/ 25 h 60"/>
                <a:gd name="T8" fmla="*/ 3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8 w 61"/>
                <a:gd name="T15" fmla="*/ 34 h 60"/>
                <a:gd name="T16" fmla="*/ 58 w 61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8" y="25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9" y="0"/>
                    <a:pt x="26" y="2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8"/>
                    <a:pt x="0" y="32"/>
                    <a:pt x="3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0"/>
                    <a:pt x="32" y="60"/>
                    <a:pt x="35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1" y="32"/>
                    <a:pt x="61" y="28"/>
                    <a:pt x="58" y="25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01" name="Freeform 1824"/>
            <p:cNvSpPr>
              <a:spLocks/>
            </p:cNvSpPr>
            <p:nvPr userDrawn="1"/>
          </p:nvSpPr>
          <p:spPr bwMode="auto">
            <a:xfrm>
              <a:off x="4806950" y="523875"/>
              <a:ext cx="96837" cy="95250"/>
            </a:xfrm>
            <a:custGeom>
              <a:avLst/>
              <a:gdLst>
                <a:gd name="T0" fmla="*/ 58 w 61"/>
                <a:gd name="T1" fmla="*/ 25 h 60"/>
                <a:gd name="T2" fmla="*/ 35 w 61"/>
                <a:gd name="T3" fmla="*/ 2 h 60"/>
                <a:gd name="T4" fmla="*/ 26 w 61"/>
                <a:gd name="T5" fmla="*/ 2 h 60"/>
                <a:gd name="T6" fmla="*/ 3 w 61"/>
                <a:gd name="T7" fmla="*/ 25 h 60"/>
                <a:gd name="T8" fmla="*/ 3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8 w 61"/>
                <a:gd name="T15" fmla="*/ 34 h 60"/>
                <a:gd name="T16" fmla="*/ 58 w 61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8" y="25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9" y="0"/>
                    <a:pt x="26" y="2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8"/>
                    <a:pt x="0" y="32"/>
                    <a:pt x="3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0"/>
                    <a:pt x="32" y="60"/>
                    <a:pt x="35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1" y="32"/>
                    <a:pt x="61" y="28"/>
                    <a:pt x="58" y="25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02" name="Freeform 1825"/>
            <p:cNvSpPr>
              <a:spLocks/>
            </p:cNvSpPr>
            <p:nvPr userDrawn="1"/>
          </p:nvSpPr>
          <p:spPr bwMode="auto">
            <a:xfrm>
              <a:off x="4941887" y="523875"/>
              <a:ext cx="96837" cy="95250"/>
            </a:xfrm>
            <a:custGeom>
              <a:avLst/>
              <a:gdLst>
                <a:gd name="T0" fmla="*/ 59 w 61"/>
                <a:gd name="T1" fmla="*/ 25 h 60"/>
                <a:gd name="T2" fmla="*/ 35 w 61"/>
                <a:gd name="T3" fmla="*/ 2 h 60"/>
                <a:gd name="T4" fmla="*/ 26 w 61"/>
                <a:gd name="T5" fmla="*/ 2 h 60"/>
                <a:gd name="T6" fmla="*/ 3 w 61"/>
                <a:gd name="T7" fmla="*/ 25 h 60"/>
                <a:gd name="T8" fmla="*/ 3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9 w 61"/>
                <a:gd name="T15" fmla="*/ 34 h 60"/>
                <a:gd name="T16" fmla="*/ 59 w 61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9" y="25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3" y="0"/>
                    <a:pt x="29" y="0"/>
                    <a:pt x="26" y="2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8"/>
                    <a:pt x="0" y="32"/>
                    <a:pt x="3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0"/>
                    <a:pt x="33" y="60"/>
                    <a:pt x="35" y="58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1" y="32"/>
                    <a:pt x="61" y="28"/>
                    <a:pt x="59" y="25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03" name="Freeform 1826"/>
            <p:cNvSpPr>
              <a:spLocks/>
            </p:cNvSpPr>
            <p:nvPr userDrawn="1"/>
          </p:nvSpPr>
          <p:spPr bwMode="auto">
            <a:xfrm>
              <a:off x="4941887" y="523875"/>
              <a:ext cx="96837" cy="95250"/>
            </a:xfrm>
            <a:custGeom>
              <a:avLst/>
              <a:gdLst>
                <a:gd name="T0" fmla="*/ 59 w 61"/>
                <a:gd name="T1" fmla="*/ 25 h 60"/>
                <a:gd name="T2" fmla="*/ 35 w 61"/>
                <a:gd name="T3" fmla="*/ 2 h 60"/>
                <a:gd name="T4" fmla="*/ 26 w 61"/>
                <a:gd name="T5" fmla="*/ 2 h 60"/>
                <a:gd name="T6" fmla="*/ 3 w 61"/>
                <a:gd name="T7" fmla="*/ 25 h 60"/>
                <a:gd name="T8" fmla="*/ 3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9 w 61"/>
                <a:gd name="T15" fmla="*/ 34 h 60"/>
                <a:gd name="T16" fmla="*/ 59 w 61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9" y="25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3" y="0"/>
                    <a:pt x="29" y="0"/>
                    <a:pt x="26" y="2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8"/>
                    <a:pt x="0" y="32"/>
                    <a:pt x="3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0"/>
                    <a:pt x="33" y="60"/>
                    <a:pt x="35" y="58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1" y="32"/>
                    <a:pt x="61" y="28"/>
                    <a:pt x="59" y="25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04" name="Freeform 1827"/>
            <p:cNvSpPr>
              <a:spLocks/>
            </p:cNvSpPr>
            <p:nvPr userDrawn="1"/>
          </p:nvSpPr>
          <p:spPr bwMode="auto">
            <a:xfrm>
              <a:off x="5078412" y="523875"/>
              <a:ext cx="95250" cy="95250"/>
            </a:xfrm>
            <a:custGeom>
              <a:avLst/>
              <a:gdLst>
                <a:gd name="T0" fmla="*/ 58 w 60"/>
                <a:gd name="T1" fmla="*/ 25 h 60"/>
                <a:gd name="T2" fmla="*/ 34 w 60"/>
                <a:gd name="T3" fmla="*/ 2 h 60"/>
                <a:gd name="T4" fmla="*/ 26 w 60"/>
                <a:gd name="T5" fmla="*/ 2 h 60"/>
                <a:gd name="T6" fmla="*/ 2 w 60"/>
                <a:gd name="T7" fmla="*/ 25 h 60"/>
                <a:gd name="T8" fmla="*/ 2 w 60"/>
                <a:gd name="T9" fmla="*/ 34 h 60"/>
                <a:gd name="T10" fmla="*/ 26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5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05" name="Freeform 1828"/>
            <p:cNvSpPr>
              <a:spLocks/>
            </p:cNvSpPr>
            <p:nvPr userDrawn="1"/>
          </p:nvSpPr>
          <p:spPr bwMode="auto">
            <a:xfrm>
              <a:off x="5078412" y="523875"/>
              <a:ext cx="95250" cy="95250"/>
            </a:xfrm>
            <a:custGeom>
              <a:avLst/>
              <a:gdLst>
                <a:gd name="T0" fmla="*/ 58 w 60"/>
                <a:gd name="T1" fmla="*/ 25 h 60"/>
                <a:gd name="T2" fmla="*/ 34 w 60"/>
                <a:gd name="T3" fmla="*/ 2 h 60"/>
                <a:gd name="T4" fmla="*/ 26 w 60"/>
                <a:gd name="T5" fmla="*/ 2 h 60"/>
                <a:gd name="T6" fmla="*/ 2 w 60"/>
                <a:gd name="T7" fmla="*/ 25 h 60"/>
                <a:gd name="T8" fmla="*/ 2 w 60"/>
                <a:gd name="T9" fmla="*/ 34 h 60"/>
                <a:gd name="T10" fmla="*/ 26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5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06" name="Freeform 1829"/>
            <p:cNvSpPr>
              <a:spLocks/>
            </p:cNvSpPr>
            <p:nvPr userDrawn="1"/>
          </p:nvSpPr>
          <p:spPr bwMode="auto">
            <a:xfrm>
              <a:off x="347662" y="708025"/>
              <a:ext cx="95250" cy="95250"/>
            </a:xfrm>
            <a:custGeom>
              <a:avLst/>
              <a:gdLst>
                <a:gd name="T0" fmla="*/ 58 w 60"/>
                <a:gd name="T1" fmla="*/ 26 h 60"/>
                <a:gd name="T2" fmla="*/ 34 w 60"/>
                <a:gd name="T3" fmla="*/ 2 h 60"/>
                <a:gd name="T4" fmla="*/ 26 w 60"/>
                <a:gd name="T5" fmla="*/ 2 h 60"/>
                <a:gd name="T6" fmla="*/ 2 w 60"/>
                <a:gd name="T7" fmla="*/ 26 h 60"/>
                <a:gd name="T8" fmla="*/ 2 w 60"/>
                <a:gd name="T9" fmla="*/ 34 h 60"/>
                <a:gd name="T10" fmla="*/ 26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07" name="Freeform 1830"/>
            <p:cNvSpPr>
              <a:spLocks/>
            </p:cNvSpPr>
            <p:nvPr userDrawn="1"/>
          </p:nvSpPr>
          <p:spPr bwMode="auto">
            <a:xfrm>
              <a:off x="347662" y="708025"/>
              <a:ext cx="95250" cy="95250"/>
            </a:xfrm>
            <a:custGeom>
              <a:avLst/>
              <a:gdLst>
                <a:gd name="T0" fmla="*/ 58 w 60"/>
                <a:gd name="T1" fmla="*/ 26 h 60"/>
                <a:gd name="T2" fmla="*/ 34 w 60"/>
                <a:gd name="T3" fmla="*/ 2 h 60"/>
                <a:gd name="T4" fmla="*/ 26 w 60"/>
                <a:gd name="T5" fmla="*/ 2 h 60"/>
                <a:gd name="T6" fmla="*/ 2 w 60"/>
                <a:gd name="T7" fmla="*/ 26 h 60"/>
                <a:gd name="T8" fmla="*/ 2 w 60"/>
                <a:gd name="T9" fmla="*/ 34 h 60"/>
                <a:gd name="T10" fmla="*/ 26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08" name="Freeform 1831"/>
            <p:cNvSpPr>
              <a:spLocks/>
            </p:cNvSpPr>
            <p:nvPr userDrawn="1"/>
          </p:nvSpPr>
          <p:spPr bwMode="auto">
            <a:xfrm>
              <a:off x="482600" y="708025"/>
              <a:ext cx="95250" cy="95250"/>
            </a:xfrm>
            <a:custGeom>
              <a:avLst/>
              <a:gdLst>
                <a:gd name="T0" fmla="*/ 58 w 60"/>
                <a:gd name="T1" fmla="*/ 26 h 60"/>
                <a:gd name="T2" fmla="*/ 34 w 60"/>
                <a:gd name="T3" fmla="*/ 2 h 60"/>
                <a:gd name="T4" fmla="*/ 26 w 60"/>
                <a:gd name="T5" fmla="*/ 2 h 60"/>
                <a:gd name="T6" fmla="*/ 2 w 60"/>
                <a:gd name="T7" fmla="*/ 26 h 60"/>
                <a:gd name="T8" fmla="*/ 2 w 60"/>
                <a:gd name="T9" fmla="*/ 34 h 60"/>
                <a:gd name="T10" fmla="*/ 26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09" name="Freeform 1832"/>
            <p:cNvSpPr>
              <a:spLocks/>
            </p:cNvSpPr>
            <p:nvPr userDrawn="1"/>
          </p:nvSpPr>
          <p:spPr bwMode="auto">
            <a:xfrm>
              <a:off x="482600" y="708025"/>
              <a:ext cx="95250" cy="95250"/>
            </a:xfrm>
            <a:custGeom>
              <a:avLst/>
              <a:gdLst>
                <a:gd name="T0" fmla="*/ 58 w 60"/>
                <a:gd name="T1" fmla="*/ 26 h 60"/>
                <a:gd name="T2" fmla="*/ 34 w 60"/>
                <a:gd name="T3" fmla="*/ 2 h 60"/>
                <a:gd name="T4" fmla="*/ 26 w 60"/>
                <a:gd name="T5" fmla="*/ 2 h 60"/>
                <a:gd name="T6" fmla="*/ 2 w 60"/>
                <a:gd name="T7" fmla="*/ 26 h 60"/>
                <a:gd name="T8" fmla="*/ 2 w 60"/>
                <a:gd name="T9" fmla="*/ 34 h 60"/>
                <a:gd name="T10" fmla="*/ 26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10" name="Freeform 1833"/>
            <p:cNvSpPr>
              <a:spLocks/>
            </p:cNvSpPr>
            <p:nvPr userDrawn="1"/>
          </p:nvSpPr>
          <p:spPr bwMode="auto">
            <a:xfrm>
              <a:off x="617537" y="708025"/>
              <a:ext cx="96837" cy="95250"/>
            </a:xfrm>
            <a:custGeom>
              <a:avLst/>
              <a:gdLst>
                <a:gd name="T0" fmla="*/ 58 w 61"/>
                <a:gd name="T1" fmla="*/ 26 h 60"/>
                <a:gd name="T2" fmla="*/ 35 w 61"/>
                <a:gd name="T3" fmla="*/ 2 h 60"/>
                <a:gd name="T4" fmla="*/ 26 w 61"/>
                <a:gd name="T5" fmla="*/ 2 h 60"/>
                <a:gd name="T6" fmla="*/ 2 w 61"/>
                <a:gd name="T7" fmla="*/ 26 h 60"/>
                <a:gd name="T8" fmla="*/ 2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8 w 61"/>
                <a:gd name="T15" fmla="*/ 34 h 60"/>
                <a:gd name="T16" fmla="*/ 58 w 61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8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5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1" y="32"/>
                    <a:pt x="61" y="28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11" name="Freeform 1834"/>
            <p:cNvSpPr>
              <a:spLocks/>
            </p:cNvSpPr>
            <p:nvPr userDrawn="1"/>
          </p:nvSpPr>
          <p:spPr bwMode="auto">
            <a:xfrm>
              <a:off x="617537" y="708025"/>
              <a:ext cx="96837" cy="95250"/>
            </a:xfrm>
            <a:custGeom>
              <a:avLst/>
              <a:gdLst>
                <a:gd name="T0" fmla="*/ 58 w 61"/>
                <a:gd name="T1" fmla="*/ 26 h 60"/>
                <a:gd name="T2" fmla="*/ 35 w 61"/>
                <a:gd name="T3" fmla="*/ 2 h 60"/>
                <a:gd name="T4" fmla="*/ 26 w 61"/>
                <a:gd name="T5" fmla="*/ 2 h 60"/>
                <a:gd name="T6" fmla="*/ 2 w 61"/>
                <a:gd name="T7" fmla="*/ 26 h 60"/>
                <a:gd name="T8" fmla="*/ 2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8 w 61"/>
                <a:gd name="T15" fmla="*/ 34 h 60"/>
                <a:gd name="T16" fmla="*/ 58 w 61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8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5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1" y="32"/>
                    <a:pt x="61" y="28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12" name="Freeform 1835"/>
            <p:cNvSpPr>
              <a:spLocks/>
            </p:cNvSpPr>
            <p:nvPr userDrawn="1"/>
          </p:nvSpPr>
          <p:spPr bwMode="auto">
            <a:xfrm>
              <a:off x="752475" y="708025"/>
              <a:ext cx="96837" cy="95250"/>
            </a:xfrm>
            <a:custGeom>
              <a:avLst/>
              <a:gdLst>
                <a:gd name="T0" fmla="*/ 58 w 61"/>
                <a:gd name="T1" fmla="*/ 26 h 60"/>
                <a:gd name="T2" fmla="*/ 35 w 61"/>
                <a:gd name="T3" fmla="*/ 2 h 60"/>
                <a:gd name="T4" fmla="*/ 26 w 61"/>
                <a:gd name="T5" fmla="*/ 2 h 60"/>
                <a:gd name="T6" fmla="*/ 3 w 61"/>
                <a:gd name="T7" fmla="*/ 26 h 60"/>
                <a:gd name="T8" fmla="*/ 3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8 w 61"/>
                <a:gd name="T15" fmla="*/ 34 h 60"/>
                <a:gd name="T16" fmla="*/ 58 w 61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8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9" y="0"/>
                    <a:pt x="26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2"/>
                    <a:pt x="3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0"/>
                    <a:pt x="32" y="60"/>
                    <a:pt x="35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1" y="32"/>
                    <a:pt x="61" y="28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13" name="Freeform 1836"/>
            <p:cNvSpPr>
              <a:spLocks/>
            </p:cNvSpPr>
            <p:nvPr userDrawn="1"/>
          </p:nvSpPr>
          <p:spPr bwMode="auto">
            <a:xfrm>
              <a:off x="752475" y="708025"/>
              <a:ext cx="96837" cy="95250"/>
            </a:xfrm>
            <a:custGeom>
              <a:avLst/>
              <a:gdLst>
                <a:gd name="T0" fmla="*/ 58 w 61"/>
                <a:gd name="T1" fmla="*/ 26 h 60"/>
                <a:gd name="T2" fmla="*/ 35 w 61"/>
                <a:gd name="T3" fmla="*/ 2 h 60"/>
                <a:gd name="T4" fmla="*/ 26 w 61"/>
                <a:gd name="T5" fmla="*/ 2 h 60"/>
                <a:gd name="T6" fmla="*/ 3 w 61"/>
                <a:gd name="T7" fmla="*/ 26 h 60"/>
                <a:gd name="T8" fmla="*/ 3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8 w 61"/>
                <a:gd name="T15" fmla="*/ 34 h 60"/>
                <a:gd name="T16" fmla="*/ 58 w 61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8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9" y="0"/>
                    <a:pt x="26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2"/>
                    <a:pt x="3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0"/>
                    <a:pt x="32" y="60"/>
                    <a:pt x="35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1" y="32"/>
                    <a:pt x="61" y="28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14" name="Freeform 1837"/>
            <p:cNvSpPr>
              <a:spLocks/>
            </p:cNvSpPr>
            <p:nvPr userDrawn="1"/>
          </p:nvSpPr>
          <p:spPr bwMode="auto">
            <a:xfrm>
              <a:off x="887412" y="708025"/>
              <a:ext cx="96837" cy="95250"/>
            </a:xfrm>
            <a:custGeom>
              <a:avLst/>
              <a:gdLst>
                <a:gd name="T0" fmla="*/ 59 w 61"/>
                <a:gd name="T1" fmla="*/ 26 h 60"/>
                <a:gd name="T2" fmla="*/ 35 w 61"/>
                <a:gd name="T3" fmla="*/ 2 h 60"/>
                <a:gd name="T4" fmla="*/ 26 w 61"/>
                <a:gd name="T5" fmla="*/ 2 h 60"/>
                <a:gd name="T6" fmla="*/ 3 w 61"/>
                <a:gd name="T7" fmla="*/ 26 h 60"/>
                <a:gd name="T8" fmla="*/ 3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9 w 61"/>
                <a:gd name="T15" fmla="*/ 34 h 60"/>
                <a:gd name="T16" fmla="*/ 59 w 61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9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3" y="0"/>
                    <a:pt x="29" y="0"/>
                    <a:pt x="26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2"/>
                    <a:pt x="3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0"/>
                    <a:pt x="33" y="60"/>
                    <a:pt x="35" y="58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1" y="32"/>
                    <a:pt x="61" y="28"/>
                    <a:pt x="59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15" name="Freeform 1838"/>
            <p:cNvSpPr>
              <a:spLocks/>
            </p:cNvSpPr>
            <p:nvPr userDrawn="1"/>
          </p:nvSpPr>
          <p:spPr bwMode="auto">
            <a:xfrm>
              <a:off x="887412" y="708025"/>
              <a:ext cx="96837" cy="95250"/>
            </a:xfrm>
            <a:custGeom>
              <a:avLst/>
              <a:gdLst>
                <a:gd name="T0" fmla="*/ 59 w 61"/>
                <a:gd name="T1" fmla="*/ 26 h 60"/>
                <a:gd name="T2" fmla="*/ 35 w 61"/>
                <a:gd name="T3" fmla="*/ 2 h 60"/>
                <a:gd name="T4" fmla="*/ 26 w 61"/>
                <a:gd name="T5" fmla="*/ 2 h 60"/>
                <a:gd name="T6" fmla="*/ 3 w 61"/>
                <a:gd name="T7" fmla="*/ 26 h 60"/>
                <a:gd name="T8" fmla="*/ 3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9 w 61"/>
                <a:gd name="T15" fmla="*/ 34 h 60"/>
                <a:gd name="T16" fmla="*/ 59 w 61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9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3" y="0"/>
                    <a:pt x="29" y="0"/>
                    <a:pt x="26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2"/>
                    <a:pt x="3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0"/>
                    <a:pt x="33" y="60"/>
                    <a:pt x="35" y="58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1" y="32"/>
                    <a:pt x="61" y="28"/>
                    <a:pt x="59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16" name="Freeform 1839"/>
            <p:cNvSpPr>
              <a:spLocks/>
            </p:cNvSpPr>
            <p:nvPr userDrawn="1"/>
          </p:nvSpPr>
          <p:spPr bwMode="auto">
            <a:xfrm>
              <a:off x="1023937" y="708025"/>
              <a:ext cx="95250" cy="95250"/>
            </a:xfrm>
            <a:custGeom>
              <a:avLst/>
              <a:gdLst>
                <a:gd name="T0" fmla="*/ 58 w 60"/>
                <a:gd name="T1" fmla="*/ 26 h 60"/>
                <a:gd name="T2" fmla="*/ 34 w 60"/>
                <a:gd name="T3" fmla="*/ 2 h 60"/>
                <a:gd name="T4" fmla="*/ 25 w 60"/>
                <a:gd name="T5" fmla="*/ 2 h 60"/>
                <a:gd name="T6" fmla="*/ 2 w 60"/>
                <a:gd name="T7" fmla="*/ 26 h 60"/>
                <a:gd name="T8" fmla="*/ 2 w 60"/>
                <a:gd name="T9" fmla="*/ 34 h 60"/>
                <a:gd name="T10" fmla="*/ 25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5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17" name="Freeform 1840"/>
            <p:cNvSpPr>
              <a:spLocks/>
            </p:cNvSpPr>
            <p:nvPr userDrawn="1"/>
          </p:nvSpPr>
          <p:spPr bwMode="auto">
            <a:xfrm>
              <a:off x="1023937" y="708025"/>
              <a:ext cx="95250" cy="95250"/>
            </a:xfrm>
            <a:custGeom>
              <a:avLst/>
              <a:gdLst>
                <a:gd name="T0" fmla="*/ 58 w 60"/>
                <a:gd name="T1" fmla="*/ 26 h 60"/>
                <a:gd name="T2" fmla="*/ 34 w 60"/>
                <a:gd name="T3" fmla="*/ 2 h 60"/>
                <a:gd name="T4" fmla="*/ 25 w 60"/>
                <a:gd name="T5" fmla="*/ 2 h 60"/>
                <a:gd name="T6" fmla="*/ 2 w 60"/>
                <a:gd name="T7" fmla="*/ 26 h 60"/>
                <a:gd name="T8" fmla="*/ 2 w 60"/>
                <a:gd name="T9" fmla="*/ 34 h 60"/>
                <a:gd name="T10" fmla="*/ 25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5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18" name="Freeform 1841"/>
            <p:cNvSpPr>
              <a:spLocks/>
            </p:cNvSpPr>
            <p:nvPr userDrawn="1"/>
          </p:nvSpPr>
          <p:spPr bwMode="auto">
            <a:xfrm>
              <a:off x="1158875" y="708025"/>
              <a:ext cx="95250" cy="95250"/>
            </a:xfrm>
            <a:custGeom>
              <a:avLst/>
              <a:gdLst>
                <a:gd name="T0" fmla="*/ 58 w 60"/>
                <a:gd name="T1" fmla="*/ 26 h 60"/>
                <a:gd name="T2" fmla="*/ 34 w 60"/>
                <a:gd name="T3" fmla="*/ 2 h 60"/>
                <a:gd name="T4" fmla="*/ 26 w 60"/>
                <a:gd name="T5" fmla="*/ 2 h 60"/>
                <a:gd name="T6" fmla="*/ 2 w 60"/>
                <a:gd name="T7" fmla="*/ 26 h 60"/>
                <a:gd name="T8" fmla="*/ 2 w 60"/>
                <a:gd name="T9" fmla="*/ 34 h 60"/>
                <a:gd name="T10" fmla="*/ 26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19" name="Freeform 1842"/>
            <p:cNvSpPr>
              <a:spLocks/>
            </p:cNvSpPr>
            <p:nvPr userDrawn="1"/>
          </p:nvSpPr>
          <p:spPr bwMode="auto">
            <a:xfrm>
              <a:off x="1158875" y="708025"/>
              <a:ext cx="95250" cy="95250"/>
            </a:xfrm>
            <a:custGeom>
              <a:avLst/>
              <a:gdLst>
                <a:gd name="T0" fmla="*/ 58 w 60"/>
                <a:gd name="T1" fmla="*/ 26 h 60"/>
                <a:gd name="T2" fmla="*/ 34 w 60"/>
                <a:gd name="T3" fmla="*/ 2 h 60"/>
                <a:gd name="T4" fmla="*/ 26 w 60"/>
                <a:gd name="T5" fmla="*/ 2 h 60"/>
                <a:gd name="T6" fmla="*/ 2 w 60"/>
                <a:gd name="T7" fmla="*/ 26 h 60"/>
                <a:gd name="T8" fmla="*/ 2 w 60"/>
                <a:gd name="T9" fmla="*/ 34 h 60"/>
                <a:gd name="T10" fmla="*/ 26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20" name="Freeform 1843"/>
            <p:cNvSpPr>
              <a:spLocks/>
            </p:cNvSpPr>
            <p:nvPr userDrawn="1"/>
          </p:nvSpPr>
          <p:spPr bwMode="auto">
            <a:xfrm>
              <a:off x="1293812" y="708025"/>
              <a:ext cx="95250" cy="95250"/>
            </a:xfrm>
            <a:custGeom>
              <a:avLst/>
              <a:gdLst>
                <a:gd name="T0" fmla="*/ 58 w 60"/>
                <a:gd name="T1" fmla="*/ 26 h 60"/>
                <a:gd name="T2" fmla="*/ 34 w 60"/>
                <a:gd name="T3" fmla="*/ 2 h 60"/>
                <a:gd name="T4" fmla="*/ 26 w 60"/>
                <a:gd name="T5" fmla="*/ 2 h 60"/>
                <a:gd name="T6" fmla="*/ 2 w 60"/>
                <a:gd name="T7" fmla="*/ 26 h 60"/>
                <a:gd name="T8" fmla="*/ 2 w 60"/>
                <a:gd name="T9" fmla="*/ 34 h 60"/>
                <a:gd name="T10" fmla="*/ 26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21" name="Freeform 1844"/>
            <p:cNvSpPr>
              <a:spLocks/>
            </p:cNvSpPr>
            <p:nvPr userDrawn="1"/>
          </p:nvSpPr>
          <p:spPr bwMode="auto">
            <a:xfrm>
              <a:off x="1293812" y="708025"/>
              <a:ext cx="95250" cy="95250"/>
            </a:xfrm>
            <a:custGeom>
              <a:avLst/>
              <a:gdLst>
                <a:gd name="T0" fmla="*/ 58 w 60"/>
                <a:gd name="T1" fmla="*/ 26 h 60"/>
                <a:gd name="T2" fmla="*/ 34 w 60"/>
                <a:gd name="T3" fmla="*/ 2 h 60"/>
                <a:gd name="T4" fmla="*/ 26 w 60"/>
                <a:gd name="T5" fmla="*/ 2 h 60"/>
                <a:gd name="T6" fmla="*/ 2 w 60"/>
                <a:gd name="T7" fmla="*/ 26 h 60"/>
                <a:gd name="T8" fmla="*/ 2 w 60"/>
                <a:gd name="T9" fmla="*/ 34 h 60"/>
                <a:gd name="T10" fmla="*/ 26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22" name="Freeform 1845"/>
            <p:cNvSpPr>
              <a:spLocks/>
            </p:cNvSpPr>
            <p:nvPr userDrawn="1"/>
          </p:nvSpPr>
          <p:spPr bwMode="auto">
            <a:xfrm>
              <a:off x="1428750" y="708025"/>
              <a:ext cx="96837" cy="95250"/>
            </a:xfrm>
            <a:custGeom>
              <a:avLst/>
              <a:gdLst>
                <a:gd name="T0" fmla="*/ 58 w 61"/>
                <a:gd name="T1" fmla="*/ 26 h 60"/>
                <a:gd name="T2" fmla="*/ 35 w 61"/>
                <a:gd name="T3" fmla="*/ 2 h 60"/>
                <a:gd name="T4" fmla="*/ 26 w 61"/>
                <a:gd name="T5" fmla="*/ 2 h 60"/>
                <a:gd name="T6" fmla="*/ 2 w 61"/>
                <a:gd name="T7" fmla="*/ 26 h 60"/>
                <a:gd name="T8" fmla="*/ 2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8 w 61"/>
                <a:gd name="T15" fmla="*/ 34 h 60"/>
                <a:gd name="T16" fmla="*/ 58 w 61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8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5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1" y="32"/>
                    <a:pt x="61" y="28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23" name="Freeform 1846"/>
            <p:cNvSpPr>
              <a:spLocks/>
            </p:cNvSpPr>
            <p:nvPr userDrawn="1"/>
          </p:nvSpPr>
          <p:spPr bwMode="auto">
            <a:xfrm>
              <a:off x="1428750" y="708025"/>
              <a:ext cx="96837" cy="95250"/>
            </a:xfrm>
            <a:custGeom>
              <a:avLst/>
              <a:gdLst>
                <a:gd name="T0" fmla="*/ 58 w 61"/>
                <a:gd name="T1" fmla="*/ 26 h 60"/>
                <a:gd name="T2" fmla="*/ 35 w 61"/>
                <a:gd name="T3" fmla="*/ 2 h 60"/>
                <a:gd name="T4" fmla="*/ 26 w 61"/>
                <a:gd name="T5" fmla="*/ 2 h 60"/>
                <a:gd name="T6" fmla="*/ 2 w 61"/>
                <a:gd name="T7" fmla="*/ 26 h 60"/>
                <a:gd name="T8" fmla="*/ 2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8 w 61"/>
                <a:gd name="T15" fmla="*/ 34 h 60"/>
                <a:gd name="T16" fmla="*/ 58 w 61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8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5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1" y="32"/>
                    <a:pt x="61" y="28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24" name="Freeform 1847"/>
            <p:cNvSpPr>
              <a:spLocks/>
            </p:cNvSpPr>
            <p:nvPr userDrawn="1"/>
          </p:nvSpPr>
          <p:spPr bwMode="auto">
            <a:xfrm>
              <a:off x="1563687" y="708025"/>
              <a:ext cx="96837" cy="95250"/>
            </a:xfrm>
            <a:custGeom>
              <a:avLst/>
              <a:gdLst>
                <a:gd name="T0" fmla="*/ 58 w 61"/>
                <a:gd name="T1" fmla="*/ 26 h 60"/>
                <a:gd name="T2" fmla="*/ 35 w 61"/>
                <a:gd name="T3" fmla="*/ 2 h 60"/>
                <a:gd name="T4" fmla="*/ 26 w 61"/>
                <a:gd name="T5" fmla="*/ 2 h 60"/>
                <a:gd name="T6" fmla="*/ 3 w 61"/>
                <a:gd name="T7" fmla="*/ 26 h 60"/>
                <a:gd name="T8" fmla="*/ 3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8 w 61"/>
                <a:gd name="T15" fmla="*/ 34 h 60"/>
                <a:gd name="T16" fmla="*/ 58 w 61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8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9" y="0"/>
                    <a:pt x="26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2"/>
                    <a:pt x="3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0"/>
                    <a:pt x="32" y="60"/>
                    <a:pt x="35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1" y="32"/>
                    <a:pt x="61" y="28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25" name="Freeform 1848"/>
            <p:cNvSpPr>
              <a:spLocks/>
            </p:cNvSpPr>
            <p:nvPr userDrawn="1"/>
          </p:nvSpPr>
          <p:spPr bwMode="auto">
            <a:xfrm>
              <a:off x="1563687" y="708025"/>
              <a:ext cx="96837" cy="95250"/>
            </a:xfrm>
            <a:custGeom>
              <a:avLst/>
              <a:gdLst>
                <a:gd name="T0" fmla="*/ 58 w 61"/>
                <a:gd name="T1" fmla="*/ 26 h 60"/>
                <a:gd name="T2" fmla="*/ 35 w 61"/>
                <a:gd name="T3" fmla="*/ 2 h 60"/>
                <a:gd name="T4" fmla="*/ 26 w 61"/>
                <a:gd name="T5" fmla="*/ 2 h 60"/>
                <a:gd name="T6" fmla="*/ 3 w 61"/>
                <a:gd name="T7" fmla="*/ 26 h 60"/>
                <a:gd name="T8" fmla="*/ 3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8 w 61"/>
                <a:gd name="T15" fmla="*/ 34 h 60"/>
                <a:gd name="T16" fmla="*/ 58 w 61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8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9" y="0"/>
                    <a:pt x="26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2"/>
                    <a:pt x="3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0"/>
                    <a:pt x="32" y="60"/>
                    <a:pt x="35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1" y="32"/>
                    <a:pt x="61" y="28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26" name="Freeform 1849"/>
            <p:cNvSpPr>
              <a:spLocks/>
            </p:cNvSpPr>
            <p:nvPr userDrawn="1"/>
          </p:nvSpPr>
          <p:spPr bwMode="auto">
            <a:xfrm>
              <a:off x="1698625" y="708025"/>
              <a:ext cx="96837" cy="95250"/>
            </a:xfrm>
            <a:custGeom>
              <a:avLst/>
              <a:gdLst>
                <a:gd name="T0" fmla="*/ 59 w 61"/>
                <a:gd name="T1" fmla="*/ 26 h 60"/>
                <a:gd name="T2" fmla="*/ 35 w 61"/>
                <a:gd name="T3" fmla="*/ 2 h 60"/>
                <a:gd name="T4" fmla="*/ 26 w 61"/>
                <a:gd name="T5" fmla="*/ 2 h 60"/>
                <a:gd name="T6" fmla="*/ 3 w 61"/>
                <a:gd name="T7" fmla="*/ 26 h 60"/>
                <a:gd name="T8" fmla="*/ 3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9 w 61"/>
                <a:gd name="T15" fmla="*/ 34 h 60"/>
                <a:gd name="T16" fmla="*/ 59 w 61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9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3" y="0"/>
                    <a:pt x="29" y="0"/>
                    <a:pt x="26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2"/>
                    <a:pt x="3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0"/>
                    <a:pt x="33" y="60"/>
                    <a:pt x="35" y="58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1" y="32"/>
                    <a:pt x="61" y="28"/>
                    <a:pt x="59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27" name="Freeform 1850"/>
            <p:cNvSpPr>
              <a:spLocks/>
            </p:cNvSpPr>
            <p:nvPr userDrawn="1"/>
          </p:nvSpPr>
          <p:spPr bwMode="auto">
            <a:xfrm>
              <a:off x="1698625" y="708025"/>
              <a:ext cx="96837" cy="95250"/>
            </a:xfrm>
            <a:custGeom>
              <a:avLst/>
              <a:gdLst>
                <a:gd name="T0" fmla="*/ 59 w 61"/>
                <a:gd name="T1" fmla="*/ 26 h 60"/>
                <a:gd name="T2" fmla="*/ 35 w 61"/>
                <a:gd name="T3" fmla="*/ 2 h 60"/>
                <a:gd name="T4" fmla="*/ 26 w 61"/>
                <a:gd name="T5" fmla="*/ 2 h 60"/>
                <a:gd name="T6" fmla="*/ 3 w 61"/>
                <a:gd name="T7" fmla="*/ 26 h 60"/>
                <a:gd name="T8" fmla="*/ 3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9 w 61"/>
                <a:gd name="T15" fmla="*/ 34 h 60"/>
                <a:gd name="T16" fmla="*/ 59 w 61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9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3" y="0"/>
                    <a:pt x="29" y="0"/>
                    <a:pt x="26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2"/>
                    <a:pt x="3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0"/>
                    <a:pt x="33" y="60"/>
                    <a:pt x="35" y="58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1" y="32"/>
                    <a:pt x="61" y="28"/>
                    <a:pt x="59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28" name="Freeform 1851"/>
            <p:cNvSpPr>
              <a:spLocks/>
            </p:cNvSpPr>
            <p:nvPr userDrawn="1"/>
          </p:nvSpPr>
          <p:spPr bwMode="auto">
            <a:xfrm>
              <a:off x="1835150" y="708025"/>
              <a:ext cx="95250" cy="95250"/>
            </a:xfrm>
            <a:custGeom>
              <a:avLst/>
              <a:gdLst>
                <a:gd name="T0" fmla="*/ 58 w 60"/>
                <a:gd name="T1" fmla="*/ 26 h 60"/>
                <a:gd name="T2" fmla="*/ 34 w 60"/>
                <a:gd name="T3" fmla="*/ 2 h 60"/>
                <a:gd name="T4" fmla="*/ 25 w 60"/>
                <a:gd name="T5" fmla="*/ 2 h 60"/>
                <a:gd name="T6" fmla="*/ 2 w 60"/>
                <a:gd name="T7" fmla="*/ 26 h 60"/>
                <a:gd name="T8" fmla="*/ 2 w 60"/>
                <a:gd name="T9" fmla="*/ 34 h 60"/>
                <a:gd name="T10" fmla="*/ 25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5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29" name="Freeform 1852"/>
            <p:cNvSpPr>
              <a:spLocks/>
            </p:cNvSpPr>
            <p:nvPr userDrawn="1"/>
          </p:nvSpPr>
          <p:spPr bwMode="auto">
            <a:xfrm>
              <a:off x="1835150" y="708025"/>
              <a:ext cx="95250" cy="95250"/>
            </a:xfrm>
            <a:custGeom>
              <a:avLst/>
              <a:gdLst>
                <a:gd name="T0" fmla="*/ 58 w 60"/>
                <a:gd name="T1" fmla="*/ 26 h 60"/>
                <a:gd name="T2" fmla="*/ 34 w 60"/>
                <a:gd name="T3" fmla="*/ 2 h 60"/>
                <a:gd name="T4" fmla="*/ 25 w 60"/>
                <a:gd name="T5" fmla="*/ 2 h 60"/>
                <a:gd name="T6" fmla="*/ 2 w 60"/>
                <a:gd name="T7" fmla="*/ 26 h 60"/>
                <a:gd name="T8" fmla="*/ 2 w 60"/>
                <a:gd name="T9" fmla="*/ 34 h 60"/>
                <a:gd name="T10" fmla="*/ 25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5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30" name="Freeform 1853"/>
            <p:cNvSpPr>
              <a:spLocks/>
            </p:cNvSpPr>
            <p:nvPr userDrawn="1"/>
          </p:nvSpPr>
          <p:spPr bwMode="auto">
            <a:xfrm>
              <a:off x="1970087" y="708025"/>
              <a:ext cx="95250" cy="95250"/>
            </a:xfrm>
            <a:custGeom>
              <a:avLst/>
              <a:gdLst>
                <a:gd name="T0" fmla="*/ 58 w 60"/>
                <a:gd name="T1" fmla="*/ 26 h 60"/>
                <a:gd name="T2" fmla="*/ 34 w 60"/>
                <a:gd name="T3" fmla="*/ 2 h 60"/>
                <a:gd name="T4" fmla="*/ 26 w 60"/>
                <a:gd name="T5" fmla="*/ 2 h 60"/>
                <a:gd name="T6" fmla="*/ 2 w 60"/>
                <a:gd name="T7" fmla="*/ 26 h 60"/>
                <a:gd name="T8" fmla="*/ 2 w 60"/>
                <a:gd name="T9" fmla="*/ 34 h 60"/>
                <a:gd name="T10" fmla="*/ 26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31" name="Freeform 1854"/>
            <p:cNvSpPr>
              <a:spLocks/>
            </p:cNvSpPr>
            <p:nvPr userDrawn="1"/>
          </p:nvSpPr>
          <p:spPr bwMode="auto">
            <a:xfrm>
              <a:off x="1970087" y="708025"/>
              <a:ext cx="95250" cy="95250"/>
            </a:xfrm>
            <a:custGeom>
              <a:avLst/>
              <a:gdLst>
                <a:gd name="T0" fmla="*/ 58 w 60"/>
                <a:gd name="T1" fmla="*/ 26 h 60"/>
                <a:gd name="T2" fmla="*/ 34 w 60"/>
                <a:gd name="T3" fmla="*/ 2 h 60"/>
                <a:gd name="T4" fmla="*/ 26 w 60"/>
                <a:gd name="T5" fmla="*/ 2 h 60"/>
                <a:gd name="T6" fmla="*/ 2 w 60"/>
                <a:gd name="T7" fmla="*/ 26 h 60"/>
                <a:gd name="T8" fmla="*/ 2 w 60"/>
                <a:gd name="T9" fmla="*/ 34 h 60"/>
                <a:gd name="T10" fmla="*/ 26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32" name="Freeform 1855"/>
            <p:cNvSpPr>
              <a:spLocks/>
            </p:cNvSpPr>
            <p:nvPr userDrawn="1"/>
          </p:nvSpPr>
          <p:spPr bwMode="auto">
            <a:xfrm>
              <a:off x="2105025" y="708025"/>
              <a:ext cx="95250" cy="95250"/>
            </a:xfrm>
            <a:custGeom>
              <a:avLst/>
              <a:gdLst>
                <a:gd name="T0" fmla="*/ 58 w 60"/>
                <a:gd name="T1" fmla="*/ 26 h 60"/>
                <a:gd name="T2" fmla="*/ 34 w 60"/>
                <a:gd name="T3" fmla="*/ 2 h 60"/>
                <a:gd name="T4" fmla="*/ 26 w 60"/>
                <a:gd name="T5" fmla="*/ 2 h 60"/>
                <a:gd name="T6" fmla="*/ 2 w 60"/>
                <a:gd name="T7" fmla="*/ 26 h 60"/>
                <a:gd name="T8" fmla="*/ 2 w 60"/>
                <a:gd name="T9" fmla="*/ 34 h 60"/>
                <a:gd name="T10" fmla="*/ 26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33" name="Freeform 1856"/>
            <p:cNvSpPr>
              <a:spLocks/>
            </p:cNvSpPr>
            <p:nvPr userDrawn="1"/>
          </p:nvSpPr>
          <p:spPr bwMode="auto">
            <a:xfrm>
              <a:off x="2105025" y="708025"/>
              <a:ext cx="95250" cy="95250"/>
            </a:xfrm>
            <a:custGeom>
              <a:avLst/>
              <a:gdLst>
                <a:gd name="T0" fmla="*/ 58 w 60"/>
                <a:gd name="T1" fmla="*/ 26 h 60"/>
                <a:gd name="T2" fmla="*/ 34 w 60"/>
                <a:gd name="T3" fmla="*/ 2 h 60"/>
                <a:gd name="T4" fmla="*/ 26 w 60"/>
                <a:gd name="T5" fmla="*/ 2 h 60"/>
                <a:gd name="T6" fmla="*/ 2 w 60"/>
                <a:gd name="T7" fmla="*/ 26 h 60"/>
                <a:gd name="T8" fmla="*/ 2 w 60"/>
                <a:gd name="T9" fmla="*/ 34 h 60"/>
                <a:gd name="T10" fmla="*/ 26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34" name="Freeform 1857"/>
            <p:cNvSpPr>
              <a:spLocks/>
            </p:cNvSpPr>
            <p:nvPr userDrawn="1"/>
          </p:nvSpPr>
          <p:spPr bwMode="auto">
            <a:xfrm>
              <a:off x="2239962" y="708025"/>
              <a:ext cx="96837" cy="95250"/>
            </a:xfrm>
            <a:custGeom>
              <a:avLst/>
              <a:gdLst>
                <a:gd name="T0" fmla="*/ 58 w 61"/>
                <a:gd name="T1" fmla="*/ 26 h 60"/>
                <a:gd name="T2" fmla="*/ 35 w 61"/>
                <a:gd name="T3" fmla="*/ 2 h 60"/>
                <a:gd name="T4" fmla="*/ 26 w 61"/>
                <a:gd name="T5" fmla="*/ 2 h 60"/>
                <a:gd name="T6" fmla="*/ 2 w 61"/>
                <a:gd name="T7" fmla="*/ 26 h 60"/>
                <a:gd name="T8" fmla="*/ 2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8 w 61"/>
                <a:gd name="T15" fmla="*/ 34 h 60"/>
                <a:gd name="T16" fmla="*/ 58 w 61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8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5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1" y="32"/>
                    <a:pt x="61" y="28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35" name="Freeform 1858"/>
            <p:cNvSpPr>
              <a:spLocks/>
            </p:cNvSpPr>
            <p:nvPr userDrawn="1"/>
          </p:nvSpPr>
          <p:spPr bwMode="auto">
            <a:xfrm>
              <a:off x="2239962" y="708025"/>
              <a:ext cx="96837" cy="95250"/>
            </a:xfrm>
            <a:custGeom>
              <a:avLst/>
              <a:gdLst>
                <a:gd name="T0" fmla="*/ 58 w 61"/>
                <a:gd name="T1" fmla="*/ 26 h 60"/>
                <a:gd name="T2" fmla="*/ 35 w 61"/>
                <a:gd name="T3" fmla="*/ 2 h 60"/>
                <a:gd name="T4" fmla="*/ 26 w 61"/>
                <a:gd name="T5" fmla="*/ 2 h 60"/>
                <a:gd name="T6" fmla="*/ 2 w 61"/>
                <a:gd name="T7" fmla="*/ 26 h 60"/>
                <a:gd name="T8" fmla="*/ 2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8 w 61"/>
                <a:gd name="T15" fmla="*/ 34 h 60"/>
                <a:gd name="T16" fmla="*/ 58 w 61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8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5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1" y="32"/>
                    <a:pt x="61" y="28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36" name="Freeform 1859"/>
            <p:cNvSpPr>
              <a:spLocks/>
            </p:cNvSpPr>
            <p:nvPr userDrawn="1"/>
          </p:nvSpPr>
          <p:spPr bwMode="auto">
            <a:xfrm>
              <a:off x="2374900" y="708025"/>
              <a:ext cx="96837" cy="95250"/>
            </a:xfrm>
            <a:custGeom>
              <a:avLst/>
              <a:gdLst>
                <a:gd name="T0" fmla="*/ 58 w 61"/>
                <a:gd name="T1" fmla="*/ 26 h 60"/>
                <a:gd name="T2" fmla="*/ 35 w 61"/>
                <a:gd name="T3" fmla="*/ 2 h 60"/>
                <a:gd name="T4" fmla="*/ 26 w 61"/>
                <a:gd name="T5" fmla="*/ 2 h 60"/>
                <a:gd name="T6" fmla="*/ 3 w 61"/>
                <a:gd name="T7" fmla="*/ 26 h 60"/>
                <a:gd name="T8" fmla="*/ 3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8 w 61"/>
                <a:gd name="T15" fmla="*/ 34 h 60"/>
                <a:gd name="T16" fmla="*/ 58 w 61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8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9" y="0"/>
                    <a:pt x="26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2"/>
                    <a:pt x="3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0"/>
                    <a:pt x="32" y="60"/>
                    <a:pt x="35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1" y="32"/>
                    <a:pt x="61" y="28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37" name="Freeform 1860"/>
            <p:cNvSpPr>
              <a:spLocks/>
            </p:cNvSpPr>
            <p:nvPr userDrawn="1"/>
          </p:nvSpPr>
          <p:spPr bwMode="auto">
            <a:xfrm>
              <a:off x="2374900" y="708025"/>
              <a:ext cx="96837" cy="95250"/>
            </a:xfrm>
            <a:custGeom>
              <a:avLst/>
              <a:gdLst>
                <a:gd name="T0" fmla="*/ 58 w 61"/>
                <a:gd name="T1" fmla="*/ 26 h 60"/>
                <a:gd name="T2" fmla="*/ 35 w 61"/>
                <a:gd name="T3" fmla="*/ 2 h 60"/>
                <a:gd name="T4" fmla="*/ 26 w 61"/>
                <a:gd name="T5" fmla="*/ 2 h 60"/>
                <a:gd name="T6" fmla="*/ 3 w 61"/>
                <a:gd name="T7" fmla="*/ 26 h 60"/>
                <a:gd name="T8" fmla="*/ 3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8 w 61"/>
                <a:gd name="T15" fmla="*/ 34 h 60"/>
                <a:gd name="T16" fmla="*/ 58 w 61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8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9" y="0"/>
                    <a:pt x="26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2"/>
                    <a:pt x="3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0"/>
                    <a:pt x="32" y="60"/>
                    <a:pt x="35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1" y="32"/>
                    <a:pt x="61" y="28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38" name="Freeform 1861"/>
            <p:cNvSpPr>
              <a:spLocks/>
            </p:cNvSpPr>
            <p:nvPr userDrawn="1"/>
          </p:nvSpPr>
          <p:spPr bwMode="auto">
            <a:xfrm>
              <a:off x="2509837" y="708025"/>
              <a:ext cx="96837" cy="95250"/>
            </a:xfrm>
            <a:custGeom>
              <a:avLst/>
              <a:gdLst>
                <a:gd name="T0" fmla="*/ 59 w 61"/>
                <a:gd name="T1" fmla="*/ 26 h 60"/>
                <a:gd name="T2" fmla="*/ 35 w 61"/>
                <a:gd name="T3" fmla="*/ 2 h 60"/>
                <a:gd name="T4" fmla="*/ 26 w 61"/>
                <a:gd name="T5" fmla="*/ 2 h 60"/>
                <a:gd name="T6" fmla="*/ 3 w 61"/>
                <a:gd name="T7" fmla="*/ 26 h 60"/>
                <a:gd name="T8" fmla="*/ 3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9 w 61"/>
                <a:gd name="T15" fmla="*/ 34 h 60"/>
                <a:gd name="T16" fmla="*/ 59 w 61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9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3" y="0"/>
                    <a:pt x="29" y="0"/>
                    <a:pt x="26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2"/>
                    <a:pt x="3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0"/>
                    <a:pt x="33" y="60"/>
                    <a:pt x="35" y="58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1" y="32"/>
                    <a:pt x="61" y="28"/>
                    <a:pt x="59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39" name="Freeform 1862"/>
            <p:cNvSpPr>
              <a:spLocks/>
            </p:cNvSpPr>
            <p:nvPr userDrawn="1"/>
          </p:nvSpPr>
          <p:spPr bwMode="auto">
            <a:xfrm>
              <a:off x="2509837" y="708025"/>
              <a:ext cx="96837" cy="95250"/>
            </a:xfrm>
            <a:custGeom>
              <a:avLst/>
              <a:gdLst>
                <a:gd name="T0" fmla="*/ 59 w 61"/>
                <a:gd name="T1" fmla="*/ 26 h 60"/>
                <a:gd name="T2" fmla="*/ 35 w 61"/>
                <a:gd name="T3" fmla="*/ 2 h 60"/>
                <a:gd name="T4" fmla="*/ 26 w 61"/>
                <a:gd name="T5" fmla="*/ 2 h 60"/>
                <a:gd name="T6" fmla="*/ 3 w 61"/>
                <a:gd name="T7" fmla="*/ 26 h 60"/>
                <a:gd name="T8" fmla="*/ 3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9 w 61"/>
                <a:gd name="T15" fmla="*/ 34 h 60"/>
                <a:gd name="T16" fmla="*/ 59 w 61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9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3" y="0"/>
                    <a:pt x="29" y="0"/>
                    <a:pt x="26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2"/>
                    <a:pt x="3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0"/>
                    <a:pt x="33" y="60"/>
                    <a:pt x="35" y="58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1" y="32"/>
                    <a:pt x="61" y="28"/>
                    <a:pt x="59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40" name="Freeform 1863"/>
            <p:cNvSpPr>
              <a:spLocks/>
            </p:cNvSpPr>
            <p:nvPr userDrawn="1"/>
          </p:nvSpPr>
          <p:spPr bwMode="auto">
            <a:xfrm>
              <a:off x="2646362" y="708025"/>
              <a:ext cx="95250" cy="95250"/>
            </a:xfrm>
            <a:custGeom>
              <a:avLst/>
              <a:gdLst>
                <a:gd name="T0" fmla="*/ 58 w 60"/>
                <a:gd name="T1" fmla="*/ 26 h 60"/>
                <a:gd name="T2" fmla="*/ 34 w 60"/>
                <a:gd name="T3" fmla="*/ 2 h 60"/>
                <a:gd name="T4" fmla="*/ 25 w 60"/>
                <a:gd name="T5" fmla="*/ 2 h 60"/>
                <a:gd name="T6" fmla="*/ 2 w 60"/>
                <a:gd name="T7" fmla="*/ 26 h 60"/>
                <a:gd name="T8" fmla="*/ 2 w 60"/>
                <a:gd name="T9" fmla="*/ 34 h 60"/>
                <a:gd name="T10" fmla="*/ 25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5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41" name="Freeform 1864"/>
            <p:cNvSpPr>
              <a:spLocks/>
            </p:cNvSpPr>
            <p:nvPr userDrawn="1"/>
          </p:nvSpPr>
          <p:spPr bwMode="auto">
            <a:xfrm>
              <a:off x="2646362" y="708025"/>
              <a:ext cx="95250" cy="95250"/>
            </a:xfrm>
            <a:custGeom>
              <a:avLst/>
              <a:gdLst>
                <a:gd name="T0" fmla="*/ 58 w 60"/>
                <a:gd name="T1" fmla="*/ 26 h 60"/>
                <a:gd name="T2" fmla="*/ 34 w 60"/>
                <a:gd name="T3" fmla="*/ 2 h 60"/>
                <a:gd name="T4" fmla="*/ 25 w 60"/>
                <a:gd name="T5" fmla="*/ 2 h 60"/>
                <a:gd name="T6" fmla="*/ 2 w 60"/>
                <a:gd name="T7" fmla="*/ 26 h 60"/>
                <a:gd name="T8" fmla="*/ 2 w 60"/>
                <a:gd name="T9" fmla="*/ 34 h 60"/>
                <a:gd name="T10" fmla="*/ 25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5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42" name="Freeform 1865"/>
            <p:cNvSpPr>
              <a:spLocks/>
            </p:cNvSpPr>
            <p:nvPr userDrawn="1"/>
          </p:nvSpPr>
          <p:spPr bwMode="auto">
            <a:xfrm>
              <a:off x="2781300" y="708025"/>
              <a:ext cx="93662" cy="95250"/>
            </a:xfrm>
            <a:custGeom>
              <a:avLst/>
              <a:gdLst>
                <a:gd name="T0" fmla="*/ 58 w 60"/>
                <a:gd name="T1" fmla="*/ 26 h 60"/>
                <a:gd name="T2" fmla="*/ 34 w 60"/>
                <a:gd name="T3" fmla="*/ 2 h 60"/>
                <a:gd name="T4" fmla="*/ 26 w 60"/>
                <a:gd name="T5" fmla="*/ 2 h 60"/>
                <a:gd name="T6" fmla="*/ 2 w 60"/>
                <a:gd name="T7" fmla="*/ 26 h 60"/>
                <a:gd name="T8" fmla="*/ 2 w 60"/>
                <a:gd name="T9" fmla="*/ 34 h 60"/>
                <a:gd name="T10" fmla="*/ 26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43" name="Freeform 1866"/>
            <p:cNvSpPr>
              <a:spLocks/>
            </p:cNvSpPr>
            <p:nvPr userDrawn="1"/>
          </p:nvSpPr>
          <p:spPr bwMode="auto">
            <a:xfrm>
              <a:off x="2781300" y="708025"/>
              <a:ext cx="93662" cy="95250"/>
            </a:xfrm>
            <a:custGeom>
              <a:avLst/>
              <a:gdLst>
                <a:gd name="T0" fmla="*/ 58 w 60"/>
                <a:gd name="T1" fmla="*/ 26 h 60"/>
                <a:gd name="T2" fmla="*/ 34 w 60"/>
                <a:gd name="T3" fmla="*/ 2 h 60"/>
                <a:gd name="T4" fmla="*/ 26 w 60"/>
                <a:gd name="T5" fmla="*/ 2 h 60"/>
                <a:gd name="T6" fmla="*/ 2 w 60"/>
                <a:gd name="T7" fmla="*/ 26 h 60"/>
                <a:gd name="T8" fmla="*/ 2 w 60"/>
                <a:gd name="T9" fmla="*/ 34 h 60"/>
                <a:gd name="T10" fmla="*/ 26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44" name="Freeform 1867"/>
            <p:cNvSpPr>
              <a:spLocks/>
            </p:cNvSpPr>
            <p:nvPr userDrawn="1"/>
          </p:nvSpPr>
          <p:spPr bwMode="auto">
            <a:xfrm>
              <a:off x="2914650" y="708025"/>
              <a:ext cx="95250" cy="95250"/>
            </a:xfrm>
            <a:custGeom>
              <a:avLst/>
              <a:gdLst>
                <a:gd name="T0" fmla="*/ 58 w 60"/>
                <a:gd name="T1" fmla="*/ 26 h 60"/>
                <a:gd name="T2" fmla="*/ 34 w 60"/>
                <a:gd name="T3" fmla="*/ 2 h 60"/>
                <a:gd name="T4" fmla="*/ 26 w 60"/>
                <a:gd name="T5" fmla="*/ 2 h 60"/>
                <a:gd name="T6" fmla="*/ 2 w 60"/>
                <a:gd name="T7" fmla="*/ 26 h 60"/>
                <a:gd name="T8" fmla="*/ 2 w 60"/>
                <a:gd name="T9" fmla="*/ 34 h 60"/>
                <a:gd name="T10" fmla="*/ 26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45" name="Freeform 1868"/>
            <p:cNvSpPr>
              <a:spLocks/>
            </p:cNvSpPr>
            <p:nvPr userDrawn="1"/>
          </p:nvSpPr>
          <p:spPr bwMode="auto">
            <a:xfrm>
              <a:off x="2914650" y="708025"/>
              <a:ext cx="95250" cy="95250"/>
            </a:xfrm>
            <a:custGeom>
              <a:avLst/>
              <a:gdLst>
                <a:gd name="T0" fmla="*/ 58 w 60"/>
                <a:gd name="T1" fmla="*/ 26 h 60"/>
                <a:gd name="T2" fmla="*/ 34 w 60"/>
                <a:gd name="T3" fmla="*/ 2 h 60"/>
                <a:gd name="T4" fmla="*/ 26 w 60"/>
                <a:gd name="T5" fmla="*/ 2 h 60"/>
                <a:gd name="T6" fmla="*/ 2 w 60"/>
                <a:gd name="T7" fmla="*/ 26 h 60"/>
                <a:gd name="T8" fmla="*/ 2 w 60"/>
                <a:gd name="T9" fmla="*/ 34 h 60"/>
                <a:gd name="T10" fmla="*/ 26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46" name="Freeform 1869"/>
            <p:cNvSpPr>
              <a:spLocks/>
            </p:cNvSpPr>
            <p:nvPr userDrawn="1"/>
          </p:nvSpPr>
          <p:spPr bwMode="auto">
            <a:xfrm>
              <a:off x="3049587" y="708025"/>
              <a:ext cx="96837" cy="95250"/>
            </a:xfrm>
            <a:custGeom>
              <a:avLst/>
              <a:gdLst>
                <a:gd name="T0" fmla="*/ 58 w 61"/>
                <a:gd name="T1" fmla="*/ 26 h 60"/>
                <a:gd name="T2" fmla="*/ 35 w 61"/>
                <a:gd name="T3" fmla="*/ 2 h 60"/>
                <a:gd name="T4" fmla="*/ 26 w 61"/>
                <a:gd name="T5" fmla="*/ 2 h 60"/>
                <a:gd name="T6" fmla="*/ 2 w 61"/>
                <a:gd name="T7" fmla="*/ 26 h 60"/>
                <a:gd name="T8" fmla="*/ 2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8 w 61"/>
                <a:gd name="T15" fmla="*/ 34 h 60"/>
                <a:gd name="T16" fmla="*/ 58 w 61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8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5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1" y="32"/>
                    <a:pt x="61" y="28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47" name="Freeform 1870"/>
            <p:cNvSpPr>
              <a:spLocks/>
            </p:cNvSpPr>
            <p:nvPr userDrawn="1"/>
          </p:nvSpPr>
          <p:spPr bwMode="auto">
            <a:xfrm>
              <a:off x="3049587" y="708025"/>
              <a:ext cx="96837" cy="95250"/>
            </a:xfrm>
            <a:custGeom>
              <a:avLst/>
              <a:gdLst>
                <a:gd name="T0" fmla="*/ 58 w 61"/>
                <a:gd name="T1" fmla="*/ 26 h 60"/>
                <a:gd name="T2" fmla="*/ 35 w 61"/>
                <a:gd name="T3" fmla="*/ 2 h 60"/>
                <a:gd name="T4" fmla="*/ 26 w 61"/>
                <a:gd name="T5" fmla="*/ 2 h 60"/>
                <a:gd name="T6" fmla="*/ 2 w 61"/>
                <a:gd name="T7" fmla="*/ 26 h 60"/>
                <a:gd name="T8" fmla="*/ 2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8 w 61"/>
                <a:gd name="T15" fmla="*/ 34 h 60"/>
                <a:gd name="T16" fmla="*/ 58 w 61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8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5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1" y="32"/>
                    <a:pt x="61" y="28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48" name="Freeform 1871"/>
            <p:cNvSpPr>
              <a:spLocks/>
            </p:cNvSpPr>
            <p:nvPr userDrawn="1"/>
          </p:nvSpPr>
          <p:spPr bwMode="auto">
            <a:xfrm>
              <a:off x="3184525" y="708025"/>
              <a:ext cx="96837" cy="95250"/>
            </a:xfrm>
            <a:custGeom>
              <a:avLst/>
              <a:gdLst>
                <a:gd name="T0" fmla="*/ 58 w 61"/>
                <a:gd name="T1" fmla="*/ 26 h 60"/>
                <a:gd name="T2" fmla="*/ 35 w 61"/>
                <a:gd name="T3" fmla="*/ 2 h 60"/>
                <a:gd name="T4" fmla="*/ 26 w 61"/>
                <a:gd name="T5" fmla="*/ 2 h 60"/>
                <a:gd name="T6" fmla="*/ 3 w 61"/>
                <a:gd name="T7" fmla="*/ 26 h 60"/>
                <a:gd name="T8" fmla="*/ 3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8 w 61"/>
                <a:gd name="T15" fmla="*/ 34 h 60"/>
                <a:gd name="T16" fmla="*/ 58 w 61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8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9" y="0"/>
                    <a:pt x="26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2"/>
                    <a:pt x="3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0"/>
                    <a:pt x="32" y="60"/>
                    <a:pt x="35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1" y="32"/>
                    <a:pt x="61" y="28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49" name="Freeform 1872"/>
            <p:cNvSpPr>
              <a:spLocks/>
            </p:cNvSpPr>
            <p:nvPr userDrawn="1"/>
          </p:nvSpPr>
          <p:spPr bwMode="auto">
            <a:xfrm>
              <a:off x="3184525" y="708025"/>
              <a:ext cx="96837" cy="95250"/>
            </a:xfrm>
            <a:custGeom>
              <a:avLst/>
              <a:gdLst>
                <a:gd name="T0" fmla="*/ 58 w 61"/>
                <a:gd name="T1" fmla="*/ 26 h 60"/>
                <a:gd name="T2" fmla="*/ 35 w 61"/>
                <a:gd name="T3" fmla="*/ 2 h 60"/>
                <a:gd name="T4" fmla="*/ 26 w 61"/>
                <a:gd name="T5" fmla="*/ 2 h 60"/>
                <a:gd name="T6" fmla="*/ 3 w 61"/>
                <a:gd name="T7" fmla="*/ 26 h 60"/>
                <a:gd name="T8" fmla="*/ 3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8 w 61"/>
                <a:gd name="T15" fmla="*/ 34 h 60"/>
                <a:gd name="T16" fmla="*/ 58 w 61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8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9" y="0"/>
                    <a:pt x="26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2"/>
                    <a:pt x="3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0"/>
                    <a:pt x="32" y="60"/>
                    <a:pt x="35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1" y="32"/>
                    <a:pt x="61" y="28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50" name="Freeform 1873"/>
            <p:cNvSpPr>
              <a:spLocks/>
            </p:cNvSpPr>
            <p:nvPr userDrawn="1"/>
          </p:nvSpPr>
          <p:spPr bwMode="auto">
            <a:xfrm>
              <a:off x="3319462" y="708025"/>
              <a:ext cx="96837" cy="95250"/>
            </a:xfrm>
            <a:custGeom>
              <a:avLst/>
              <a:gdLst>
                <a:gd name="T0" fmla="*/ 59 w 61"/>
                <a:gd name="T1" fmla="*/ 26 h 60"/>
                <a:gd name="T2" fmla="*/ 35 w 61"/>
                <a:gd name="T3" fmla="*/ 2 h 60"/>
                <a:gd name="T4" fmla="*/ 26 w 61"/>
                <a:gd name="T5" fmla="*/ 2 h 60"/>
                <a:gd name="T6" fmla="*/ 3 w 61"/>
                <a:gd name="T7" fmla="*/ 26 h 60"/>
                <a:gd name="T8" fmla="*/ 3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9 w 61"/>
                <a:gd name="T15" fmla="*/ 34 h 60"/>
                <a:gd name="T16" fmla="*/ 59 w 61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9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3" y="0"/>
                    <a:pt x="29" y="0"/>
                    <a:pt x="26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2"/>
                    <a:pt x="3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0"/>
                    <a:pt x="33" y="60"/>
                    <a:pt x="35" y="58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1" y="32"/>
                    <a:pt x="61" y="28"/>
                    <a:pt x="59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51" name="Freeform 1874"/>
            <p:cNvSpPr>
              <a:spLocks/>
            </p:cNvSpPr>
            <p:nvPr userDrawn="1"/>
          </p:nvSpPr>
          <p:spPr bwMode="auto">
            <a:xfrm>
              <a:off x="3319462" y="708025"/>
              <a:ext cx="96837" cy="95250"/>
            </a:xfrm>
            <a:custGeom>
              <a:avLst/>
              <a:gdLst>
                <a:gd name="T0" fmla="*/ 59 w 61"/>
                <a:gd name="T1" fmla="*/ 26 h 60"/>
                <a:gd name="T2" fmla="*/ 35 w 61"/>
                <a:gd name="T3" fmla="*/ 2 h 60"/>
                <a:gd name="T4" fmla="*/ 26 w 61"/>
                <a:gd name="T5" fmla="*/ 2 h 60"/>
                <a:gd name="T6" fmla="*/ 3 w 61"/>
                <a:gd name="T7" fmla="*/ 26 h 60"/>
                <a:gd name="T8" fmla="*/ 3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9 w 61"/>
                <a:gd name="T15" fmla="*/ 34 h 60"/>
                <a:gd name="T16" fmla="*/ 59 w 61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9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3" y="0"/>
                    <a:pt x="29" y="0"/>
                    <a:pt x="26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2"/>
                    <a:pt x="3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0"/>
                    <a:pt x="33" y="60"/>
                    <a:pt x="35" y="58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1" y="32"/>
                    <a:pt x="61" y="28"/>
                    <a:pt x="59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52" name="Freeform 1875"/>
            <p:cNvSpPr>
              <a:spLocks/>
            </p:cNvSpPr>
            <p:nvPr userDrawn="1"/>
          </p:nvSpPr>
          <p:spPr bwMode="auto">
            <a:xfrm>
              <a:off x="3455987" y="708025"/>
              <a:ext cx="95250" cy="95250"/>
            </a:xfrm>
            <a:custGeom>
              <a:avLst/>
              <a:gdLst>
                <a:gd name="T0" fmla="*/ 58 w 60"/>
                <a:gd name="T1" fmla="*/ 26 h 60"/>
                <a:gd name="T2" fmla="*/ 34 w 60"/>
                <a:gd name="T3" fmla="*/ 2 h 60"/>
                <a:gd name="T4" fmla="*/ 25 w 60"/>
                <a:gd name="T5" fmla="*/ 2 h 60"/>
                <a:gd name="T6" fmla="*/ 2 w 60"/>
                <a:gd name="T7" fmla="*/ 26 h 60"/>
                <a:gd name="T8" fmla="*/ 2 w 60"/>
                <a:gd name="T9" fmla="*/ 34 h 60"/>
                <a:gd name="T10" fmla="*/ 25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5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53" name="Freeform 1876"/>
            <p:cNvSpPr>
              <a:spLocks/>
            </p:cNvSpPr>
            <p:nvPr userDrawn="1"/>
          </p:nvSpPr>
          <p:spPr bwMode="auto">
            <a:xfrm>
              <a:off x="3455987" y="708025"/>
              <a:ext cx="95250" cy="95250"/>
            </a:xfrm>
            <a:custGeom>
              <a:avLst/>
              <a:gdLst>
                <a:gd name="T0" fmla="*/ 58 w 60"/>
                <a:gd name="T1" fmla="*/ 26 h 60"/>
                <a:gd name="T2" fmla="*/ 34 w 60"/>
                <a:gd name="T3" fmla="*/ 2 h 60"/>
                <a:gd name="T4" fmla="*/ 25 w 60"/>
                <a:gd name="T5" fmla="*/ 2 h 60"/>
                <a:gd name="T6" fmla="*/ 2 w 60"/>
                <a:gd name="T7" fmla="*/ 26 h 60"/>
                <a:gd name="T8" fmla="*/ 2 w 60"/>
                <a:gd name="T9" fmla="*/ 34 h 60"/>
                <a:gd name="T10" fmla="*/ 25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5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54" name="Freeform 1877"/>
            <p:cNvSpPr>
              <a:spLocks/>
            </p:cNvSpPr>
            <p:nvPr userDrawn="1"/>
          </p:nvSpPr>
          <p:spPr bwMode="auto">
            <a:xfrm>
              <a:off x="3590925" y="708025"/>
              <a:ext cx="95250" cy="95250"/>
            </a:xfrm>
            <a:custGeom>
              <a:avLst/>
              <a:gdLst>
                <a:gd name="T0" fmla="*/ 58 w 60"/>
                <a:gd name="T1" fmla="*/ 26 h 60"/>
                <a:gd name="T2" fmla="*/ 34 w 60"/>
                <a:gd name="T3" fmla="*/ 2 h 60"/>
                <a:gd name="T4" fmla="*/ 26 w 60"/>
                <a:gd name="T5" fmla="*/ 2 h 60"/>
                <a:gd name="T6" fmla="*/ 2 w 60"/>
                <a:gd name="T7" fmla="*/ 26 h 60"/>
                <a:gd name="T8" fmla="*/ 2 w 60"/>
                <a:gd name="T9" fmla="*/ 34 h 60"/>
                <a:gd name="T10" fmla="*/ 26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55" name="Freeform 1878"/>
            <p:cNvSpPr>
              <a:spLocks/>
            </p:cNvSpPr>
            <p:nvPr userDrawn="1"/>
          </p:nvSpPr>
          <p:spPr bwMode="auto">
            <a:xfrm>
              <a:off x="3590925" y="708025"/>
              <a:ext cx="95250" cy="95250"/>
            </a:xfrm>
            <a:custGeom>
              <a:avLst/>
              <a:gdLst>
                <a:gd name="T0" fmla="*/ 58 w 60"/>
                <a:gd name="T1" fmla="*/ 26 h 60"/>
                <a:gd name="T2" fmla="*/ 34 w 60"/>
                <a:gd name="T3" fmla="*/ 2 h 60"/>
                <a:gd name="T4" fmla="*/ 26 w 60"/>
                <a:gd name="T5" fmla="*/ 2 h 60"/>
                <a:gd name="T6" fmla="*/ 2 w 60"/>
                <a:gd name="T7" fmla="*/ 26 h 60"/>
                <a:gd name="T8" fmla="*/ 2 w 60"/>
                <a:gd name="T9" fmla="*/ 34 h 60"/>
                <a:gd name="T10" fmla="*/ 26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56" name="Freeform 1879"/>
            <p:cNvSpPr>
              <a:spLocks/>
            </p:cNvSpPr>
            <p:nvPr userDrawn="1"/>
          </p:nvSpPr>
          <p:spPr bwMode="auto">
            <a:xfrm>
              <a:off x="3725862" y="708025"/>
              <a:ext cx="95250" cy="95250"/>
            </a:xfrm>
            <a:custGeom>
              <a:avLst/>
              <a:gdLst>
                <a:gd name="T0" fmla="*/ 58 w 60"/>
                <a:gd name="T1" fmla="*/ 26 h 60"/>
                <a:gd name="T2" fmla="*/ 34 w 60"/>
                <a:gd name="T3" fmla="*/ 2 h 60"/>
                <a:gd name="T4" fmla="*/ 26 w 60"/>
                <a:gd name="T5" fmla="*/ 2 h 60"/>
                <a:gd name="T6" fmla="*/ 2 w 60"/>
                <a:gd name="T7" fmla="*/ 26 h 60"/>
                <a:gd name="T8" fmla="*/ 2 w 60"/>
                <a:gd name="T9" fmla="*/ 34 h 60"/>
                <a:gd name="T10" fmla="*/ 26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57" name="Freeform 1880"/>
            <p:cNvSpPr>
              <a:spLocks/>
            </p:cNvSpPr>
            <p:nvPr userDrawn="1"/>
          </p:nvSpPr>
          <p:spPr bwMode="auto">
            <a:xfrm>
              <a:off x="3725862" y="708025"/>
              <a:ext cx="95250" cy="95250"/>
            </a:xfrm>
            <a:custGeom>
              <a:avLst/>
              <a:gdLst>
                <a:gd name="T0" fmla="*/ 58 w 60"/>
                <a:gd name="T1" fmla="*/ 26 h 60"/>
                <a:gd name="T2" fmla="*/ 34 w 60"/>
                <a:gd name="T3" fmla="*/ 2 h 60"/>
                <a:gd name="T4" fmla="*/ 26 w 60"/>
                <a:gd name="T5" fmla="*/ 2 h 60"/>
                <a:gd name="T6" fmla="*/ 2 w 60"/>
                <a:gd name="T7" fmla="*/ 26 h 60"/>
                <a:gd name="T8" fmla="*/ 2 w 60"/>
                <a:gd name="T9" fmla="*/ 34 h 60"/>
                <a:gd name="T10" fmla="*/ 26 w 60"/>
                <a:gd name="T11" fmla="*/ 58 h 60"/>
                <a:gd name="T12" fmla="*/ 34 w 60"/>
                <a:gd name="T13" fmla="*/ 58 h 60"/>
                <a:gd name="T14" fmla="*/ 58 w 60"/>
                <a:gd name="T15" fmla="*/ 34 h 60"/>
                <a:gd name="T16" fmla="*/ 58 w 60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4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58" name="Freeform 1881"/>
            <p:cNvSpPr>
              <a:spLocks/>
            </p:cNvSpPr>
            <p:nvPr userDrawn="1"/>
          </p:nvSpPr>
          <p:spPr bwMode="auto">
            <a:xfrm>
              <a:off x="3860800" y="708025"/>
              <a:ext cx="96837" cy="95250"/>
            </a:xfrm>
            <a:custGeom>
              <a:avLst/>
              <a:gdLst>
                <a:gd name="T0" fmla="*/ 58 w 61"/>
                <a:gd name="T1" fmla="*/ 26 h 60"/>
                <a:gd name="T2" fmla="*/ 35 w 61"/>
                <a:gd name="T3" fmla="*/ 2 h 60"/>
                <a:gd name="T4" fmla="*/ 26 w 61"/>
                <a:gd name="T5" fmla="*/ 2 h 60"/>
                <a:gd name="T6" fmla="*/ 2 w 61"/>
                <a:gd name="T7" fmla="*/ 26 h 60"/>
                <a:gd name="T8" fmla="*/ 2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8 w 61"/>
                <a:gd name="T15" fmla="*/ 34 h 60"/>
                <a:gd name="T16" fmla="*/ 58 w 61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8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5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1" y="32"/>
                    <a:pt x="61" y="28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59" name="Freeform 1882"/>
            <p:cNvSpPr>
              <a:spLocks/>
            </p:cNvSpPr>
            <p:nvPr userDrawn="1"/>
          </p:nvSpPr>
          <p:spPr bwMode="auto">
            <a:xfrm>
              <a:off x="3860800" y="708025"/>
              <a:ext cx="96837" cy="95250"/>
            </a:xfrm>
            <a:custGeom>
              <a:avLst/>
              <a:gdLst>
                <a:gd name="T0" fmla="*/ 58 w 61"/>
                <a:gd name="T1" fmla="*/ 26 h 60"/>
                <a:gd name="T2" fmla="*/ 35 w 61"/>
                <a:gd name="T3" fmla="*/ 2 h 60"/>
                <a:gd name="T4" fmla="*/ 26 w 61"/>
                <a:gd name="T5" fmla="*/ 2 h 60"/>
                <a:gd name="T6" fmla="*/ 2 w 61"/>
                <a:gd name="T7" fmla="*/ 26 h 60"/>
                <a:gd name="T8" fmla="*/ 2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8 w 61"/>
                <a:gd name="T15" fmla="*/ 34 h 60"/>
                <a:gd name="T16" fmla="*/ 58 w 61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8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0"/>
                    <a:pt x="32" y="60"/>
                    <a:pt x="35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1" y="32"/>
                    <a:pt x="61" y="28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60" name="Freeform 1883"/>
            <p:cNvSpPr>
              <a:spLocks/>
            </p:cNvSpPr>
            <p:nvPr userDrawn="1"/>
          </p:nvSpPr>
          <p:spPr bwMode="auto">
            <a:xfrm>
              <a:off x="3995737" y="708025"/>
              <a:ext cx="96837" cy="95250"/>
            </a:xfrm>
            <a:custGeom>
              <a:avLst/>
              <a:gdLst>
                <a:gd name="T0" fmla="*/ 58 w 61"/>
                <a:gd name="T1" fmla="*/ 26 h 60"/>
                <a:gd name="T2" fmla="*/ 35 w 61"/>
                <a:gd name="T3" fmla="*/ 2 h 60"/>
                <a:gd name="T4" fmla="*/ 26 w 61"/>
                <a:gd name="T5" fmla="*/ 2 h 60"/>
                <a:gd name="T6" fmla="*/ 3 w 61"/>
                <a:gd name="T7" fmla="*/ 26 h 60"/>
                <a:gd name="T8" fmla="*/ 3 w 61"/>
                <a:gd name="T9" fmla="*/ 34 h 60"/>
                <a:gd name="T10" fmla="*/ 26 w 61"/>
                <a:gd name="T11" fmla="*/ 58 h 60"/>
                <a:gd name="T12" fmla="*/ 35 w 61"/>
                <a:gd name="T13" fmla="*/ 58 h 60"/>
                <a:gd name="T14" fmla="*/ 58 w 61"/>
                <a:gd name="T15" fmla="*/ 34 h 60"/>
                <a:gd name="T16" fmla="*/ 58 w 61"/>
                <a:gd name="T1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8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9" y="0"/>
                    <a:pt x="26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2"/>
                    <a:pt x="3" y="3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0"/>
                    <a:pt x="32" y="60"/>
                    <a:pt x="35" y="5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1" y="32"/>
                    <a:pt x="61" y="28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500" name="Group 2085"/>
            <p:cNvGrpSpPr>
              <a:grpSpLocks/>
            </p:cNvGrpSpPr>
            <p:nvPr userDrawn="1"/>
          </p:nvGrpSpPr>
          <p:grpSpPr bwMode="auto">
            <a:xfrm>
              <a:off x="347663" y="708025"/>
              <a:ext cx="4826000" cy="649288"/>
              <a:chOff x="219" y="446"/>
              <a:chExt cx="3040" cy="409"/>
            </a:xfrm>
          </p:grpSpPr>
          <p:sp>
            <p:nvSpPr>
              <p:cNvPr id="13561" name="Freeform 1885"/>
              <p:cNvSpPr>
                <a:spLocks/>
              </p:cNvSpPr>
              <p:nvPr userDrawn="1"/>
            </p:nvSpPr>
            <p:spPr bwMode="auto">
              <a:xfrm>
                <a:off x="2517" y="446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62" name="Freeform 1886"/>
              <p:cNvSpPr>
                <a:spLocks/>
              </p:cNvSpPr>
              <p:nvPr userDrawn="1"/>
            </p:nvSpPr>
            <p:spPr bwMode="auto">
              <a:xfrm>
                <a:off x="2602" y="446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63" name="Freeform 1887"/>
              <p:cNvSpPr>
                <a:spLocks/>
              </p:cNvSpPr>
              <p:nvPr userDrawn="1"/>
            </p:nvSpPr>
            <p:spPr bwMode="auto">
              <a:xfrm>
                <a:off x="2602" y="446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64" name="Freeform 1888"/>
              <p:cNvSpPr>
                <a:spLocks/>
              </p:cNvSpPr>
              <p:nvPr userDrawn="1"/>
            </p:nvSpPr>
            <p:spPr bwMode="auto">
              <a:xfrm>
                <a:off x="2688" y="446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65" name="Freeform 1889"/>
              <p:cNvSpPr>
                <a:spLocks/>
              </p:cNvSpPr>
              <p:nvPr userDrawn="1"/>
            </p:nvSpPr>
            <p:spPr bwMode="auto">
              <a:xfrm>
                <a:off x="2688" y="446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66" name="Freeform 1890"/>
              <p:cNvSpPr>
                <a:spLocks/>
              </p:cNvSpPr>
              <p:nvPr userDrawn="1"/>
            </p:nvSpPr>
            <p:spPr bwMode="auto">
              <a:xfrm>
                <a:off x="2773" y="446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67" name="Freeform 1891"/>
              <p:cNvSpPr>
                <a:spLocks/>
              </p:cNvSpPr>
              <p:nvPr userDrawn="1"/>
            </p:nvSpPr>
            <p:spPr bwMode="auto">
              <a:xfrm>
                <a:off x="2773" y="446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68" name="Freeform 1892"/>
              <p:cNvSpPr>
                <a:spLocks/>
              </p:cNvSpPr>
              <p:nvPr userDrawn="1"/>
            </p:nvSpPr>
            <p:spPr bwMode="auto">
              <a:xfrm>
                <a:off x="2858" y="446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5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5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69" name="Freeform 1893"/>
              <p:cNvSpPr>
                <a:spLocks/>
              </p:cNvSpPr>
              <p:nvPr userDrawn="1"/>
            </p:nvSpPr>
            <p:spPr bwMode="auto">
              <a:xfrm>
                <a:off x="2858" y="446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5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5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70" name="Freeform 1894"/>
              <p:cNvSpPr>
                <a:spLocks/>
              </p:cNvSpPr>
              <p:nvPr userDrawn="1"/>
            </p:nvSpPr>
            <p:spPr bwMode="auto">
              <a:xfrm>
                <a:off x="2943" y="446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71" name="Freeform 1895"/>
              <p:cNvSpPr>
                <a:spLocks/>
              </p:cNvSpPr>
              <p:nvPr userDrawn="1"/>
            </p:nvSpPr>
            <p:spPr bwMode="auto">
              <a:xfrm>
                <a:off x="2943" y="446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72" name="Freeform 1896"/>
              <p:cNvSpPr>
                <a:spLocks/>
              </p:cNvSpPr>
              <p:nvPr userDrawn="1"/>
            </p:nvSpPr>
            <p:spPr bwMode="auto">
              <a:xfrm>
                <a:off x="3028" y="446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73" name="Freeform 1897"/>
              <p:cNvSpPr>
                <a:spLocks/>
              </p:cNvSpPr>
              <p:nvPr userDrawn="1"/>
            </p:nvSpPr>
            <p:spPr bwMode="auto">
              <a:xfrm>
                <a:off x="3028" y="446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74" name="Freeform 1898"/>
              <p:cNvSpPr>
                <a:spLocks/>
              </p:cNvSpPr>
              <p:nvPr userDrawn="1"/>
            </p:nvSpPr>
            <p:spPr bwMode="auto">
              <a:xfrm>
                <a:off x="3113" y="446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75" name="Freeform 1899"/>
              <p:cNvSpPr>
                <a:spLocks/>
              </p:cNvSpPr>
              <p:nvPr userDrawn="1"/>
            </p:nvSpPr>
            <p:spPr bwMode="auto">
              <a:xfrm>
                <a:off x="3113" y="446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76" name="Freeform 1900"/>
              <p:cNvSpPr>
                <a:spLocks/>
              </p:cNvSpPr>
              <p:nvPr userDrawn="1"/>
            </p:nvSpPr>
            <p:spPr bwMode="auto">
              <a:xfrm>
                <a:off x="3199" y="446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77" name="Freeform 1901"/>
              <p:cNvSpPr>
                <a:spLocks/>
              </p:cNvSpPr>
              <p:nvPr userDrawn="1"/>
            </p:nvSpPr>
            <p:spPr bwMode="auto">
              <a:xfrm>
                <a:off x="3199" y="446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78" name="Freeform 1902"/>
              <p:cNvSpPr>
                <a:spLocks/>
              </p:cNvSpPr>
              <p:nvPr userDrawn="1"/>
            </p:nvSpPr>
            <p:spPr bwMode="auto">
              <a:xfrm>
                <a:off x="219" y="56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79" name="Freeform 1903"/>
              <p:cNvSpPr>
                <a:spLocks/>
              </p:cNvSpPr>
              <p:nvPr userDrawn="1"/>
            </p:nvSpPr>
            <p:spPr bwMode="auto">
              <a:xfrm>
                <a:off x="219" y="56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80" name="Freeform 1904"/>
              <p:cNvSpPr>
                <a:spLocks/>
              </p:cNvSpPr>
              <p:nvPr userDrawn="1"/>
            </p:nvSpPr>
            <p:spPr bwMode="auto">
              <a:xfrm>
                <a:off x="304" y="56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81" name="Freeform 1905"/>
              <p:cNvSpPr>
                <a:spLocks/>
              </p:cNvSpPr>
              <p:nvPr userDrawn="1"/>
            </p:nvSpPr>
            <p:spPr bwMode="auto">
              <a:xfrm>
                <a:off x="304" y="56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82" name="Freeform 1906"/>
              <p:cNvSpPr>
                <a:spLocks/>
              </p:cNvSpPr>
              <p:nvPr userDrawn="1"/>
            </p:nvSpPr>
            <p:spPr bwMode="auto">
              <a:xfrm>
                <a:off x="389" y="56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83" name="Freeform 1907"/>
              <p:cNvSpPr>
                <a:spLocks/>
              </p:cNvSpPr>
              <p:nvPr userDrawn="1"/>
            </p:nvSpPr>
            <p:spPr bwMode="auto">
              <a:xfrm>
                <a:off x="389" y="56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84" name="Freeform 1908"/>
              <p:cNvSpPr>
                <a:spLocks/>
              </p:cNvSpPr>
              <p:nvPr userDrawn="1"/>
            </p:nvSpPr>
            <p:spPr bwMode="auto">
              <a:xfrm>
                <a:off x="474" y="56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85" name="Freeform 1909"/>
              <p:cNvSpPr>
                <a:spLocks/>
              </p:cNvSpPr>
              <p:nvPr userDrawn="1"/>
            </p:nvSpPr>
            <p:spPr bwMode="auto">
              <a:xfrm>
                <a:off x="474" y="56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86" name="Freeform 1910"/>
              <p:cNvSpPr>
                <a:spLocks/>
              </p:cNvSpPr>
              <p:nvPr userDrawn="1"/>
            </p:nvSpPr>
            <p:spPr bwMode="auto">
              <a:xfrm>
                <a:off x="559" y="562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87" name="Freeform 1911"/>
              <p:cNvSpPr>
                <a:spLocks/>
              </p:cNvSpPr>
              <p:nvPr userDrawn="1"/>
            </p:nvSpPr>
            <p:spPr bwMode="auto">
              <a:xfrm>
                <a:off x="559" y="562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88" name="Freeform 1912"/>
              <p:cNvSpPr>
                <a:spLocks/>
              </p:cNvSpPr>
              <p:nvPr userDrawn="1"/>
            </p:nvSpPr>
            <p:spPr bwMode="auto">
              <a:xfrm>
                <a:off x="645" y="56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89" name="Freeform 1913"/>
              <p:cNvSpPr>
                <a:spLocks/>
              </p:cNvSpPr>
              <p:nvPr userDrawn="1"/>
            </p:nvSpPr>
            <p:spPr bwMode="auto">
              <a:xfrm>
                <a:off x="645" y="56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90" name="Freeform 1914"/>
              <p:cNvSpPr>
                <a:spLocks/>
              </p:cNvSpPr>
              <p:nvPr userDrawn="1"/>
            </p:nvSpPr>
            <p:spPr bwMode="auto">
              <a:xfrm>
                <a:off x="730" y="56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91" name="Freeform 1915"/>
              <p:cNvSpPr>
                <a:spLocks/>
              </p:cNvSpPr>
              <p:nvPr userDrawn="1"/>
            </p:nvSpPr>
            <p:spPr bwMode="auto">
              <a:xfrm>
                <a:off x="730" y="56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92" name="Freeform 1916"/>
              <p:cNvSpPr>
                <a:spLocks/>
              </p:cNvSpPr>
              <p:nvPr userDrawn="1"/>
            </p:nvSpPr>
            <p:spPr bwMode="auto">
              <a:xfrm>
                <a:off x="815" y="56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93" name="Freeform 1917"/>
              <p:cNvSpPr>
                <a:spLocks/>
              </p:cNvSpPr>
              <p:nvPr userDrawn="1"/>
            </p:nvSpPr>
            <p:spPr bwMode="auto">
              <a:xfrm>
                <a:off x="815" y="56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94" name="Freeform 1918"/>
              <p:cNvSpPr>
                <a:spLocks/>
              </p:cNvSpPr>
              <p:nvPr userDrawn="1"/>
            </p:nvSpPr>
            <p:spPr bwMode="auto">
              <a:xfrm>
                <a:off x="900" y="56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95" name="Freeform 1919"/>
              <p:cNvSpPr>
                <a:spLocks/>
              </p:cNvSpPr>
              <p:nvPr userDrawn="1"/>
            </p:nvSpPr>
            <p:spPr bwMode="auto">
              <a:xfrm>
                <a:off x="900" y="56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96" name="Freeform 1920"/>
              <p:cNvSpPr>
                <a:spLocks/>
              </p:cNvSpPr>
              <p:nvPr userDrawn="1"/>
            </p:nvSpPr>
            <p:spPr bwMode="auto">
              <a:xfrm>
                <a:off x="985" y="56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97" name="Freeform 1921"/>
              <p:cNvSpPr>
                <a:spLocks/>
              </p:cNvSpPr>
              <p:nvPr userDrawn="1"/>
            </p:nvSpPr>
            <p:spPr bwMode="auto">
              <a:xfrm>
                <a:off x="985" y="56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98" name="Freeform 1922"/>
              <p:cNvSpPr>
                <a:spLocks/>
              </p:cNvSpPr>
              <p:nvPr userDrawn="1"/>
            </p:nvSpPr>
            <p:spPr bwMode="auto">
              <a:xfrm>
                <a:off x="1070" y="562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99" name="Freeform 1923"/>
              <p:cNvSpPr>
                <a:spLocks/>
              </p:cNvSpPr>
              <p:nvPr userDrawn="1"/>
            </p:nvSpPr>
            <p:spPr bwMode="auto">
              <a:xfrm>
                <a:off x="1070" y="562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00" name="Freeform 1924"/>
              <p:cNvSpPr>
                <a:spLocks/>
              </p:cNvSpPr>
              <p:nvPr userDrawn="1"/>
            </p:nvSpPr>
            <p:spPr bwMode="auto">
              <a:xfrm>
                <a:off x="1156" y="56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01" name="Freeform 1925"/>
              <p:cNvSpPr>
                <a:spLocks/>
              </p:cNvSpPr>
              <p:nvPr userDrawn="1"/>
            </p:nvSpPr>
            <p:spPr bwMode="auto">
              <a:xfrm>
                <a:off x="1156" y="56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02" name="Freeform 1926"/>
              <p:cNvSpPr>
                <a:spLocks/>
              </p:cNvSpPr>
              <p:nvPr userDrawn="1"/>
            </p:nvSpPr>
            <p:spPr bwMode="auto">
              <a:xfrm>
                <a:off x="1241" y="56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03" name="Freeform 1927"/>
              <p:cNvSpPr>
                <a:spLocks/>
              </p:cNvSpPr>
              <p:nvPr userDrawn="1"/>
            </p:nvSpPr>
            <p:spPr bwMode="auto">
              <a:xfrm>
                <a:off x="1241" y="56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04" name="Freeform 1928"/>
              <p:cNvSpPr>
                <a:spLocks/>
              </p:cNvSpPr>
              <p:nvPr userDrawn="1"/>
            </p:nvSpPr>
            <p:spPr bwMode="auto">
              <a:xfrm>
                <a:off x="1326" y="56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05" name="Freeform 1929"/>
              <p:cNvSpPr>
                <a:spLocks/>
              </p:cNvSpPr>
              <p:nvPr userDrawn="1"/>
            </p:nvSpPr>
            <p:spPr bwMode="auto">
              <a:xfrm>
                <a:off x="1326" y="56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06" name="Freeform 1930"/>
              <p:cNvSpPr>
                <a:spLocks/>
              </p:cNvSpPr>
              <p:nvPr userDrawn="1"/>
            </p:nvSpPr>
            <p:spPr bwMode="auto">
              <a:xfrm>
                <a:off x="1411" y="56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07" name="Freeform 1931"/>
              <p:cNvSpPr>
                <a:spLocks/>
              </p:cNvSpPr>
              <p:nvPr userDrawn="1"/>
            </p:nvSpPr>
            <p:spPr bwMode="auto">
              <a:xfrm>
                <a:off x="1411" y="56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08" name="Freeform 1932"/>
              <p:cNvSpPr>
                <a:spLocks/>
              </p:cNvSpPr>
              <p:nvPr userDrawn="1"/>
            </p:nvSpPr>
            <p:spPr bwMode="auto">
              <a:xfrm>
                <a:off x="1496" y="56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09" name="Freeform 1933"/>
              <p:cNvSpPr>
                <a:spLocks/>
              </p:cNvSpPr>
              <p:nvPr userDrawn="1"/>
            </p:nvSpPr>
            <p:spPr bwMode="auto">
              <a:xfrm>
                <a:off x="1496" y="56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10" name="Freeform 1934"/>
              <p:cNvSpPr>
                <a:spLocks/>
              </p:cNvSpPr>
              <p:nvPr userDrawn="1"/>
            </p:nvSpPr>
            <p:spPr bwMode="auto">
              <a:xfrm>
                <a:off x="1581" y="562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11" name="Freeform 1935"/>
              <p:cNvSpPr>
                <a:spLocks/>
              </p:cNvSpPr>
              <p:nvPr userDrawn="1"/>
            </p:nvSpPr>
            <p:spPr bwMode="auto">
              <a:xfrm>
                <a:off x="1581" y="562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12" name="Freeform 1936"/>
              <p:cNvSpPr>
                <a:spLocks/>
              </p:cNvSpPr>
              <p:nvPr userDrawn="1"/>
            </p:nvSpPr>
            <p:spPr bwMode="auto">
              <a:xfrm>
                <a:off x="1667" y="56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13" name="Freeform 1937"/>
              <p:cNvSpPr>
                <a:spLocks/>
              </p:cNvSpPr>
              <p:nvPr userDrawn="1"/>
            </p:nvSpPr>
            <p:spPr bwMode="auto">
              <a:xfrm>
                <a:off x="1667" y="56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14" name="Freeform 1938"/>
              <p:cNvSpPr>
                <a:spLocks/>
              </p:cNvSpPr>
              <p:nvPr userDrawn="1"/>
            </p:nvSpPr>
            <p:spPr bwMode="auto">
              <a:xfrm>
                <a:off x="1752" y="562"/>
                <a:ext cx="59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15" name="Freeform 1939"/>
              <p:cNvSpPr>
                <a:spLocks/>
              </p:cNvSpPr>
              <p:nvPr userDrawn="1"/>
            </p:nvSpPr>
            <p:spPr bwMode="auto">
              <a:xfrm>
                <a:off x="1752" y="562"/>
                <a:ext cx="59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16" name="Freeform 1940"/>
              <p:cNvSpPr>
                <a:spLocks/>
              </p:cNvSpPr>
              <p:nvPr userDrawn="1"/>
            </p:nvSpPr>
            <p:spPr bwMode="auto">
              <a:xfrm>
                <a:off x="1836" y="56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17" name="Freeform 1941"/>
              <p:cNvSpPr>
                <a:spLocks/>
              </p:cNvSpPr>
              <p:nvPr userDrawn="1"/>
            </p:nvSpPr>
            <p:spPr bwMode="auto">
              <a:xfrm>
                <a:off x="1836" y="56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18" name="Freeform 1942"/>
              <p:cNvSpPr>
                <a:spLocks/>
              </p:cNvSpPr>
              <p:nvPr userDrawn="1"/>
            </p:nvSpPr>
            <p:spPr bwMode="auto">
              <a:xfrm>
                <a:off x="1921" y="56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19" name="Freeform 1943"/>
              <p:cNvSpPr>
                <a:spLocks/>
              </p:cNvSpPr>
              <p:nvPr userDrawn="1"/>
            </p:nvSpPr>
            <p:spPr bwMode="auto">
              <a:xfrm>
                <a:off x="1921" y="56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20" name="Freeform 1944"/>
              <p:cNvSpPr>
                <a:spLocks/>
              </p:cNvSpPr>
              <p:nvPr userDrawn="1"/>
            </p:nvSpPr>
            <p:spPr bwMode="auto">
              <a:xfrm>
                <a:off x="2006" y="56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21" name="Freeform 1945"/>
              <p:cNvSpPr>
                <a:spLocks/>
              </p:cNvSpPr>
              <p:nvPr userDrawn="1"/>
            </p:nvSpPr>
            <p:spPr bwMode="auto">
              <a:xfrm>
                <a:off x="2006" y="56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22" name="Freeform 1946"/>
              <p:cNvSpPr>
                <a:spLocks/>
              </p:cNvSpPr>
              <p:nvPr userDrawn="1"/>
            </p:nvSpPr>
            <p:spPr bwMode="auto">
              <a:xfrm>
                <a:off x="2091" y="562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23" name="Freeform 1947"/>
              <p:cNvSpPr>
                <a:spLocks/>
              </p:cNvSpPr>
              <p:nvPr userDrawn="1"/>
            </p:nvSpPr>
            <p:spPr bwMode="auto">
              <a:xfrm>
                <a:off x="2091" y="562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24" name="Freeform 1948"/>
              <p:cNvSpPr>
                <a:spLocks/>
              </p:cNvSpPr>
              <p:nvPr userDrawn="1"/>
            </p:nvSpPr>
            <p:spPr bwMode="auto">
              <a:xfrm>
                <a:off x="2177" y="56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25" name="Freeform 1949"/>
              <p:cNvSpPr>
                <a:spLocks/>
              </p:cNvSpPr>
              <p:nvPr userDrawn="1"/>
            </p:nvSpPr>
            <p:spPr bwMode="auto">
              <a:xfrm>
                <a:off x="2177" y="56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26" name="Freeform 1950"/>
              <p:cNvSpPr>
                <a:spLocks/>
              </p:cNvSpPr>
              <p:nvPr userDrawn="1"/>
            </p:nvSpPr>
            <p:spPr bwMode="auto">
              <a:xfrm>
                <a:off x="2262" y="56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27" name="Freeform 1951"/>
              <p:cNvSpPr>
                <a:spLocks/>
              </p:cNvSpPr>
              <p:nvPr userDrawn="1"/>
            </p:nvSpPr>
            <p:spPr bwMode="auto">
              <a:xfrm>
                <a:off x="2262" y="56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28" name="Freeform 1952"/>
              <p:cNvSpPr>
                <a:spLocks/>
              </p:cNvSpPr>
              <p:nvPr userDrawn="1"/>
            </p:nvSpPr>
            <p:spPr bwMode="auto">
              <a:xfrm>
                <a:off x="2347" y="56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29" name="Freeform 1953"/>
              <p:cNvSpPr>
                <a:spLocks/>
              </p:cNvSpPr>
              <p:nvPr userDrawn="1"/>
            </p:nvSpPr>
            <p:spPr bwMode="auto">
              <a:xfrm>
                <a:off x="2347" y="56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30" name="Freeform 1954"/>
              <p:cNvSpPr>
                <a:spLocks/>
              </p:cNvSpPr>
              <p:nvPr userDrawn="1"/>
            </p:nvSpPr>
            <p:spPr bwMode="auto">
              <a:xfrm>
                <a:off x="2432" y="56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31" name="Freeform 1955"/>
              <p:cNvSpPr>
                <a:spLocks/>
              </p:cNvSpPr>
              <p:nvPr userDrawn="1"/>
            </p:nvSpPr>
            <p:spPr bwMode="auto">
              <a:xfrm>
                <a:off x="2432" y="56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32" name="Freeform 1956"/>
              <p:cNvSpPr>
                <a:spLocks/>
              </p:cNvSpPr>
              <p:nvPr userDrawn="1"/>
            </p:nvSpPr>
            <p:spPr bwMode="auto">
              <a:xfrm>
                <a:off x="2517" y="56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33" name="Freeform 1957"/>
              <p:cNvSpPr>
                <a:spLocks/>
              </p:cNvSpPr>
              <p:nvPr userDrawn="1"/>
            </p:nvSpPr>
            <p:spPr bwMode="auto">
              <a:xfrm>
                <a:off x="2517" y="56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34" name="Freeform 1958"/>
              <p:cNvSpPr>
                <a:spLocks/>
              </p:cNvSpPr>
              <p:nvPr userDrawn="1"/>
            </p:nvSpPr>
            <p:spPr bwMode="auto">
              <a:xfrm>
                <a:off x="2602" y="562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35" name="Freeform 1959"/>
              <p:cNvSpPr>
                <a:spLocks/>
              </p:cNvSpPr>
              <p:nvPr userDrawn="1"/>
            </p:nvSpPr>
            <p:spPr bwMode="auto">
              <a:xfrm>
                <a:off x="2602" y="562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36" name="Freeform 1960"/>
              <p:cNvSpPr>
                <a:spLocks/>
              </p:cNvSpPr>
              <p:nvPr userDrawn="1"/>
            </p:nvSpPr>
            <p:spPr bwMode="auto">
              <a:xfrm>
                <a:off x="2688" y="56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37" name="Freeform 1961"/>
              <p:cNvSpPr>
                <a:spLocks/>
              </p:cNvSpPr>
              <p:nvPr userDrawn="1"/>
            </p:nvSpPr>
            <p:spPr bwMode="auto">
              <a:xfrm>
                <a:off x="2688" y="56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38" name="Freeform 1962"/>
              <p:cNvSpPr>
                <a:spLocks/>
              </p:cNvSpPr>
              <p:nvPr userDrawn="1"/>
            </p:nvSpPr>
            <p:spPr bwMode="auto">
              <a:xfrm>
                <a:off x="2773" y="56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39" name="Freeform 1963"/>
              <p:cNvSpPr>
                <a:spLocks/>
              </p:cNvSpPr>
              <p:nvPr userDrawn="1"/>
            </p:nvSpPr>
            <p:spPr bwMode="auto">
              <a:xfrm>
                <a:off x="2773" y="56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40" name="Freeform 1964"/>
              <p:cNvSpPr>
                <a:spLocks/>
              </p:cNvSpPr>
              <p:nvPr userDrawn="1"/>
            </p:nvSpPr>
            <p:spPr bwMode="auto">
              <a:xfrm>
                <a:off x="2858" y="56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5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5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41" name="Freeform 1965"/>
              <p:cNvSpPr>
                <a:spLocks/>
              </p:cNvSpPr>
              <p:nvPr userDrawn="1"/>
            </p:nvSpPr>
            <p:spPr bwMode="auto">
              <a:xfrm>
                <a:off x="2858" y="56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5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5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42" name="Freeform 1966"/>
              <p:cNvSpPr>
                <a:spLocks/>
              </p:cNvSpPr>
              <p:nvPr userDrawn="1"/>
            </p:nvSpPr>
            <p:spPr bwMode="auto">
              <a:xfrm>
                <a:off x="2943" y="56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43" name="Freeform 1967"/>
              <p:cNvSpPr>
                <a:spLocks/>
              </p:cNvSpPr>
              <p:nvPr userDrawn="1"/>
            </p:nvSpPr>
            <p:spPr bwMode="auto">
              <a:xfrm>
                <a:off x="2943" y="56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44" name="Freeform 1968"/>
              <p:cNvSpPr>
                <a:spLocks/>
              </p:cNvSpPr>
              <p:nvPr userDrawn="1"/>
            </p:nvSpPr>
            <p:spPr bwMode="auto">
              <a:xfrm>
                <a:off x="3028" y="56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45" name="Freeform 1969"/>
              <p:cNvSpPr>
                <a:spLocks/>
              </p:cNvSpPr>
              <p:nvPr userDrawn="1"/>
            </p:nvSpPr>
            <p:spPr bwMode="auto">
              <a:xfrm>
                <a:off x="3028" y="56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46" name="Freeform 1970"/>
              <p:cNvSpPr>
                <a:spLocks/>
              </p:cNvSpPr>
              <p:nvPr userDrawn="1"/>
            </p:nvSpPr>
            <p:spPr bwMode="auto">
              <a:xfrm>
                <a:off x="3113" y="562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47" name="Freeform 1971"/>
              <p:cNvSpPr>
                <a:spLocks/>
              </p:cNvSpPr>
              <p:nvPr userDrawn="1"/>
            </p:nvSpPr>
            <p:spPr bwMode="auto">
              <a:xfrm>
                <a:off x="3113" y="562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48" name="Freeform 1972"/>
              <p:cNvSpPr>
                <a:spLocks/>
              </p:cNvSpPr>
              <p:nvPr userDrawn="1"/>
            </p:nvSpPr>
            <p:spPr bwMode="auto">
              <a:xfrm>
                <a:off x="3199" y="56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49" name="Freeform 1973"/>
              <p:cNvSpPr>
                <a:spLocks/>
              </p:cNvSpPr>
              <p:nvPr userDrawn="1"/>
            </p:nvSpPr>
            <p:spPr bwMode="auto">
              <a:xfrm>
                <a:off x="3199" y="56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50" name="Freeform 1974"/>
              <p:cNvSpPr>
                <a:spLocks/>
              </p:cNvSpPr>
              <p:nvPr userDrawn="1"/>
            </p:nvSpPr>
            <p:spPr bwMode="auto">
              <a:xfrm>
                <a:off x="219" y="678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51" name="Freeform 1975"/>
              <p:cNvSpPr>
                <a:spLocks/>
              </p:cNvSpPr>
              <p:nvPr userDrawn="1"/>
            </p:nvSpPr>
            <p:spPr bwMode="auto">
              <a:xfrm>
                <a:off x="219" y="678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52" name="Freeform 1976"/>
              <p:cNvSpPr>
                <a:spLocks/>
              </p:cNvSpPr>
              <p:nvPr userDrawn="1"/>
            </p:nvSpPr>
            <p:spPr bwMode="auto">
              <a:xfrm>
                <a:off x="304" y="678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53" name="Freeform 1977"/>
              <p:cNvSpPr>
                <a:spLocks/>
              </p:cNvSpPr>
              <p:nvPr userDrawn="1"/>
            </p:nvSpPr>
            <p:spPr bwMode="auto">
              <a:xfrm>
                <a:off x="304" y="678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54" name="Freeform 1978"/>
              <p:cNvSpPr>
                <a:spLocks/>
              </p:cNvSpPr>
              <p:nvPr userDrawn="1"/>
            </p:nvSpPr>
            <p:spPr bwMode="auto">
              <a:xfrm>
                <a:off x="389" y="678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55" name="Freeform 1979"/>
              <p:cNvSpPr>
                <a:spLocks/>
              </p:cNvSpPr>
              <p:nvPr userDrawn="1"/>
            </p:nvSpPr>
            <p:spPr bwMode="auto">
              <a:xfrm>
                <a:off x="389" y="678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56" name="Freeform 1980"/>
              <p:cNvSpPr>
                <a:spLocks/>
              </p:cNvSpPr>
              <p:nvPr userDrawn="1"/>
            </p:nvSpPr>
            <p:spPr bwMode="auto">
              <a:xfrm>
                <a:off x="474" y="678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57" name="Freeform 1981"/>
              <p:cNvSpPr>
                <a:spLocks/>
              </p:cNvSpPr>
              <p:nvPr userDrawn="1"/>
            </p:nvSpPr>
            <p:spPr bwMode="auto">
              <a:xfrm>
                <a:off x="474" y="678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58" name="Freeform 1982"/>
              <p:cNvSpPr>
                <a:spLocks/>
              </p:cNvSpPr>
              <p:nvPr userDrawn="1"/>
            </p:nvSpPr>
            <p:spPr bwMode="auto">
              <a:xfrm>
                <a:off x="559" y="678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59" name="Freeform 1983"/>
              <p:cNvSpPr>
                <a:spLocks/>
              </p:cNvSpPr>
              <p:nvPr userDrawn="1"/>
            </p:nvSpPr>
            <p:spPr bwMode="auto">
              <a:xfrm>
                <a:off x="559" y="678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60" name="Freeform 1984"/>
              <p:cNvSpPr>
                <a:spLocks/>
              </p:cNvSpPr>
              <p:nvPr userDrawn="1"/>
            </p:nvSpPr>
            <p:spPr bwMode="auto">
              <a:xfrm>
                <a:off x="645" y="678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5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61" name="Freeform 1985"/>
              <p:cNvSpPr>
                <a:spLocks/>
              </p:cNvSpPr>
              <p:nvPr userDrawn="1"/>
            </p:nvSpPr>
            <p:spPr bwMode="auto">
              <a:xfrm>
                <a:off x="645" y="678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5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62" name="Freeform 1986"/>
              <p:cNvSpPr>
                <a:spLocks/>
              </p:cNvSpPr>
              <p:nvPr userDrawn="1"/>
            </p:nvSpPr>
            <p:spPr bwMode="auto">
              <a:xfrm>
                <a:off x="730" y="678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63" name="Freeform 1987"/>
              <p:cNvSpPr>
                <a:spLocks/>
              </p:cNvSpPr>
              <p:nvPr userDrawn="1"/>
            </p:nvSpPr>
            <p:spPr bwMode="auto">
              <a:xfrm>
                <a:off x="730" y="678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64" name="Freeform 1988"/>
              <p:cNvSpPr>
                <a:spLocks/>
              </p:cNvSpPr>
              <p:nvPr userDrawn="1"/>
            </p:nvSpPr>
            <p:spPr bwMode="auto">
              <a:xfrm>
                <a:off x="815" y="678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65" name="Freeform 1989"/>
              <p:cNvSpPr>
                <a:spLocks/>
              </p:cNvSpPr>
              <p:nvPr userDrawn="1"/>
            </p:nvSpPr>
            <p:spPr bwMode="auto">
              <a:xfrm>
                <a:off x="815" y="678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66" name="Freeform 1990"/>
              <p:cNvSpPr>
                <a:spLocks/>
              </p:cNvSpPr>
              <p:nvPr userDrawn="1"/>
            </p:nvSpPr>
            <p:spPr bwMode="auto">
              <a:xfrm>
                <a:off x="900" y="678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67" name="Freeform 1991"/>
              <p:cNvSpPr>
                <a:spLocks/>
              </p:cNvSpPr>
              <p:nvPr userDrawn="1"/>
            </p:nvSpPr>
            <p:spPr bwMode="auto">
              <a:xfrm>
                <a:off x="900" y="678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68" name="Freeform 1992"/>
              <p:cNvSpPr>
                <a:spLocks/>
              </p:cNvSpPr>
              <p:nvPr userDrawn="1"/>
            </p:nvSpPr>
            <p:spPr bwMode="auto">
              <a:xfrm>
                <a:off x="985" y="678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69" name="Freeform 1993"/>
              <p:cNvSpPr>
                <a:spLocks/>
              </p:cNvSpPr>
              <p:nvPr userDrawn="1"/>
            </p:nvSpPr>
            <p:spPr bwMode="auto">
              <a:xfrm>
                <a:off x="985" y="678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70" name="Freeform 1994"/>
              <p:cNvSpPr>
                <a:spLocks/>
              </p:cNvSpPr>
              <p:nvPr userDrawn="1"/>
            </p:nvSpPr>
            <p:spPr bwMode="auto">
              <a:xfrm>
                <a:off x="1070" y="678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71" name="Freeform 1995"/>
              <p:cNvSpPr>
                <a:spLocks/>
              </p:cNvSpPr>
              <p:nvPr userDrawn="1"/>
            </p:nvSpPr>
            <p:spPr bwMode="auto">
              <a:xfrm>
                <a:off x="1070" y="678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72" name="Freeform 1996"/>
              <p:cNvSpPr>
                <a:spLocks/>
              </p:cNvSpPr>
              <p:nvPr userDrawn="1"/>
            </p:nvSpPr>
            <p:spPr bwMode="auto">
              <a:xfrm>
                <a:off x="1156" y="678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5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73" name="Freeform 1997"/>
              <p:cNvSpPr>
                <a:spLocks/>
              </p:cNvSpPr>
              <p:nvPr userDrawn="1"/>
            </p:nvSpPr>
            <p:spPr bwMode="auto">
              <a:xfrm>
                <a:off x="1156" y="678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5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74" name="Freeform 1998"/>
              <p:cNvSpPr>
                <a:spLocks/>
              </p:cNvSpPr>
              <p:nvPr userDrawn="1"/>
            </p:nvSpPr>
            <p:spPr bwMode="auto">
              <a:xfrm>
                <a:off x="1241" y="678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75" name="Freeform 1999"/>
              <p:cNvSpPr>
                <a:spLocks/>
              </p:cNvSpPr>
              <p:nvPr userDrawn="1"/>
            </p:nvSpPr>
            <p:spPr bwMode="auto">
              <a:xfrm>
                <a:off x="1241" y="678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76" name="Freeform 2000"/>
              <p:cNvSpPr>
                <a:spLocks/>
              </p:cNvSpPr>
              <p:nvPr userDrawn="1"/>
            </p:nvSpPr>
            <p:spPr bwMode="auto">
              <a:xfrm>
                <a:off x="1326" y="678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77" name="Freeform 2001"/>
              <p:cNvSpPr>
                <a:spLocks/>
              </p:cNvSpPr>
              <p:nvPr userDrawn="1"/>
            </p:nvSpPr>
            <p:spPr bwMode="auto">
              <a:xfrm>
                <a:off x="1326" y="678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78" name="Freeform 2002"/>
              <p:cNvSpPr>
                <a:spLocks/>
              </p:cNvSpPr>
              <p:nvPr userDrawn="1"/>
            </p:nvSpPr>
            <p:spPr bwMode="auto">
              <a:xfrm>
                <a:off x="1411" y="678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79" name="Freeform 2003"/>
              <p:cNvSpPr>
                <a:spLocks/>
              </p:cNvSpPr>
              <p:nvPr userDrawn="1"/>
            </p:nvSpPr>
            <p:spPr bwMode="auto">
              <a:xfrm>
                <a:off x="1411" y="678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80" name="Freeform 2004"/>
              <p:cNvSpPr>
                <a:spLocks/>
              </p:cNvSpPr>
              <p:nvPr userDrawn="1"/>
            </p:nvSpPr>
            <p:spPr bwMode="auto">
              <a:xfrm>
                <a:off x="1496" y="678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81" name="Freeform 2005"/>
              <p:cNvSpPr>
                <a:spLocks/>
              </p:cNvSpPr>
              <p:nvPr userDrawn="1"/>
            </p:nvSpPr>
            <p:spPr bwMode="auto">
              <a:xfrm>
                <a:off x="1496" y="678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82" name="Freeform 2006"/>
              <p:cNvSpPr>
                <a:spLocks/>
              </p:cNvSpPr>
              <p:nvPr userDrawn="1"/>
            </p:nvSpPr>
            <p:spPr bwMode="auto">
              <a:xfrm>
                <a:off x="1581" y="678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83" name="Freeform 2007"/>
              <p:cNvSpPr>
                <a:spLocks/>
              </p:cNvSpPr>
              <p:nvPr userDrawn="1"/>
            </p:nvSpPr>
            <p:spPr bwMode="auto">
              <a:xfrm>
                <a:off x="1581" y="678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84" name="Freeform 2008"/>
              <p:cNvSpPr>
                <a:spLocks/>
              </p:cNvSpPr>
              <p:nvPr userDrawn="1"/>
            </p:nvSpPr>
            <p:spPr bwMode="auto">
              <a:xfrm>
                <a:off x="1667" y="678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5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85" name="Freeform 2009"/>
              <p:cNvSpPr>
                <a:spLocks/>
              </p:cNvSpPr>
              <p:nvPr userDrawn="1"/>
            </p:nvSpPr>
            <p:spPr bwMode="auto">
              <a:xfrm>
                <a:off x="1667" y="678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5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86" name="Freeform 2010"/>
              <p:cNvSpPr>
                <a:spLocks/>
              </p:cNvSpPr>
              <p:nvPr userDrawn="1"/>
            </p:nvSpPr>
            <p:spPr bwMode="auto">
              <a:xfrm>
                <a:off x="1752" y="678"/>
                <a:ext cx="59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87" name="Freeform 2011"/>
              <p:cNvSpPr>
                <a:spLocks/>
              </p:cNvSpPr>
              <p:nvPr userDrawn="1"/>
            </p:nvSpPr>
            <p:spPr bwMode="auto">
              <a:xfrm>
                <a:off x="1752" y="678"/>
                <a:ext cx="59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88" name="Freeform 2012"/>
              <p:cNvSpPr>
                <a:spLocks/>
              </p:cNvSpPr>
              <p:nvPr userDrawn="1"/>
            </p:nvSpPr>
            <p:spPr bwMode="auto">
              <a:xfrm>
                <a:off x="1836" y="678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89" name="Freeform 2013"/>
              <p:cNvSpPr>
                <a:spLocks/>
              </p:cNvSpPr>
              <p:nvPr userDrawn="1"/>
            </p:nvSpPr>
            <p:spPr bwMode="auto">
              <a:xfrm>
                <a:off x="1836" y="678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90" name="Freeform 2014"/>
              <p:cNvSpPr>
                <a:spLocks/>
              </p:cNvSpPr>
              <p:nvPr userDrawn="1"/>
            </p:nvSpPr>
            <p:spPr bwMode="auto">
              <a:xfrm>
                <a:off x="1921" y="678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91" name="Freeform 2015"/>
              <p:cNvSpPr>
                <a:spLocks/>
              </p:cNvSpPr>
              <p:nvPr userDrawn="1"/>
            </p:nvSpPr>
            <p:spPr bwMode="auto">
              <a:xfrm>
                <a:off x="1921" y="678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92" name="Freeform 2016"/>
              <p:cNvSpPr>
                <a:spLocks/>
              </p:cNvSpPr>
              <p:nvPr userDrawn="1"/>
            </p:nvSpPr>
            <p:spPr bwMode="auto">
              <a:xfrm>
                <a:off x="2006" y="678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93" name="Freeform 2017"/>
              <p:cNvSpPr>
                <a:spLocks/>
              </p:cNvSpPr>
              <p:nvPr userDrawn="1"/>
            </p:nvSpPr>
            <p:spPr bwMode="auto">
              <a:xfrm>
                <a:off x="2006" y="678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94" name="Freeform 2018"/>
              <p:cNvSpPr>
                <a:spLocks/>
              </p:cNvSpPr>
              <p:nvPr userDrawn="1"/>
            </p:nvSpPr>
            <p:spPr bwMode="auto">
              <a:xfrm>
                <a:off x="2091" y="678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95" name="Freeform 2019"/>
              <p:cNvSpPr>
                <a:spLocks/>
              </p:cNvSpPr>
              <p:nvPr userDrawn="1"/>
            </p:nvSpPr>
            <p:spPr bwMode="auto">
              <a:xfrm>
                <a:off x="2091" y="678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96" name="Freeform 2020"/>
              <p:cNvSpPr>
                <a:spLocks/>
              </p:cNvSpPr>
              <p:nvPr userDrawn="1"/>
            </p:nvSpPr>
            <p:spPr bwMode="auto">
              <a:xfrm>
                <a:off x="2177" y="678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5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97" name="Freeform 2021"/>
              <p:cNvSpPr>
                <a:spLocks/>
              </p:cNvSpPr>
              <p:nvPr userDrawn="1"/>
            </p:nvSpPr>
            <p:spPr bwMode="auto">
              <a:xfrm>
                <a:off x="2177" y="678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5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98" name="Freeform 2022"/>
              <p:cNvSpPr>
                <a:spLocks/>
              </p:cNvSpPr>
              <p:nvPr userDrawn="1"/>
            </p:nvSpPr>
            <p:spPr bwMode="auto">
              <a:xfrm>
                <a:off x="2262" y="678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99" name="Freeform 2023"/>
              <p:cNvSpPr>
                <a:spLocks/>
              </p:cNvSpPr>
              <p:nvPr userDrawn="1"/>
            </p:nvSpPr>
            <p:spPr bwMode="auto">
              <a:xfrm>
                <a:off x="2262" y="678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00" name="Freeform 2024"/>
              <p:cNvSpPr>
                <a:spLocks/>
              </p:cNvSpPr>
              <p:nvPr userDrawn="1"/>
            </p:nvSpPr>
            <p:spPr bwMode="auto">
              <a:xfrm>
                <a:off x="2347" y="678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01" name="Freeform 2025"/>
              <p:cNvSpPr>
                <a:spLocks/>
              </p:cNvSpPr>
              <p:nvPr userDrawn="1"/>
            </p:nvSpPr>
            <p:spPr bwMode="auto">
              <a:xfrm>
                <a:off x="2347" y="678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02" name="Freeform 2026"/>
              <p:cNvSpPr>
                <a:spLocks/>
              </p:cNvSpPr>
              <p:nvPr userDrawn="1"/>
            </p:nvSpPr>
            <p:spPr bwMode="auto">
              <a:xfrm>
                <a:off x="2432" y="678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03" name="Freeform 2027"/>
              <p:cNvSpPr>
                <a:spLocks/>
              </p:cNvSpPr>
              <p:nvPr userDrawn="1"/>
            </p:nvSpPr>
            <p:spPr bwMode="auto">
              <a:xfrm>
                <a:off x="2432" y="678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04" name="Freeform 2028"/>
              <p:cNvSpPr>
                <a:spLocks/>
              </p:cNvSpPr>
              <p:nvPr userDrawn="1"/>
            </p:nvSpPr>
            <p:spPr bwMode="auto">
              <a:xfrm>
                <a:off x="2517" y="678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05" name="Freeform 2029"/>
              <p:cNvSpPr>
                <a:spLocks/>
              </p:cNvSpPr>
              <p:nvPr userDrawn="1"/>
            </p:nvSpPr>
            <p:spPr bwMode="auto">
              <a:xfrm>
                <a:off x="2517" y="678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06" name="Freeform 2030"/>
              <p:cNvSpPr>
                <a:spLocks/>
              </p:cNvSpPr>
              <p:nvPr userDrawn="1"/>
            </p:nvSpPr>
            <p:spPr bwMode="auto">
              <a:xfrm>
                <a:off x="2602" y="678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07" name="Freeform 2031"/>
              <p:cNvSpPr>
                <a:spLocks/>
              </p:cNvSpPr>
              <p:nvPr userDrawn="1"/>
            </p:nvSpPr>
            <p:spPr bwMode="auto">
              <a:xfrm>
                <a:off x="2602" y="678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08" name="Freeform 2032"/>
              <p:cNvSpPr>
                <a:spLocks/>
              </p:cNvSpPr>
              <p:nvPr userDrawn="1"/>
            </p:nvSpPr>
            <p:spPr bwMode="auto">
              <a:xfrm>
                <a:off x="2688" y="678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09" name="Freeform 2033"/>
              <p:cNvSpPr>
                <a:spLocks/>
              </p:cNvSpPr>
              <p:nvPr userDrawn="1"/>
            </p:nvSpPr>
            <p:spPr bwMode="auto">
              <a:xfrm>
                <a:off x="2688" y="678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10" name="Freeform 2034"/>
              <p:cNvSpPr>
                <a:spLocks/>
              </p:cNvSpPr>
              <p:nvPr userDrawn="1"/>
            </p:nvSpPr>
            <p:spPr bwMode="auto">
              <a:xfrm>
                <a:off x="2773" y="678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11" name="Freeform 2035"/>
              <p:cNvSpPr>
                <a:spLocks/>
              </p:cNvSpPr>
              <p:nvPr userDrawn="1"/>
            </p:nvSpPr>
            <p:spPr bwMode="auto">
              <a:xfrm>
                <a:off x="2773" y="678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12" name="Freeform 2036"/>
              <p:cNvSpPr>
                <a:spLocks/>
              </p:cNvSpPr>
              <p:nvPr userDrawn="1"/>
            </p:nvSpPr>
            <p:spPr bwMode="auto">
              <a:xfrm>
                <a:off x="2858" y="678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5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5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13" name="Freeform 2037"/>
              <p:cNvSpPr>
                <a:spLocks/>
              </p:cNvSpPr>
              <p:nvPr userDrawn="1"/>
            </p:nvSpPr>
            <p:spPr bwMode="auto">
              <a:xfrm>
                <a:off x="2858" y="678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5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5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14" name="Freeform 2038"/>
              <p:cNvSpPr>
                <a:spLocks/>
              </p:cNvSpPr>
              <p:nvPr userDrawn="1"/>
            </p:nvSpPr>
            <p:spPr bwMode="auto">
              <a:xfrm>
                <a:off x="2943" y="678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15" name="Freeform 2039"/>
              <p:cNvSpPr>
                <a:spLocks/>
              </p:cNvSpPr>
              <p:nvPr userDrawn="1"/>
            </p:nvSpPr>
            <p:spPr bwMode="auto">
              <a:xfrm>
                <a:off x="2943" y="678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16" name="Freeform 2040"/>
              <p:cNvSpPr>
                <a:spLocks/>
              </p:cNvSpPr>
              <p:nvPr userDrawn="1"/>
            </p:nvSpPr>
            <p:spPr bwMode="auto">
              <a:xfrm>
                <a:off x="3028" y="678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17" name="Freeform 2041"/>
              <p:cNvSpPr>
                <a:spLocks/>
              </p:cNvSpPr>
              <p:nvPr userDrawn="1"/>
            </p:nvSpPr>
            <p:spPr bwMode="auto">
              <a:xfrm>
                <a:off x="3028" y="678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18" name="Freeform 2042"/>
              <p:cNvSpPr>
                <a:spLocks/>
              </p:cNvSpPr>
              <p:nvPr userDrawn="1"/>
            </p:nvSpPr>
            <p:spPr bwMode="auto">
              <a:xfrm>
                <a:off x="3113" y="678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19" name="Freeform 2043"/>
              <p:cNvSpPr>
                <a:spLocks/>
              </p:cNvSpPr>
              <p:nvPr userDrawn="1"/>
            </p:nvSpPr>
            <p:spPr bwMode="auto">
              <a:xfrm>
                <a:off x="3113" y="678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20" name="Freeform 2044"/>
              <p:cNvSpPr>
                <a:spLocks/>
              </p:cNvSpPr>
              <p:nvPr userDrawn="1"/>
            </p:nvSpPr>
            <p:spPr bwMode="auto">
              <a:xfrm>
                <a:off x="3199" y="678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21" name="Freeform 2045"/>
              <p:cNvSpPr>
                <a:spLocks/>
              </p:cNvSpPr>
              <p:nvPr userDrawn="1"/>
            </p:nvSpPr>
            <p:spPr bwMode="auto">
              <a:xfrm>
                <a:off x="3199" y="678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22" name="Freeform 2046"/>
              <p:cNvSpPr>
                <a:spLocks/>
              </p:cNvSpPr>
              <p:nvPr userDrawn="1"/>
            </p:nvSpPr>
            <p:spPr bwMode="auto">
              <a:xfrm>
                <a:off x="219" y="79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23" name="Freeform 2047"/>
              <p:cNvSpPr>
                <a:spLocks/>
              </p:cNvSpPr>
              <p:nvPr userDrawn="1"/>
            </p:nvSpPr>
            <p:spPr bwMode="auto">
              <a:xfrm>
                <a:off x="219" y="79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24" name="Freeform 2048"/>
              <p:cNvSpPr>
                <a:spLocks/>
              </p:cNvSpPr>
              <p:nvPr userDrawn="1"/>
            </p:nvSpPr>
            <p:spPr bwMode="auto">
              <a:xfrm>
                <a:off x="304" y="79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25" name="Freeform 2049"/>
              <p:cNvSpPr>
                <a:spLocks/>
              </p:cNvSpPr>
              <p:nvPr userDrawn="1"/>
            </p:nvSpPr>
            <p:spPr bwMode="auto">
              <a:xfrm>
                <a:off x="304" y="79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26" name="Freeform 2050"/>
              <p:cNvSpPr>
                <a:spLocks/>
              </p:cNvSpPr>
              <p:nvPr userDrawn="1"/>
            </p:nvSpPr>
            <p:spPr bwMode="auto">
              <a:xfrm>
                <a:off x="389" y="79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27" name="Freeform 2051"/>
              <p:cNvSpPr>
                <a:spLocks/>
              </p:cNvSpPr>
              <p:nvPr userDrawn="1"/>
            </p:nvSpPr>
            <p:spPr bwMode="auto">
              <a:xfrm>
                <a:off x="389" y="79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28" name="Freeform 2052"/>
              <p:cNvSpPr>
                <a:spLocks/>
              </p:cNvSpPr>
              <p:nvPr userDrawn="1"/>
            </p:nvSpPr>
            <p:spPr bwMode="auto">
              <a:xfrm>
                <a:off x="474" y="79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29" name="Freeform 2053"/>
              <p:cNvSpPr>
                <a:spLocks/>
              </p:cNvSpPr>
              <p:nvPr userDrawn="1"/>
            </p:nvSpPr>
            <p:spPr bwMode="auto">
              <a:xfrm>
                <a:off x="474" y="79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30" name="Freeform 2054"/>
              <p:cNvSpPr>
                <a:spLocks/>
              </p:cNvSpPr>
              <p:nvPr userDrawn="1"/>
            </p:nvSpPr>
            <p:spPr bwMode="auto">
              <a:xfrm>
                <a:off x="559" y="794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31" name="Freeform 2055"/>
              <p:cNvSpPr>
                <a:spLocks/>
              </p:cNvSpPr>
              <p:nvPr userDrawn="1"/>
            </p:nvSpPr>
            <p:spPr bwMode="auto">
              <a:xfrm>
                <a:off x="559" y="794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32" name="Freeform 2056"/>
              <p:cNvSpPr>
                <a:spLocks/>
              </p:cNvSpPr>
              <p:nvPr userDrawn="1"/>
            </p:nvSpPr>
            <p:spPr bwMode="auto">
              <a:xfrm>
                <a:off x="645" y="79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5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33" name="Freeform 2057"/>
              <p:cNvSpPr>
                <a:spLocks/>
              </p:cNvSpPr>
              <p:nvPr userDrawn="1"/>
            </p:nvSpPr>
            <p:spPr bwMode="auto">
              <a:xfrm>
                <a:off x="645" y="79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5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34" name="Freeform 2058"/>
              <p:cNvSpPr>
                <a:spLocks/>
              </p:cNvSpPr>
              <p:nvPr userDrawn="1"/>
            </p:nvSpPr>
            <p:spPr bwMode="auto">
              <a:xfrm>
                <a:off x="730" y="79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35" name="Freeform 2059"/>
              <p:cNvSpPr>
                <a:spLocks/>
              </p:cNvSpPr>
              <p:nvPr userDrawn="1"/>
            </p:nvSpPr>
            <p:spPr bwMode="auto">
              <a:xfrm>
                <a:off x="730" y="79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36" name="Freeform 2060"/>
              <p:cNvSpPr>
                <a:spLocks/>
              </p:cNvSpPr>
              <p:nvPr userDrawn="1"/>
            </p:nvSpPr>
            <p:spPr bwMode="auto">
              <a:xfrm>
                <a:off x="815" y="79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37" name="Freeform 2061"/>
              <p:cNvSpPr>
                <a:spLocks/>
              </p:cNvSpPr>
              <p:nvPr userDrawn="1"/>
            </p:nvSpPr>
            <p:spPr bwMode="auto">
              <a:xfrm>
                <a:off x="815" y="79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38" name="Freeform 2062"/>
              <p:cNvSpPr>
                <a:spLocks/>
              </p:cNvSpPr>
              <p:nvPr userDrawn="1"/>
            </p:nvSpPr>
            <p:spPr bwMode="auto">
              <a:xfrm>
                <a:off x="900" y="79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39" name="Freeform 2063"/>
              <p:cNvSpPr>
                <a:spLocks/>
              </p:cNvSpPr>
              <p:nvPr userDrawn="1"/>
            </p:nvSpPr>
            <p:spPr bwMode="auto">
              <a:xfrm>
                <a:off x="900" y="79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40" name="Freeform 2064"/>
              <p:cNvSpPr>
                <a:spLocks/>
              </p:cNvSpPr>
              <p:nvPr userDrawn="1"/>
            </p:nvSpPr>
            <p:spPr bwMode="auto">
              <a:xfrm>
                <a:off x="985" y="79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41" name="Freeform 2065"/>
              <p:cNvSpPr>
                <a:spLocks/>
              </p:cNvSpPr>
              <p:nvPr userDrawn="1"/>
            </p:nvSpPr>
            <p:spPr bwMode="auto">
              <a:xfrm>
                <a:off x="985" y="79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42" name="Freeform 2066"/>
              <p:cNvSpPr>
                <a:spLocks/>
              </p:cNvSpPr>
              <p:nvPr userDrawn="1"/>
            </p:nvSpPr>
            <p:spPr bwMode="auto">
              <a:xfrm>
                <a:off x="1070" y="794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43" name="Freeform 2067"/>
              <p:cNvSpPr>
                <a:spLocks/>
              </p:cNvSpPr>
              <p:nvPr userDrawn="1"/>
            </p:nvSpPr>
            <p:spPr bwMode="auto">
              <a:xfrm>
                <a:off x="1070" y="794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44" name="Freeform 2068"/>
              <p:cNvSpPr>
                <a:spLocks/>
              </p:cNvSpPr>
              <p:nvPr userDrawn="1"/>
            </p:nvSpPr>
            <p:spPr bwMode="auto">
              <a:xfrm>
                <a:off x="1156" y="79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5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45" name="Freeform 2069"/>
              <p:cNvSpPr>
                <a:spLocks/>
              </p:cNvSpPr>
              <p:nvPr userDrawn="1"/>
            </p:nvSpPr>
            <p:spPr bwMode="auto">
              <a:xfrm>
                <a:off x="1156" y="79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5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46" name="Freeform 2070"/>
              <p:cNvSpPr>
                <a:spLocks/>
              </p:cNvSpPr>
              <p:nvPr userDrawn="1"/>
            </p:nvSpPr>
            <p:spPr bwMode="auto">
              <a:xfrm>
                <a:off x="1241" y="79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47" name="Freeform 2071"/>
              <p:cNvSpPr>
                <a:spLocks/>
              </p:cNvSpPr>
              <p:nvPr userDrawn="1"/>
            </p:nvSpPr>
            <p:spPr bwMode="auto">
              <a:xfrm>
                <a:off x="1241" y="79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48" name="Freeform 2072"/>
              <p:cNvSpPr>
                <a:spLocks/>
              </p:cNvSpPr>
              <p:nvPr userDrawn="1"/>
            </p:nvSpPr>
            <p:spPr bwMode="auto">
              <a:xfrm>
                <a:off x="1326" y="79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49" name="Freeform 2073"/>
              <p:cNvSpPr>
                <a:spLocks/>
              </p:cNvSpPr>
              <p:nvPr userDrawn="1"/>
            </p:nvSpPr>
            <p:spPr bwMode="auto">
              <a:xfrm>
                <a:off x="1326" y="79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50" name="Freeform 2074"/>
              <p:cNvSpPr>
                <a:spLocks/>
              </p:cNvSpPr>
              <p:nvPr userDrawn="1"/>
            </p:nvSpPr>
            <p:spPr bwMode="auto">
              <a:xfrm>
                <a:off x="1411" y="79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51" name="Freeform 2075"/>
              <p:cNvSpPr>
                <a:spLocks/>
              </p:cNvSpPr>
              <p:nvPr userDrawn="1"/>
            </p:nvSpPr>
            <p:spPr bwMode="auto">
              <a:xfrm>
                <a:off x="1411" y="79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52" name="Freeform 2076"/>
              <p:cNvSpPr>
                <a:spLocks/>
              </p:cNvSpPr>
              <p:nvPr userDrawn="1"/>
            </p:nvSpPr>
            <p:spPr bwMode="auto">
              <a:xfrm>
                <a:off x="1496" y="79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53" name="Freeform 2077"/>
              <p:cNvSpPr>
                <a:spLocks/>
              </p:cNvSpPr>
              <p:nvPr userDrawn="1"/>
            </p:nvSpPr>
            <p:spPr bwMode="auto">
              <a:xfrm>
                <a:off x="1496" y="79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54" name="Freeform 2078"/>
              <p:cNvSpPr>
                <a:spLocks/>
              </p:cNvSpPr>
              <p:nvPr userDrawn="1"/>
            </p:nvSpPr>
            <p:spPr bwMode="auto">
              <a:xfrm>
                <a:off x="1581" y="794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55" name="Freeform 2079"/>
              <p:cNvSpPr>
                <a:spLocks/>
              </p:cNvSpPr>
              <p:nvPr userDrawn="1"/>
            </p:nvSpPr>
            <p:spPr bwMode="auto">
              <a:xfrm>
                <a:off x="1581" y="794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56" name="Freeform 2080"/>
              <p:cNvSpPr>
                <a:spLocks/>
              </p:cNvSpPr>
              <p:nvPr userDrawn="1"/>
            </p:nvSpPr>
            <p:spPr bwMode="auto">
              <a:xfrm>
                <a:off x="1667" y="79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5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57" name="Freeform 2081"/>
              <p:cNvSpPr>
                <a:spLocks/>
              </p:cNvSpPr>
              <p:nvPr userDrawn="1"/>
            </p:nvSpPr>
            <p:spPr bwMode="auto">
              <a:xfrm>
                <a:off x="1667" y="79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5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58" name="Freeform 2082"/>
              <p:cNvSpPr>
                <a:spLocks/>
              </p:cNvSpPr>
              <p:nvPr userDrawn="1"/>
            </p:nvSpPr>
            <p:spPr bwMode="auto">
              <a:xfrm>
                <a:off x="1752" y="794"/>
                <a:ext cx="59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59" name="Freeform 2083"/>
              <p:cNvSpPr>
                <a:spLocks/>
              </p:cNvSpPr>
              <p:nvPr userDrawn="1"/>
            </p:nvSpPr>
            <p:spPr bwMode="auto">
              <a:xfrm>
                <a:off x="1752" y="794"/>
                <a:ext cx="59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60" name="Freeform 2084"/>
              <p:cNvSpPr>
                <a:spLocks/>
              </p:cNvSpPr>
              <p:nvPr userDrawn="1"/>
            </p:nvSpPr>
            <p:spPr bwMode="auto">
              <a:xfrm>
                <a:off x="1836" y="79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501" name="Group 2286"/>
            <p:cNvGrpSpPr>
              <a:grpSpLocks/>
            </p:cNvGrpSpPr>
            <p:nvPr userDrawn="1"/>
          </p:nvGrpSpPr>
          <p:grpSpPr bwMode="auto">
            <a:xfrm>
              <a:off x="347663" y="1260475"/>
              <a:ext cx="4826000" cy="649288"/>
              <a:chOff x="219" y="794"/>
              <a:chExt cx="3040" cy="409"/>
            </a:xfrm>
          </p:grpSpPr>
          <p:sp>
            <p:nvSpPr>
              <p:cNvPr id="13361" name="Freeform 2086"/>
              <p:cNvSpPr>
                <a:spLocks/>
              </p:cNvSpPr>
              <p:nvPr userDrawn="1"/>
            </p:nvSpPr>
            <p:spPr bwMode="auto">
              <a:xfrm>
                <a:off x="1836" y="79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62" name="Freeform 2087"/>
              <p:cNvSpPr>
                <a:spLocks/>
              </p:cNvSpPr>
              <p:nvPr userDrawn="1"/>
            </p:nvSpPr>
            <p:spPr bwMode="auto">
              <a:xfrm>
                <a:off x="1921" y="79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63" name="Freeform 2088"/>
              <p:cNvSpPr>
                <a:spLocks/>
              </p:cNvSpPr>
              <p:nvPr userDrawn="1"/>
            </p:nvSpPr>
            <p:spPr bwMode="auto">
              <a:xfrm>
                <a:off x="1921" y="79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64" name="Freeform 2089"/>
              <p:cNvSpPr>
                <a:spLocks/>
              </p:cNvSpPr>
              <p:nvPr userDrawn="1"/>
            </p:nvSpPr>
            <p:spPr bwMode="auto">
              <a:xfrm>
                <a:off x="2006" y="79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65" name="Freeform 2090"/>
              <p:cNvSpPr>
                <a:spLocks/>
              </p:cNvSpPr>
              <p:nvPr userDrawn="1"/>
            </p:nvSpPr>
            <p:spPr bwMode="auto">
              <a:xfrm>
                <a:off x="2006" y="79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66" name="Freeform 2091"/>
              <p:cNvSpPr>
                <a:spLocks/>
              </p:cNvSpPr>
              <p:nvPr userDrawn="1"/>
            </p:nvSpPr>
            <p:spPr bwMode="auto">
              <a:xfrm>
                <a:off x="2091" y="794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67" name="Freeform 2092"/>
              <p:cNvSpPr>
                <a:spLocks/>
              </p:cNvSpPr>
              <p:nvPr userDrawn="1"/>
            </p:nvSpPr>
            <p:spPr bwMode="auto">
              <a:xfrm>
                <a:off x="2091" y="794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68" name="Freeform 2093"/>
              <p:cNvSpPr>
                <a:spLocks/>
              </p:cNvSpPr>
              <p:nvPr userDrawn="1"/>
            </p:nvSpPr>
            <p:spPr bwMode="auto">
              <a:xfrm>
                <a:off x="2177" y="79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5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69" name="Freeform 2094"/>
              <p:cNvSpPr>
                <a:spLocks/>
              </p:cNvSpPr>
              <p:nvPr userDrawn="1"/>
            </p:nvSpPr>
            <p:spPr bwMode="auto">
              <a:xfrm>
                <a:off x="2177" y="79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5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70" name="Freeform 2095"/>
              <p:cNvSpPr>
                <a:spLocks/>
              </p:cNvSpPr>
              <p:nvPr userDrawn="1"/>
            </p:nvSpPr>
            <p:spPr bwMode="auto">
              <a:xfrm>
                <a:off x="2262" y="79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71" name="Freeform 2096"/>
              <p:cNvSpPr>
                <a:spLocks/>
              </p:cNvSpPr>
              <p:nvPr userDrawn="1"/>
            </p:nvSpPr>
            <p:spPr bwMode="auto">
              <a:xfrm>
                <a:off x="2262" y="79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72" name="Freeform 2097"/>
              <p:cNvSpPr>
                <a:spLocks/>
              </p:cNvSpPr>
              <p:nvPr userDrawn="1"/>
            </p:nvSpPr>
            <p:spPr bwMode="auto">
              <a:xfrm>
                <a:off x="2347" y="79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73" name="Freeform 2098"/>
              <p:cNvSpPr>
                <a:spLocks/>
              </p:cNvSpPr>
              <p:nvPr userDrawn="1"/>
            </p:nvSpPr>
            <p:spPr bwMode="auto">
              <a:xfrm>
                <a:off x="2347" y="79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74" name="Freeform 2099"/>
              <p:cNvSpPr>
                <a:spLocks/>
              </p:cNvSpPr>
              <p:nvPr userDrawn="1"/>
            </p:nvSpPr>
            <p:spPr bwMode="auto">
              <a:xfrm>
                <a:off x="2432" y="79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75" name="Freeform 2100"/>
              <p:cNvSpPr>
                <a:spLocks/>
              </p:cNvSpPr>
              <p:nvPr userDrawn="1"/>
            </p:nvSpPr>
            <p:spPr bwMode="auto">
              <a:xfrm>
                <a:off x="2432" y="79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76" name="Freeform 2101"/>
              <p:cNvSpPr>
                <a:spLocks/>
              </p:cNvSpPr>
              <p:nvPr userDrawn="1"/>
            </p:nvSpPr>
            <p:spPr bwMode="auto">
              <a:xfrm>
                <a:off x="2517" y="79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77" name="Freeform 2102"/>
              <p:cNvSpPr>
                <a:spLocks/>
              </p:cNvSpPr>
              <p:nvPr userDrawn="1"/>
            </p:nvSpPr>
            <p:spPr bwMode="auto">
              <a:xfrm>
                <a:off x="2517" y="79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78" name="Freeform 2103"/>
              <p:cNvSpPr>
                <a:spLocks/>
              </p:cNvSpPr>
              <p:nvPr userDrawn="1"/>
            </p:nvSpPr>
            <p:spPr bwMode="auto">
              <a:xfrm>
                <a:off x="2602" y="794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79" name="Freeform 2104"/>
              <p:cNvSpPr>
                <a:spLocks/>
              </p:cNvSpPr>
              <p:nvPr userDrawn="1"/>
            </p:nvSpPr>
            <p:spPr bwMode="auto">
              <a:xfrm>
                <a:off x="2602" y="794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80" name="Freeform 2105"/>
              <p:cNvSpPr>
                <a:spLocks/>
              </p:cNvSpPr>
              <p:nvPr userDrawn="1"/>
            </p:nvSpPr>
            <p:spPr bwMode="auto">
              <a:xfrm>
                <a:off x="2688" y="79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81" name="Freeform 2106"/>
              <p:cNvSpPr>
                <a:spLocks/>
              </p:cNvSpPr>
              <p:nvPr userDrawn="1"/>
            </p:nvSpPr>
            <p:spPr bwMode="auto">
              <a:xfrm>
                <a:off x="2688" y="79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82" name="Freeform 2107"/>
              <p:cNvSpPr>
                <a:spLocks/>
              </p:cNvSpPr>
              <p:nvPr userDrawn="1"/>
            </p:nvSpPr>
            <p:spPr bwMode="auto">
              <a:xfrm>
                <a:off x="2773" y="79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83" name="Freeform 2108"/>
              <p:cNvSpPr>
                <a:spLocks/>
              </p:cNvSpPr>
              <p:nvPr userDrawn="1"/>
            </p:nvSpPr>
            <p:spPr bwMode="auto">
              <a:xfrm>
                <a:off x="2773" y="79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84" name="Freeform 2109"/>
              <p:cNvSpPr>
                <a:spLocks/>
              </p:cNvSpPr>
              <p:nvPr userDrawn="1"/>
            </p:nvSpPr>
            <p:spPr bwMode="auto">
              <a:xfrm>
                <a:off x="2858" y="79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5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5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85" name="Freeform 2110"/>
              <p:cNvSpPr>
                <a:spLocks/>
              </p:cNvSpPr>
              <p:nvPr userDrawn="1"/>
            </p:nvSpPr>
            <p:spPr bwMode="auto">
              <a:xfrm>
                <a:off x="2858" y="79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5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5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86" name="Freeform 2111"/>
              <p:cNvSpPr>
                <a:spLocks/>
              </p:cNvSpPr>
              <p:nvPr userDrawn="1"/>
            </p:nvSpPr>
            <p:spPr bwMode="auto">
              <a:xfrm>
                <a:off x="2943" y="79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87" name="Freeform 2112"/>
              <p:cNvSpPr>
                <a:spLocks/>
              </p:cNvSpPr>
              <p:nvPr userDrawn="1"/>
            </p:nvSpPr>
            <p:spPr bwMode="auto">
              <a:xfrm>
                <a:off x="2943" y="79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88" name="Freeform 2113"/>
              <p:cNvSpPr>
                <a:spLocks/>
              </p:cNvSpPr>
              <p:nvPr userDrawn="1"/>
            </p:nvSpPr>
            <p:spPr bwMode="auto">
              <a:xfrm>
                <a:off x="3028" y="79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89" name="Freeform 2114"/>
              <p:cNvSpPr>
                <a:spLocks/>
              </p:cNvSpPr>
              <p:nvPr userDrawn="1"/>
            </p:nvSpPr>
            <p:spPr bwMode="auto">
              <a:xfrm>
                <a:off x="3028" y="79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90" name="Freeform 2115"/>
              <p:cNvSpPr>
                <a:spLocks/>
              </p:cNvSpPr>
              <p:nvPr userDrawn="1"/>
            </p:nvSpPr>
            <p:spPr bwMode="auto">
              <a:xfrm>
                <a:off x="3113" y="794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91" name="Freeform 2116"/>
              <p:cNvSpPr>
                <a:spLocks/>
              </p:cNvSpPr>
              <p:nvPr userDrawn="1"/>
            </p:nvSpPr>
            <p:spPr bwMode="auto">
              <a:xfrm>
                <a:off x="3113" y="794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92" name="Freeform 2117"/>
              <p:cNvSpPr>
                <a:spLocks/>
              </p:cNvSpPr>
              <p:nvPr userDrawn="1"/>
            </p:nvSpPr>
            <p:spPr bwMode="auto">
              <a:xfrm>
                <a:off x="3199" y="79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93" name="Freeform 2118"/>
              <p:cNvSpPr>
                <a:spLocks/>
              </p:cNvSpPr>
              <p:nvPr userDrawn="1"/>
            </p:nvSpPr>
            <p:spPr bwMode="auto">
              <a:xfrm>
                <a:off x="3199" y="79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94" name="Freeform 2119"/>
              <p:cNvSpPr>
                <a:spLocks/>
              </p:cNvSpPr>
              <p:nvPr userDrawn="1"/>
            </p:nvSpPr>
            <p:spPr bwMode="auto">
              <a:xfrm>
                <a:off x="219" y="91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95" name="Freeform 2120"/>
              <p:cNvSpPr>
                <a:spLocks/>
              </p:cNvSpPr>
              <p:nvPr userDrawn="1"/>
            </p:nvSpPr>
            <p:spPr bwMode="auto">
              <a:xfrm>
                <a:off x="219" y="91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96" name="Freeform 2121"/>
              <p:cNvSpPr>
                <a:spLocks/>
              </p:cNvSpPr>
              <p:nvPr userDrawn="1"/>
            </p:nvSpPr>
            <p:spPr bwMode="auto">
              <a:xfrm>
                <a:off x="304" y="91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97" name="Freeform 2122"/>
              <p:cNvSpPr>
                <a:spLocks/>
              </p:cNvSpPr>
              <p:nvPr userDrawn="1"/>
            </p:nvSpPr>
            <p:spPr bwMode="auto">
              <a:xfrm>
                <a:off x="304" y="91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98" name="Freeform 2123"/>
              <p:cNvSpPr>
                <a:spLocks/>
              </p:cNvSpPr>
              <p:nvPr userDrawn="1"/>
            </p:nvSpPr>
            <p:spPr bwMode="auto">
              <a:xfrm>
                <a:off x="389" y="91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99" name="Freeform 2124"/>
              <p:cNvSpPr>
                <a:spLocks/>
              </p:cNvSpPr>
              <p:nvPr userDrawn="1"/>
            </p:nvSpPr>
            <p:spPr bwMode="auto">
              <a:xfrm>
                <a:off x="389" y="91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00" name="Freeform 2125"/>
              <p:cNvSpPr>
                <a:spLocks/>
              </p:cNvSpPr>
              <p:nvPr userDrawn="1"/>
            </p:nvSpPr>
            <p:spPr bwMode="auto">
              <a:xfrm>
                <a:off x="474" y="91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01" name="Freeform 2126"/>
              <p:cNvSpPr>
                <a:spLocks/>
              </p:cNvSpPr>
              <p:nvPr userDrawn="1"/>
            </p:nvSpPr>
            <p:spPr bwMode="auto">
              <a:xfrm>
                <a:off x="474" y="91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02" name="Freeform 2127"/>
              <p:cNvSpPr>
                <a:spLocks/>
              </p:cNvSpPr>
              <p:nvPr userDrawn="1"/>
            </p:nvSpPr>
            <p:spPr bwMode="auto">
              <a:xfrm>
                <a:off x="559" y="910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03" name="Freeform 2128"/>
              <p:cNvSpPr>
                <a:spLocks/>
              </p:cNvSpPr>
              <p:nvPr userDrawn="1"/>
            </p:nvSpPr>
            <p:spPr bwMode="auto">
              <a:xfrm>
                <a:off x="559" y="910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04" name="Freeform 2129"/>
              <p:cNvSpPr>
                <a:spLocks/>
              </p:cNvSpPr>
              <p:nvPr userDrawn="1"/>
            </p:nvSpPr>
            <p:spPr bwMode="auto">
              <a:xfrm>
                <a:off x="645" y="91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05" name="Freeform 2130"/>
              <p:cNvSpPr>
                <a:spLocks/>
              </p:cNvSpPr>
              <p:nvPr userDrawn="1"/>
            </p:nvSpPr>
            <p:spPr bwMode="auto">
              <a:xfrm>
                <a:off x="645" y="91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06" name="Freeform 2131"/>
              <p:cNvSpPr>
                <a:spLocks/>
              </p:cNvSpPr>
              <p:nvPr userDrawn="1"/>
            </p:nvSpPr>
            <p:spPr bwMode="auto">
              <a:xfrm>
                <a:off x="730" y="91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07" name="Freeform 2132"/>
              <p:cNvSpPr>
                <a:spLocks/>
              </p:cNvSpPr>
              <p:nvPr userDrawn="1"/>
            </p:nvSpPr>
            <p:spPr bwMode="auto">
              <a:xfrm>
                <a:off x="730" y="91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08" name="Freeform 2133"/>
              <p:cNvSpPr>
                <a:spLocks/>
              </p:cNvSpPr>
              <p:nvPr userDrawn="1"/>
            </p:nvSpPr>
            <p:spPr bwMode="auto">
              <a:xfrm>
                <a:off x="815" y="91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09" name="Freeform 2134"/>
              <p:cNvSpPr>
                <a:spLocks/>
              </p:cNvSpPr>
              <p:nvPr userDrawn="1"/>
            </p:nvSpPr>
            <p:spPr bwMode="auto">
              <a:xfrm>
                <a:off x="815" y="91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10" name="Freeform 2135"/>
              <p:cNvSpPr>
                <a:spLocks/>
              </p:cNvSpPr>
              <p:nvPr userDrawn="1"/>
            </p:nvSpPr>
            <p:spPr bwMode="auto">
              <a:xfrm>
                <a:off x="900" y="91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11" name="Freeform 2136"/>
              <p:cNvSpPr>
                <a:spLocks/>
              </p:cNvSpPr>
              <p:nvPr userDrawn="1"/>
            </p:nvSpPr>
            <p:spPr bwMode="auto">
              <a:xfrm>
                <a:off x="900" y="91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12" name="Freeform 2137"/>
              <p:cNvSpPr>
                <a:spLocks/>
              </p:cNvSpPr>
              <p:nvPr userDrawn="1"/>
            </p:nvSpPr>
            <p:spPr bwMode="auto">
              <a:xfrm>
                <a:off x="985" y="91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13" name="Freeform 2138"/>
              <p:cNvSpPr>
                <a:spLocks/>
              </p:cNvSpPr>
              <p:nvPr userDrawn="1"/>
            </p:nvSpPr>
            <p:spPr bwMode="auto">
              <a:xfrm>
                <a:off x="985" y="91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14" name="Freeform 2139"/>
              <p:cNvSpPr>
                <a:spLocks/>
              </p:cNvSpPr>
              <p:nvPr userDrawn="1"/>
            </p:nvSpPr>
            <p:spPr bwMode="auto">
              <a:xfrm>
                <a:off x="1070" y="910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15" name="Freeform 2140"/>
              <p:cNvSpPr>
                <a:spLocks/>
              </p:cNvSpPr>
              <p:nvPr userDrawn="1"/>
            </p:nvSpPr>
            <p:spPr bwMode="auto">
              <a:xfrm>
                <a:off x="1070" y="910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16" name="Freeform 2141"/>
              <p:cNvSpPr>
                <a:spLocks/>
              </p:cNvSpPr>
              <p:nvPr userDrawn="1"/>
            </p:nvSpPr>
            <p:spPr bwMode="auto">
              <a:xfrm>
                <a:off x="1156" y="91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17" name="Freeform 2142"/>
              <p:cNvSpPr>
                <a:spLocks/>
              </p:cNvSpPr>
              <p:nvPr userDrawn="1"/>
            </p:nvSpPr>
            <p:spPr bwMode="auto">
              <a:xfrm>
                <a:off x="1156" y="91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18" name="Freeform 2143"/>
              <p:cNvSpPr>
                <a:spLocks/>
              </p:cNvSpPr>
              <p:nvPr userDrawn="1"/>
            </p:nvSpPr>
            <p:spPr bwMode="auto">
              <a:xfrm>
                <a:off x="1241" y="91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19" name="Freeform 2144"/>
              <p:cNvSpPr>
                <a:spLocks/>
              </p:cNvSpPr>
              <p:nvPr userDrawn="1"/>
            </p:nvSpPr>
            <p:spPr bwMode="auto">
              <a:xfrm>
                <a:off x="1241" y="91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20" name="Freeform 2145"/>
              <p:cNvSpPr>
                <a:spLocks/>
              </p:cNvSpPr>
              <p:nvPr userDrawn="1"/>
            </p:nvSpPr>
            <p:spPr bwMode="auto">
              <a:xfrm>
                <a:off x="1326" y="91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21" name="Freeform 2146"/>
              <p:cNvSpPr>
                <a:spLocks/>
              </p:cNvSpPr>
              <p:nvPr userDrawn="1"/>
            </p:nvSpPr>
            <p:spPr bwMode="auto">
              <a:xfrm>
                <a:off x="1326" y="91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22" name="Freeform 2147"/>
              <p:cNvSpPr>
                <a:spLocks/>
              </p:cNvSpPr>
              <p:nvPr userDrawn="1"/>
            </p:nvSpPr>
            <p:spPr bwMode="auto">
              <a:xfrm>
                <a:off x="1411" y="91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23" name="Freeform 2148"/>
              <p:cNvSpPr>
                <a:spLocks/>
              </p:cNvSpPr>
              <p:nvPr userDrawn="1"/>
            </p:nvSpPr>
            <p:spPr bwMode="auto">
              <a:xfrm>
                <a:off x="1411" y="91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24" name="Freeform 2149"/>
              <p:cNvSpPr>
                <a:spLocks/>
              </p:cNvSpPr>
              <p:nvPr userDrawn="1"/>
            </p:nvSpPr>
            <p:spPr bwMode="auto">
              <a:xfrm>
                <a:off x="1496" y="91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25" name="Freeform 2150"/>
              <p:cNvSpPr>
                <a:spLocks/>
              </p:cNvSpPr>
              <p:nvPr userDrawn="1"/>
            </p:nvSpPr>
            <p:spPr bwMode="auto">
              <a:xfrm>
                <a:off x="1496" y="91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26" name="Freeform 2151"/>
              <p:cNvSpPr>
                <a:spLocks/>
              </p:cNvSpPr>
              <p:nvPr userDrawn="1"/>
            </p:nvSpPr>
            <p:spPr bwMode="auto">
              <a:xfrm>
                <a:off x="1581" y="910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27" name="Freeform 2152"/>
              <p:cNvSpPr>
                <a:spLocks/>
              </p:cNvSpPr>
              <p:nvPr userDrawn="1"/>
            </p:nvSpPr>
            <p:spPr bwMode="auto">
              <a:xfrm>
                <a:off x="1581" y="910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28" name="Freeform 2153"/>
              <p:cNvSpPr>
                <a:spLocks/>
              </p:cNvSpPr>
              <p:nvPr userDrawn="1"/>
            </p:nvSpPr>
            <p:spPr bwMode="auto">
              <a:xfrm>
                <a:off x="1667" y="91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29" name="Freeform 2154"/>
              <p:cNvSpPr>
                <a:spLocks/>
              </p:cNvSpPr>
              <p:nvPr userDrawn="1"/>
            </p:nvSpPr>
            <p:spPr bwMode="auto">
              <a:xfrm>
                <a:off x="1667" y="91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30" name="Freeform 2155"/>
              <p:cNvSpPr>
                <a:spLocks/>
              </p:cNvSpPr>
              <p:nvPr userDrawn="1"/>
            </p:nvSpPr>
            <p:spPr bwMode="auto">
              <a:xfrm>
                <a:off x="1752" y="910"/>
                <a:ext cx="59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31" name="Freeform 2156"/>
              <p:cNvSpPr>
                <a:spLocks/>
              </p:cNvSpPr>
              <p:nvPr userDrawn="1"/>
            </p:nvSpPr>
            <p:spPr bwMode="auto">
              <a:xfrm>
                <a:off x="1752" y="910"/>
                <a:ext cx="59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32" name="Freeform 2157"/>
              <p:cNvSpPr>
                <a:spLocks/>
              </p:cNvSpPr>
              <p:nvPr userDrawn="1"/>
            </p:nvSpPr>
            <p:spPr bwMode="auto">
              <a:xfrm>
                <a:off x="1836" y="91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33" name="Freeform 2158"/>
              <p:cNvSpPr>
                <a:spLocks/>
              </p:cNvSpPr>
              <p:nvPr userDrawn="1"/>
            </p:nvSpPr>
            <p:spPr bwMode="auto">
              <a:xfrm>
                <a:off x="1836" y="91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34" name="Freeform 2159"/>
              <p:cNvSpPr>
                <a:spLocks/>
              </p:cNvSpPr>
              <p:nvPr userDrawn="1"/>
            </p:nvSpPr>
            <p:spPr bwMode="auto">
              <a:xfrm>
                <a:off x="1921" y="91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35" name="Freeform 2160"/>
              <p:cNvSpPr>
                <a:spLocks/>
              </p:cNvSpPr>
              <p:nvPr userDrawn="1"/>
            </p:nvSpPr>
            <p:spPr bwMode="auto">
              <a:xfrm>
                <a:off x="1921" y="91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36" name="Freeform 2161"/>
              <p:cNvSpPr>
                <a:spLocks/>
              </p:cNvSpPr>
              <p:nvPr userDrawn="1"/>
            </p:nvSpPr>
            <p:spPr bwMode="auto">
              <a:xfrm>
                <a:off x="2006" y="91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37" name="Freeform 2162"/>
              <p:cNvSpPr>
                <a:spLocks/>
              </p:cNvSpPr>
              <p:nvPr userDrawn="1"/>
            </p:nvSpPr>
            <p:spPr bwMode="auto">
              <a:xfrm>
                <a:off x="2006" y="91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38" name="Freeform 2163"/>
              <p:cNvSpPr>
                <a:spLocks/>
              </p:cNvSpPr>
              <p:nvPr userDrawn="1"/>
            </p:nvSpPr>
            <p:spPr bwMode="auto">
              <a:xfrm>
                <a:off x="2091" y="910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39" name="Freeform 2164"/>
              <p:cNvSpPr>
                <a:spLocks/>
              </p:cNvSpPr>
              <p:nvPr userDrawn="1"/>
            </p:nvSpPr>
            <p:spPr bwMode="auto">
              <a:xfrm>
                <a:off x="2091" y="910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40" name="Freeform 2165"/>
              <p:cNvSpPr>
                <a:spLocks/>
              </p:cNvSpPr>
              <p:nvPr userDrawn="1"/>
            </p:nvSpPr>
            <p:spPr bwMode="auto">
              <a:xfrm>
                <a:off x="2177" y="91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41" name="Freeform 2166"/>
              <p:cNvSpPr>
                <a:spLocks/>
              </p:cNvSpPr>
              <p:nvPr userDrawn="1"/>
            </p:nvSpPr>
            <p:spPr bwMode="auto">
              <a:xfrm>
                <a:off x="2177" y="91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42" name="Freeform 2167"/>
              <p:cNvSpPr>
                <a:spLocks/>
              </p:cNvSpPr>
              <p:nvPr userDrawn="1"/>
            </p:nvSpPr>
            <p:spPr bwMode="auto">
              <a:xfrm>
                <a:off x="2262" y="91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43" name="Freeform 2168"/>
              <p:cNvSpPr>
                <a:spLocks/>
              </p:cNvSpPr>
              <p:nvPr userDrawn="1"/>
            </p:nvSpPr>
            <p:spPr bwMode="auto">
              <a:xfrm>
                <a:off x="2262" y="91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44" name="Freeform 2169"/>
              <p:cNvSpPr>
                <a:spLocks/>
              </p:cNvSpPr>
              <p:nvPr userDrawn="1"/>
            </p:nvSpPr>
            <p:spPr bwMode="auto">
              <a:xfrm>
                <a:off x="2347" y="91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45" name="Freeform 2170"/>
              <p:cNvSpPr>
                <a:spLocks/>
              </p:cNvSpPr>
              <p:nvPr userDrawn="1"/>
            </p:nvSpPr>
            <p:spPr bwMode="auto">
              <a:xfrm>
                <a:off x="2347" y="91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46" name="Freeform 2171"/>
              <p:cNvSpPr>
                <a:spLocks/>
              </p:cNvSpPr>
              <p:nvPr userDrawn="1"/>
            </p:nvSpPr>
            <p:spPr bwMode="auto">
              <a:xfrm>
                <a:off x="2432" y="91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47" name="Freeform 2172"/>
              <p:cNvSpPr>
                <a:spLocks/>
              </p:cNvSpPr>
              <p:nvPr userDrawn="1"/>
            </p:nvSpPr>
            <p:spPr bwMode="auto">
              <a:xfrm>
                <a:off x="2432" y="91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48" name="Freeform 2173"/>
              <p:cNvSpPr>
                <a:spLocks/>
              </p:cNvSpPr>
              <p:nvPr userDrawn="1"/>
            </p:nvSpPr>
            <p:spPr bwMode="auto">
              <a:xfrm>
                <a:off x="2517" y="91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49" name="Freeform 2174"/>
              <p:cNvSpPr>
                <a:spLocks/>
              </p:cNvSpPr>
              <p:nvPr userDrawn="1"/>
            </p:nvSpPr>
            <p:spPr bwMode="auto">
              <a:xfrm>
                <a:off x="2517" y="91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50" name="Freeform 2175"/>
              <p:cNvSpPr>
                <a:spLocks/>
              </p:cNvSpPr>
              <p:nvPr userDrawn="1"/>
            </p:nvSpPr>
            <p:spPr bwMode="auto">
              <a:xfrm>
                <a:off x="2602" y="910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51" name="Freeform 2176"/>
              <p:cNvSpPr>
                <a:spLocks/>
              </p:cNvSpPr>
              <p:nvPr userDrawn="1"/>
            </p:nvSpPr>
            <p:spPr bwMode="auto">
              <a:xfrm>
                <a:off x="2602" y="910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52" name="Freeform 2177"/>
              <p:cNvSpPr>
                <a:spLocks/>
              </p:cNvSpPr>
              <p:nvPr userDrawn="1"/>
            </p:nvSpPr>
            <p:spPr bwMode="auto">
              <a:xfrm>
                <a:off x="2688" y="91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53" name="Freeform 2178"/>
              <p:cNvSpPr>
                <a:spLocks/>
              </p:cNvSpPr>
              <p:nvPr userDrawn="1"/>
            </p:nvSpPr>
            <p:spPr bwMode="auto">
              <a:xfrm>
                <a:off x="2688" y="91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54" name="Freeform 2179"/>
              <p:cNvSpPr>
                <a:spLocks/>
              </p:cNvSpPr>
              <p:nvPr userDrawn="1"/>
            </p:nvSpPr>
            <p:spPr bwMode="auto">
              <a:xfrm>
                <a:off x="2773" y="91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55" name="Freeform 2180"/>
              <p:cNvSpPr>
                <a:spLocks/>
              </p:cNvSpPr>
              <p:nvPr userDrawn="1"/>
            </p:nvSpPr>
            <p:spPr bwMode="auto">
              <a:xfrm>
                <a:off x="2773" y="91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56" name="Freeform 2181"/>
              <p:cNvSpPr>
                <a:spLocks/>
              </p:cNvSpPr>
              <p:nvPr userDrawn="1"/>
            </p:nvSpPr>
            <p:spPr bwMode="auto">
              <a:xfrm>
                <a:off x="2858" y="91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5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5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57" name="Freeform 2182"/>
              <p:cNvSpPr>
                <a:spLocks/>
              </p:cNvSpPr>
              <p:nvPr userDrawn="1"/>
            </p:nvSpPr>
            <p:spPr bwMode="auto">
              <a:xfrm>
                <a:off x="2858" y="91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5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5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58" name="Freeform 2183"/>
              <p:cNvSpPr>
                <a:spLocks/>
              </p:cNvSpPr>
              <p:nvPr userDrawn="1"/>
            </p:nvSpPr>
            <p:spPr bwMode="auto">
              <a:xfrm>
                <a:off x="2943" y="91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59" name="Freeform 2184"/>
              <p:cNvSpPr>
                <a:spLocks/>
              </p:cNvSpPr>
              <p:nvPr userDrawn="1"/>
            </p:nvSpPr>
            <p:spPr bwMode="auto">
              <a:xfrm>
                <a:off x="2943" y="91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60" name="Freeform 2185"/>
              <p:cNvSpPr>
                <a:spLocks/>
              </p:cNvSpPr>
              <p:nvPr userDrawn="1"/>
            </p:nvSpPr>
            <p:spPr bwMode="auto">
              <a:xfrm>
                <a:off x="3028" y="91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61" name="Freeform 2186"/>
              <p:cNvSpPr>
                <a:spLocks/>
              </p:cNvSpPr>
              <p:nvPr userDrawn="1"/>
            </p:nvSpPr>
            <p:spPr bwMode="auto">
              <a:xfrm>
                <a:off x="3028" y="91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62" name="Freeform 2187"/>
              <p:cNvSpPr>
                <a:spLocks/>
              </p:cNvSpPr>
              <p:nvPr userDrawn="1"/>
            </p:nvSpPr>
            <p:spPr bwMode="auto">
              <a:xfrm>
                <a:off x="3113" y="910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63" name="Freeform 2188"/>
              <p:cNvSpPr>
                <a:spLocks/>
              </p:cNvSpPr>
              <p:nvPr userDrawn="1"/>
            </p:nvSpPr>
            <p:spPr bwMode="auto">
              <a:xfrm>
                <a:off x="3113" y="910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64" name="Freeform 2189"/>
              <p:cNvSpPr>
                <a:spLocks/>
              </p:cNvSpPr>
              <p:nvPr userDrawn="1"/>
            </p:nvSpPr>
            <p:spPr bwMode="auto">
              <a:xfrm>
                <a:off x="3199" y="91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65" name="Freeform 2190"/>
              <p:cNvSpPr>
                <a:spLocks/>
              </p:cNvSpPr>
              <p:nvPr userDrawn="1"/>
            </p:nvSpPr>
            <p:spPr bwMode="auto">
              <a:xfrm>
                <a:off x="3199" y="91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66" name="Freeform 2191"/>
              <p:cNvSpPr>
                <a:spLocks/>
              </p:cNvSpPr>
              <p:nvPr userDrawn="1"/>
            </p:nvSpPr>
            <p:spPr bwMode="auto">
              <a:xfrm>
                <a:off x="219" y="102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67" name="Freeform 2192"/>
              <p:cNvSpPr>
                <a:spLocks/>
              </p:cNvSpPr>
              <p:nvPr userDrawn="1"/>
            </p:nvSpPr>
            <p:spPr bwMode="auto">
              <a:xfrm>
                <a:off x="219" y="102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68" name="Freeform 2193"/>
              <p:cNvSpPr>
                <a:spLocks/>
              </p:cNvSpPr>
              <p:nvPr userDrawn="1"/>
            </p:nvSpPr>
            <p:spPr bwMode="auto">
              <a:xfrm>
                <a:off x="304" y="102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69" name="Freeform 2194"/>
              <p:cNvSpPr>
                <a:spLocks/>
              </p:cNvSpPr>
              <p:nvPr userDrawn="1"/>
            </p:nvSpPr>
            <p:spPr bwMode="auto">
              <a:xfrm>
                <a:off x="304" y="102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70" name="Freeform 2195"/>
              <p:cNvSpPr>
                <a:spLocks/>
              </p:cNvSpPr>
              <p:nvPr userDrawn="1"/>
            </p:nvSpPr>
            <p:spPr bwMode="auto">
              <a:xfrm>
                <a:off x="389" y="102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71" name="Freeform 2196"/>
              <p:cNvSpPr>
                <a:spLocks/>
              </p:cNvSpPr>
              <p:nvPr userDrawn="1"/>
            </p:nvSpPr>
            <p:spPr bwMode="auto">
              <a:xfrm>
                <a:off x="389" y="102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72" name="Freeform 2197"/>
              <p:cNvSpPr>
                <a:spLocks/>
              </p:cNvSpPr>
              <p:nvPr userDrawn="1"/>
            </p:nvSpPr>
            <p:spPr bwMode="auto">
              <a:xfrm>
                <a:off x="474" y="102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73" name="Freeform 2198"/>
              <p:cNvSpPr>
                <a:spLocks/>
              </p:cNvSpPr>
              <p:nvPr userDrawn="1"/>
            </p:nvSpPr>
            <p:spPr bwMode="auto">
              <a:xfrm>
                <a:off x="474" y="102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74" name="Freeform 2199"/>
              <p:cNvSpPr>
                <a:spLocks/>
              </p:cNvSpPr>
              <p:nvPr userDrawn="1"/>
            </p:nvSpPr>
            <p:spPr bwMode="auto">
              <a:xfrm>
                <a:off x="559" y="1026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75" name="Freeform 2200"/>
              <p:cNvSpPr>
                <a:spLocks/>
              </p:cNvSpPr>
              <p:nvPr userDrawn="1"/>
            </p:nvSpPr>
            <p:spPr bwMode="auto">
              <a:xfrm>
                <a:off x="559" y="1026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76" name="Freeform 2201"/>
              <p:cNvSpPr>
                <a:spLocks/>
              </p:cNvSpPr>
              <p:nvPr userDrawn="1"/>
            </p:nvSpPr>
            <p:spPr bwMode="auto">
              <a:xfrm>
                <a:off x="645" y="102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77" name="Freeform 2202"/>
              <p:cNvSpPr>
                <a:spLocks/>
              </p:cNvSpPr>
              <p:nvPr userDrawn="1"/>
            </p:nvSpPr>
            <p:spPr bwMode="auto">
              <a:xfrm>
                <a:off x="645" y="102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78" name="Freeform 2203"/>
              <p:cNvSpPr>
                <a:spLocks/>
              </p:cNvSpPr>
              <p:nvPr userDrawn="1"/>
            </p:nvSpPr>
            <p:spPr bwMode="auto">
              <a:xfrm>
                <a:off x="730" y="102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79" name="Freeform 2204"/>
              <p:cNvSpPr>
                <a:spLocks/>
              </p:cNvSpPr>
              <p:nvPr userDrawn="1"/>
            </p:nvSpPr>
            <p:spPr bwMode="auto">
              <a:xfrm>
                <a:off x="730" y="102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80" name="Freeform 2205"/>
              <p:cNvSpPr>
                <a:spLocks/>
              </p:cNvSpPr>
              <p:nvPr userDrawn="1"/>
            </p:nvSpPr>
            <p:spPr bwMode="auto">
              <a:xfrm>
                <a:off x="815" y="102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81" name="Freeform 2206"/>
              <p:cNvSpPr>
                <a:spLocks/>
              </p:cNvSpPr>
              <p:nvPr userDrawn="1"/>
            </p:nvSpPr>
            <p:spPr bwMode="auto">
              <a:xfrm>
                <a:off x="815" y="102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82" name="Freeform 2207"/>
              <p:cNvSpPr>
                <a:spLocks/>
              </p:cNvSpPr>
              <p:nvPr userDrawn="1"/>
            </p:nvSpPr>
            <p:spPr bwMode="auto">
              <a:xfrm>
                <a:off x="900" y="102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83" name="Freeform 2208"/>
              <p:cNvSpPr>
                <a:spLocks/>
              </p:cNvSpPr>
              <p:nvPr userDrawn="1"/>
            </p:nvSpPr>
            <p:spPr bwMode="auto">
              <a:xfrm>
                <a:off x="900" y="102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84" name="Freeform 2209"/>
              <p:cNvSpPr>
                <a:spLocks/>
              </p:cNvSpPr>
              <p:nvPr userDrawn="1"/>
            </p:nvSpPr>
            <p:spPr bwMode="auto">
              <a:xfrm>
                <a:off x="985" y="102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85" name="Freeform 2210"/>
              <p:cNvSpPr>
                <a:spLocks/>
              </p:cNvSpPr>
              <p:nvPr userDrawn="1"/>
            </p:nvSpPr>
            <p:spPr bwMode="auto">
              <a:xfrm>
                <a:off x="985" y="102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86" name="Freeform 2211"/>
              <p:cNvSpPr>
                <a:spLocks/>
              </p:cNvSpPr>
              <p:nvPr userDrawn="1"/>
            </p:nvSpPr>
            <p:spPr bwMode="auto">
              <a:xfrm>
                <a:off x="1070" y="1026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87" name="Freeform 2212"/>
              <p:cNvSpPr>
                <a:spLocks/>
              </p:cNvSpPr>
              <p:nvPr userDrawn="1"/>
            </p:nvSpPr>
            <p:spPr bwMode="auto">
              <a:xfrm>
                <a:off x="1070" y="1026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88" name="Freeform 2213"/>
              <p:cNvSpPr>
                <a:spLocks/>
              </p:cNvSpPr>
              <p:nvPr userDrawn="1"/>
            </p:nvSpPr>
            <p:spPr bwMode="auto">
              <a:xfrm>
                <a:off x="1156" y="102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89" name="Freeform 2214"/>
              <p:cNvSpPr>
                <a:spLocks/>
              </p:cNvSpPr>
              <p:nvPr userDrawn="1"/>
            </p:nvSpPr>
            <p:spPr bwMode="auto">
              <a:xfrm>
                <a:off x="1156" y="102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90" name="Freeform 2215"/>
              <p:cNvSpPr>
                <a:spLocks/>
              </p:cNvSpPr>
              <p:nvPr userDrawn="1"/>
            </p:nvSpPr>
            <p:spPr bwMode="auto">
              <a:xfrm>
                <a:off x="1241" y="102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91" name="Freeform 2216"/>
              <p:cNvSpPr>
                <a:spLocks/>
              </p:cNvSpPr>
              <p:nvPr userDrawn="1"/>
            </p:nvSpPr>
            <p:spPr bwMode="auto">
              <a:xfrm>
                <a:off x="1241" y="102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92" name="Freeform 2217"/>
              <p:cNvSpPr>
                <a:spLocks/>
              </p:cNvSpPr>
              <p:nvPr userDrawn="1"/>
            </p:nvSpPr>
            <p:spPr bwMode="auto">
              <a:xfrm>
                <a:off x="1326" y="102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93" name="Freeform 2218"/>
              <p:cNvSpPr>
                <a:spLocks/>
              </p:cNvSpPr>
              <p:nvPr userDrawn="1"/>
            </p:nvSpPr>
            <p:spPr bwMode="auto">
              <a:xfrm>
                <a:off x="1326" y="102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94" name="Freeform 2219"/>
              <p:cNvSpPr>
                <a:spLocks/>
              </p:cNvSpPr>
              <p:nvPr userDrawn="1"/>
            </p:nvSpPr>
            <p:spPr bwMode="auto">
              <a:xfrm>
                <a:off x="1411" y="102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95" name="Freeform 2220"/>
              <p:cNvSpPr>
                <a:spLocks/>
              </p:cNvSpPr>
              <p:nvPr userDrawn="1"/>
            </p:nvSpPr>
            <p:spPr bwMode="auto">
              <a:xfrm>
                <a:off x="1411" y="102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96" name="Freeform 2221"/>
              <p:cNvSpPr>
                <a:spLocks/>
              </p:cNvSpPr>
              <p:nvPr userDrawn="1"/>
            </p:nvSpPr>
            <p:spPr bwMode="auto">
              <a:xfrm>
                <a:off x="1496" y="102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97" name="Freeform 2222"/>
              <p:cNvSpPr>
                <a:spLocks/>
              </p:cNvSpPr>
              <p:nvPr userDrawn="1"/>
            </p:nvSpPr>
            <p:spPr bwMode="auto">
              <a:xfrm>
                <a:off x="1496" y="102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98" name="Freeform 2223"/>
              <p:cNvSpPr>
                <a:spLocks/>
              </p:cNvSpPr>
              <p:nvPr userDrawn="1"/>
            </p:nvSpPr>
            <p:spPr bwMode="auto">
              <a:xfrm>
                <a:off x="1581" y="1026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99" name="Freeform 2224"/>
              <p:cNvSpPr>
                <a:spLocks/>
              </p:cNvSpPr>
              <p:nvPr userDrawn="1"/>
            </p:nvSpPr>
            <p:spPr bwMode="auto">
              <a:xfrm>
                <a:off x="1581" y="1026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00" name="Freeform 2225"/>
              <p:cNvSpPr>
                <a:spLocks/>
              </p:cNvSpPr>
              <p:nvPr userDrawn="1"/>
            </p:nvSpPr>
            <p:spPr bwMode="auto">
              <a:xfrm>
                <a:off x="1667" y="102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01" name="Freeform 2226"/>
              <p:cNvSpPr>
                <a:spLocks/>
              </p:cNvSpPr>
              <p:nvPr userDrawn="1"/>
            </p:nvSpPr>
            <p:spPr bwMode="auto">
              <a:xfrm>
                <a:off x="1667" y="102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02" name="Freeform 2227"/>
              <p:cNvSpPr>
                <a:spLocks/>
              </p:cNvSpPr>
              <p:nvPr userDrawn="1"/>
            </p:nvSpPr>
            <p:spPr bwMode="auto">
              <a:xfrm>
                <a:off x="1752" y="1026"/>
                <a:ext cx="59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03" name="Freeform 2228"/>
              <p:cNvSpPr>
                <a:spLocks/>
              </p:cNvSpPr>
              <p:nvPr userDrawn="1"/>
            </p:nvSpPr>
            <p:spPr bwMode="auto">
              <a:xfrm>
                <a:off x="1752" y="1026"/>
                <a:ext cx="59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04" name="Freeform 2229"/>
              <p:cNvSpPr>
                <a:spLocks/>
              </p:cNvSpPr>
              <p:nvPr userDrawn="1"/>
            </p:nvSpPr>
            <p:spPr bwMode="auto">
              <a:xfrm>
                <a:off x="1836" y="102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05" name="Freeform 2230"/>
              <p:cNvSpPr>
                <a:spLocks/>
              </p:cNvSpPr>
              <p:nvPr userDrawn="1"/>
            </p:nvSpPr>
            <p:spPr bwMode="auto">
              <a:xfrm>
                <a:off x="1836" y="102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06" name="Freeform 2231"/>
              <p:cNvSpPr>
                <a:spLocks/>
              </p:cNvSpPr>
              <p:nvPr userDrawn="1"/>
            </p:nvSpPr>
            <p:spPr bwMode="auto">
              <a:xfrm>
                <a:off x="1921" y="102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07" name="Freeform 2232"/>
              <p:cNvSpPr>
                <a:spLocks/>
              </p:cNvSpPr>
              <p:nvPr userDrawn="1"/>
            </p:nvSpPr>
            <p:spPr bwMode="auto">
              <a:xfrm>
                <a:off x="1921" y="102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08" name="Freeform 2233"/>
              <p:cNvSpPr>
                <a:spLocks/>
              </p:cNvSpPr>
              <p:nvPr userDrawn="1"/>
            </p:nvSpPr>
            <p:spPr bwMode="auto">
              <a:xfrm>
                <a:off x="2006" y="102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09" name="Freeform 2234"/>
              <p:cNvSpPr>
                <a:spLocks/>
              </p:cNvSpPr>
              <p:nvPr userDrawn="1"/>
            </p:nvSpPr>
            <p:spPr bwMode="auto">
              <a:xfrm>
                <a:off x="2006" y="102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10" name="Freeform 2235"/>
              <p:cNvSpPr>
                <a:spLocks/>
              </p:cNvSpPr>
              <p:nvPr userDrawn="1"/>
            </p:nvSpPr>
            <p:spPr bwMode="auto">
              <a:xfrm>
                <a:off x="2091" y="1026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11" name="Freeform 2236"/>
              <p:cNvSpPr>
                <a:spLocks/>
              </p:cNvSpPr>
              <p:nvPr userDrawn="1"/>
            </p:nvSpPr>
            <p:spPr bwMode="auto">
              <a:xfrm>
                <a:off x="2091" y="1026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12" name="Freeform 2237"/>
              <p:cNvSpPr>
                <a:spLocks/>
              </p:cNvSpPr>
              <p:nvPr userDrawn="1"/>
            </p:nvSpPr>
            <p:spPr bwMode="auto">
              <a:xfrm>
                <a:off x="2177" y="102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13" name="Freeform 2238"/>
              <p:cNvSpPr>
                <a:spLocks/>
              </p:cNvSpPr>
              <p:nvPr userDrawn="1"/>
            </p:nvSpPr>
            <p:spPr bwMode="auto">
              <a:xfrm>
                <a:off x="2177" y="102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14" name="Freeform 2239"/>
              <p:cNvSpPr>
                <a:spLocks/>
              </p:cNvSpPr>
              <p:nvPr userDrawn="1"/>
            </p:nvSpPr>
            <p:spPr bwMode="auto">
              <a:xfrm>
                <a:off x="2262" y="102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15" name="Freeform 2240"/>
              <p:cNvSpPr>
                <a:spLocks/>
              </p:cNvSpPr>
              <p:nvPr userDrawn="1"/>
            </p:nvSpPr>
            <p:spPr bwMode="auto">
              <a:xfrm>
                <a:off x="2262" y="102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16" name="Freeform 2241"/>
              <p:cNvSpPr>
                <a:spLocks/>
              </p:cNvSpPr>
              <p:nvPr userDrawn="1"/>
            </p:nvSpPr>
            <p:spPr bwMode="auto">
              <a:xfrm>
                <a:off x="2347" y="102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17" name="Freeform 2242"/>
              <p:cNvSpPr>
                <a:spLocks/>
              </p:cNvSpPr>
              <p:nvPr userDrawn="1"/>
            </p:nvSpPr>
            <p:spPr bwMode="auto">
              <a:xfrm>
                <a:off x="2347" y="102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18" name="Freeform 2243"/>
              <p:cNvSpPr>
                <a:spLocks/>
              </p:cNvSpPr>
              <p:nvPr userDrawn="1"/>
            </p:nvSpPr>
            <p:spPr bwMode="auto">
              <a:xfrm>
                <a:off x="2432" y="102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19" name="Freeform 2244"/>
              <p:cNvSpPr>
                <a:spLocks/>
              </p:cNvSpPr>
              <p:nvPr userDrawn="1"/>
            </p:nvSpPr>
            <p:spPr bwMode="auto">
              <a:xfrm>
                <a:off x="2432" y="102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20" name="Freeform 2245"/>
              <p:cNvSpPr>
                <a:spLocks/>
              </p:cNvSpPr>
              <p:nvPr userDrawn="1"/>
            </p:nvSpPr>
            <p:spPr bwMode="auto">
              <a:xfrm>
                <a:off x="2517" y="102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21" name="Freeform 2246"/>
              <p:cNvSpPr>
                <a:spLocks/>
              </p:cNvSpPr>
              <p:nvPr userDrawn="1"/>
            </p:nvSpPr>
            <p:spPr bwMode="auto">
              <a:xfrm>
                <a:off x="2517" y="102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22" name="Freeform 2247"/>
              <p:cNvSpPr>
                <a:spLocks/>
              </p:cNvSpPr>
              <p:nvPr userDrawn="1"/>
            </p:nvSpPr>
            <p:spPr bwMode="auto">
              <a:xfrm>
                <a:off x="2602" y="1026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23" name="Freeform 2248"/>
              <p:cNvSpPr>
                <a:spLocks/>
              </p:cNvSpPr>
              <p:nvPr userDrawn="1"/>
            </p:nvSpPr>
            <p:spPr bwMode="auto">
              <a:xfrm>
                <a:off x="2602" y="1026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24" name="Freeform 2249"/>
              <p:cNvSpPr>
                <a:spLocks/>
              </p:cNvSpPr>
              <p:nvPr userDrawn="1"/>
            </p:nvSpPr>
            <p:spPr bwMode="auto">
              <a:xfrm>
                <a:off x="2688" y="102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25" name="Freeform 2250"/>
              <p:cNvSpPr>
                <a:spLocks/>
              </p:cNvSpPr>
              <p:nvPr userDrawn="1"/>
            </p:nvSpPr>
            <p:spPr bwMode="auto">
              <a:xfrm>
                <a:off x="2688" y="102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26" name="Freeform 2251"/>
              <p:cNvSpPr>
                <a:spLocks/>
              </p:cNvSpPr>
              <p:nvPr userDrawn="1"/>
            </p:nvSpPr>
            <p:spPr bwMode="auto">
              <a:xfrm>
                <a:off x="2773" y="102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27" name="Freeform 2252"/>
              <p:cNvSpPr>
                <a:spLocks/>
              </p:cNvSpPr>
              <p:nvPr userDrawn="1"/>
            </p:nvSpPr>
            <p:spPr bwMode="auto">
              <a:xfrm>
                <a:off x="2773" y="102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28" name="Freeform 2253"/>
              <p:cNvSpPr>
                <a:spLocks/>
              </p:cNvSpPr>
              <p:nvPr userDrawn="1"/>
            </p:nvSpPr>
            <p:spPr bwMode="auto">
              <a:xfrm>
                <a:off x="2858" y="102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5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5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29" name="Freeform 2254"/>
              <p:cNvSpPr>
                <a:spLocks/>
              </p:cNvSpPr>
              <p:nvPr userDrawn="1"/>
            </p:nvSpPr>
            <p:spPr bwMode="auto">
              <a:xfrm>
                <a:off x="2858" y="102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5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5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30" name="Freeform 2255"/>
              <p:cNvSpPr>
                <a:spLocks/>
              </p:cNvSpPr>
              <p:nvPr userDrawn="1"/>
            </p:nvSpPr>
            <p:spPr bwMode="auto">
              <a:xfrm>
                <a:off x="2943" y="102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31" name="Freeform 2256"/>
              <p:cNvSpPr>
                <a:spLocks/>
              </p:cNvSpPr>
              <p:nvPr userDrawn="1"/>
            </p:nvSpPr>
            <p:spPr bwMode="auto">
              <a:xfrm>
                <a:off x="2943" y="102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32" name="Freeform 2257"/>
              <p:cNvSpPr>
                <a:spLocks/>
              </p:cNvSpPr>
              <p:nvPr userDrawn="1"/>
            </p:nvSpPr>
            <p:spPr bwMode="auto">
              <a:xfrm>
                <a:off x="3028" y="102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33" name="Freeform 2258"/>
              <p:cNvSpPr>
                <a:spLocks/>
              </p:cNvSpPr>
              <p:nvPr userDrawn="1"/>
            </p:nvSpPr>
            <p:spPr bwMode="auto">
              <a:xfrm>
                <a:off x="3028" y="102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34" name="Freeform 2259"/>
              <p:cNvSpPr>
                <a:spLocks/>
              </p:cNvSpPr>
              <p:nvPr userDrawn="1"/>
            </p:nvSpPr>
            <p:spPr bwMode="auto">
              <a:xfrm>
                <a:off x="3113" y="1026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35" name="Freeform 2260"/>
              <p:cNvSpPr>
                <a:spLocks/>
              </p:cNvSpPr>
              <p:nvPr userDrawn="1"/>
            </p:nvSpPr>
            <p:spPr bwMode="auto">
              <a:xfrm>
                <a:off x="3113" y="1026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36" name="Freeform 2261"/>
              <p:cNvSpPr>
                <a:spLocks/>
              </p:cNvSpPr>
              <p:nvPr userDrawn="1"/>
            </p:nvSpPr>
            <p:spPr bwMode="auto">
              <a:xfrm>
                <a:off x="3199" y="102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37" name="Freeform 2262"/>
              <p:cNvSpPr>
                <a:spLocks/>
              </p:cNvSpPr>
              <p:nvPr userDrawn="1"/>
            </p:nvSpPr>
            <p:spPr bwMode="auto">
              <a:xfrm>
                <a:off x="3199" y="102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38" name="Freeform 2263"/>
              <p:cNvSpPr>
                <a:spLocks/>
              </p:cNvSpPr>
              <p:nvPr userDrawn="1"/>
            </p:nvSpPr>
            <p:spPr bwMode="auto">
              <a:xfrm>
                <a:off x="219" y="1143"/>
                <a:ext cx="60" cy="60"/>
              </a:xfrm>
              <a:custGeom>
                <a:avLst/>
                <a:gdLst>
                  <a:gd name="T0" fmla="*/ 58 w 60"/>
                  <a:gd name="T1" fmla="*/ 25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5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5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5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39" name="Freeform 2264"/>
              <p:cNvSpPr>
                <a:spLocks/>
              </p:cNvSpPr>
              <p:nvPr userDrawn="1"/>
            </p:nvSpPr>
            <p:spPr bwMode="auto">
              <a:xfrm>
                <a:off x="219" y="1143"/>
                <a:ext cx="60" cy="60"/>
              </a:xfrm>
              <a:custGeom>
                <a:avLst/>
                <a:gdLst>
                  <a:gd name="T0" fmla="*/ 58 w 60"/>
                  <a:gd name="T1" fmla="*/ 25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5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5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5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40" name="Freeform 2265"/>
              <p:cNvSpPr>
                <a:spLocks/>
              </p:cNvSpPr>
              <p:nvPr userDrawn="1"/>
            </p:nvSpPr>
            <p:spPr bwMode="auto">
              <a:xfrm>
                <a:off x="304" y="1143"/>
                <a:ext cx="60" cy="60"/>
              </a:xfrm>
              <a:custGeom>
                <a:avLst/>
                <a:gdLst>
                  <a:gd name="T0" fmla="*/ 58 w 60"/>
                  <a:gd name="T1" fmla="*/ 25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5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5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5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41" name="Freeform 2266"/>
              <p:cNvSpPr>
                <a:spLocks/>
              </p:cNvSpPr>
              <p:nvPr userDrawn="1"/>
            </p:nvSpPr>
            <p:spPr bwMode="auto">
              <a:xfrm>
                <a:off x="304" y="1143"/>
                <a:ext cx="60" cy="60"/>
              </a:xfrm>
              <a:custGeom>
                <a:avLst/>
                <a:gdLst>
                  <a:gd name="T0" fmla="*/ 58 w 60"/>
                  <a:gd name="T1" fmla="*/ 25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5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5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5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42" name="Freeform 2267"/>
              <p:cNvSpPr>
                <a:spLocks/>
              </p:cNvSpPr>
              <p:nvPr userDrawn="1"/>
            </p:nvSpPr>
            <p:spPr bwMode="auto">
              <a:xfrm>
                <a:off x="389" y="1143"/>
                <a:ext cx="61" cy="60"/>
              </a:xfrm>
              <a:custGeom>
                <a:avLst/>
                <a:gdLst>
                  <a:gd name="T0" fmla="*/ 58 w 61"/>
                  <a:gd name="T1" fmla="*/ 25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5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5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5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43" name="Freeform 2268"/>
              <p:cNvSpPr>
                <a:spLocks/>
              </p:cNvSpPr>
              <p:nvPr userDrawn="1"/>
            </p:nvSpPr>
            <p:spPr bwMode="auto">
              <a:xfrm>
                <a:off x="389" y="1143"/>
                <a:ext cx="61" cy="60"/>
              </a:xfrm>
              <a:custGeom>
                <a:avLst/>
                <a:gdLst>
                  <a:gd name="T0" fmla="*/ 58 w 61"/>
                  <a:gd name="T1" fmla="*/ 25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5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5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5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44" name="Freeform 2269"/>
              <p:cNvSpPr>
                <a:spLocks/>
              </p:cNvSpPr>
              <p:nvPr userDrawn="1"/>
            </p:nvSpPr>
            <p:spPr bwMode="auto">
              <a:xfrm>
                <a:off x="474" y="1143"/>
                <a:ext cx="61" cy="60"/>
              </a:xfrm>
              <a:custGeom>
                <a:avLst/>
                <a:gdLst>
                  <a:gd name="T0" fmla="*/ 58 w 61"/>
                  <a:gd name="T1" fmla="*/ 25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5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5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5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45" name="Freeform 2270"/>
              <p:cNvSpPr>
                <a:spLocks/>
              </p:cNvSpPr>
              <p:nvPr userDrawn="1"/>
            </p:nvSpPr>
            <p:spPr bwMode="auto">
              <a:xfrm>
                <a:off x="474" y="1143"/>
                <a:ext cx="61" cy="60"/>
              </a:xfrm>
              <a:custGeom>
                <a:avLst/>
                <a:gdLst>
                  <a:gd name="T0" fmla="*/ 58 w 61"/>
                  <a:gd name="T1" fmla="*/ 25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5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5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5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46" name="Freeform 2271"/>
              <p:cNvSpPr>
                <a:spLocks/>
              </p:cNvSpPr>
              <p:nvPr userDrawn="1"/>
            </p:nvSpPr>
            <p:spPr bwMode="auto">
              <a:xfrm>
                <a:off x="559" y="1143"/>
                <a:ext cx="61" cy="60"/>
              </a:xfrm>
              <a:custGeom>
                <a:avLst/>
                <a:gdLst>
                  <a:gd name="T0" fmla="*/ 59 w 61"/>
                  <a:gd name="T1" fmla="*/ 25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5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5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5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47" name="Freeform 2272"/>
              <p:cNvSpPr>
                <a:spLocks/>
              </p:cNvSpPr>
              <p:nvPr userDrawn="1"/>
            </p:nvSpPr>
            <p:spPr bwMode="auto">
              <a:xfrm>
                <a:off x="559" y="1143"/>
                <a:ext cx="61" cy="60"/>
              </a:xfrm>
              <a:custGeom>
                <a:avLst/>
                <a:gdLst>
                  <a:gd name="T0" fmla="*/ 59 w 61"/>
                  <a:gd name="T1" fmla="*/ 25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5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5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5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48" name="Freeform 2273"/>
              <p:cNvSpPr>
                <a:spLocks/>
              </p:cNvSpPr>
              <p:nvPr userDrawn="1"/>
            </p:nvSpPr>
            <p:spPr bwMode="auto">
              <a:xfrm>
                <a:off x="645" y="1143"/>
                <a:ext cx="60" cy="60"/>
              </a:xfrm>
              <a:custGeom>
                <a:avLst/>
                <a:gdLst>
                  <a:gd name="T0" fmla="*/ 58 w 60"/>
                  <a:gd name="T1" fmla="*/ 25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5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5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5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49" name="Freeform 2274"/>
              <p:cNvSpPr>
                <a:spLocks/>
              </p:cNvSpPr>
              <p:nvPr userDrawn="1"/>
            </p:nvSpPr>
            <p:spPr bwMode="auto">
              <a:xfrm>
                <a:off x="645" y="1143"/>
                <a:ext cx="60" cy="60"/>
              </a:xfrm>
              <a:custGeom>
                <a:avLst/>
                <a:gdLst>
                  <a:gd name="T0" fmla="*/ 58 w 60"/>
                  <a:gd name="T1" fmla="*/ 25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5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5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5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50" name="Freeform 2275"/>
              <p:cNvSpPr>
                <a:spLocks/>
              </p:cNvSpPr>
              <p:nvPr userDrawn="1"/>
            </p:nvSpPr>
            <p:spPr bwMode="auto">
              <a:xfrm>
                <a:off x="730" y="1143"/>
                <a:ext cx="60" cy="60"/>
              </a:xfrm>
              <a:custGeom>
                <a:avLst/>
                <a:gdLst>
                  <a:gd name="T0" fmla="*/ 58 w 60"/>
                  <a:gd name="T1" fmla="*/ 25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5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5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5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51" name="Freeform 2276"/>
              <p:cNvSpPr>
                <a:spLocks/>
              </p:cNvSpPr>
              <p:nvPr userDrawn="1"/>
            </p:nvSpPr>
            <p:spPr bwMode="auto">
              <a:xfrm>
                <a:off x="730" y="1143"/>
                <a:ext cx="60" cy="60"/>
              </a:xfrm>
              <a:custGeom>
                <a:avLst/>
                <a:gdLst>
                  <a:gd name="T0" fmla="*/ 58 w 60"/>
                  <a:gd name="T1" fmla="*/ 25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5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5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5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52" name="Freeform 2277"/>
              <p:cNvSpPr>
                <a:spLocks/>
              </p:cNvSpPr>
              <p:nvPr userDrawn="1"/>
            </p:nvSpPr>
            <p:spPr bwMode="auto">
              <a:xfrm>
                <a:off x="815" y="1143"/>
                <a:ext cx="60" cy="60"/>
              </a:xfrm>
              <a:custGeom>
                <a:avLst/>
                <a:gdLst>
                  <a:gd name="T0" fmla="*/ 58 w 60"/>
                  <a:gd name="T1" fmla="*/ 25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5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5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5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53" name="Freeform 2278"/>
              <p:cNvSpPr>
                <a:spLocks/>
              </p:cNvSpPr>
              <p:nvPr userDrawn="1"/>
            </p:nvSpPr>
            <p:spPr bwMode="auto">
              <a:xfrm>
                <a:off x="815" y="1143"/>
                <a:ext cx="60" cy="60"/>
              </a:xfrm>
              <a:custGeom>
                <a:avLst/>
                <a:gdLst>
                  <a:gd name="T0" fmla="*/ 58 w 60"/>
                  <a:gd name="T1" fmla="*/ 25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5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5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5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54" name="Freeform 2279"/>
              <p:cNvSpPr>
                <a:spLocks/>
              </p:cNvSpPr>
              <p:nvPr userDrawn="1"/>
            </p:nvSpPr>
            <p:spPr bwMode="auto">
              <a:xfrm>
                <a:off x="900" y="1143"/>
                <a:ext cx="61" cy="60"/>
              </a:xfrm>
              <a:custGeom>
                <a:avLst/>
                <a:gdLst>
                  <a:gd name="T0" fmla="*/ 58 w 61"/>
                  <a:gd name="T1" fmla="*/ 25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5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5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5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55" name="Freeform 2280"/>
              <p:cNvSpPr>
                <a:spLocks/>
              </p:cNvSpPr>
              <p:nvPr userDrawn="1"/>
            </p:nvSpPr>
            <p:spPr bwMode="auto">
              <a:xfrm>
                <a:off x="900" y="1143"/>
                <a:ext cx="61" cy="60"/>
              </a:xfrm>
              <a:custGeom>
                <a:avLst/>
                <a:gdLst>
                  <a:gd name="T0" fmla="*/ 58 w 61"/>
                  <a:gd name="T1" fmla="*/ 25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5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5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5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56" name="Freeform 2281"/>
              <p:cNvSpPr>
                <a:spLocks/>
              </p:cNvSpPr>
              <p:nvPr userDrawn="1"/>
            </p:nvSpPr>
            <p:spPr bwMode="auto">
              <a:xfrm>
                <a:off x="985" y="1143"/>
                <a:ext cx="61" cy="60"/>
              </a:xfrm>
              <a:custGeom>
                <a:avLst/>
                <a:gdLst>
                  <a:gd name="T0" fmla="*/ 58 w 61"/>
                  <a:gd name="T1" fmla="*/ 25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5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5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5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57" name="Freeform 2282"/>
              <p:cNvSpPr>
                <a:spLocks/>
              </p:cNvSpPr>
              <p:nvPr userDrawn="1"/>
            </p:nvSpPr>
            <p:spPr bwMode="auto">
              <a:xfrm>
                <a:off x="985" y="1143"/>
                <a:ext cx="61" cy="60"/>
              </a:xfrm>
              <a:custGeom>
                <a:avLst/>
                <a:gdLst>
                  <a:gd name="T0" fmla="*/ 58 w 61"/>
                  <a:gd name="T1" fmla="*/ 25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5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5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5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58" name="Freeform 2283"/>
              <p:cNvSpPr>
                <a:spLocks/>
              </p:cNvSpPr>
              <p:nvPr userDrawn="1"/>
            </p:nvSpPr>
            <p:spPr bwMode="auto">
              <a:xfrm>
                <a:off x="1070" y="1143"/>
                <a:ext cx="61" cy="60"/>
              </a:xfrm>
              <a:custGeom>
                <a:avLst/>
                <a:gdLst>
                  <a:gd name="T0" fmla="*/ 59 w 61"/>
                  <a:gd name="T1" fmla="*/ 25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5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5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5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59" name="Freeform 2284"/>
              <p:cNvSpPr>
                <a:spLocks/>
              </p:cNvSpPr>
              <p:nvPr userDrawn="1"/>
            </p:nvSpPr>
            <p:spPr bwMode="auto">
              <a:xfrm>
                <a:off x="1070" y="1143"/>
                <a:ext cx="61" cy="60"/>
              </a:xfrm>
              <a:custGeom>
                <a:avLst/>
                <a:gdLst>
                  <a:gd name="T0" fmla="*/ 59 w 61"/>
                  <a:gd name="T1" fmla="*/ 25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5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5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5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60" name="Freeform 2285"/>
              <p:cNvSpPr>
                <a:spLocks/>
              </p:cNvSpPr>
              <p:nvPr userDrawn="1"/>
            </p:nvSpPr>
            <p:spPr bwMode="auto">
              <a:xfrm>
                <a:off x="1156" y="1143"/>
                <a:ext cx="60" cy="60"/>
              </a:xfrm>
              <a:custGeom>
                <a:avLst/>
                <a:gdLst>
                  <a:gd name="T0" fmla="*/ 58 w 60"/>
                  <a:gd name="T1" fmla="*/ 25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5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5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5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502" name="Group 2487"/>
            <p:cNvGrpSpPr>
              <a:grpSpLocks/>
            </p:cNvGrpSpPr>
            <p:nvPr userDrawn="1"/>
          </p:nvGrpSpPr>
          <p:grpSpPr bwMode="auto">
            <a:xfrm>
              <a:off x="347663" y="1814513"/>
              <a:ext cx="4826000" cy="649288"/>
              <a:chOff x="219" y="1143"/>
              <a:chExt cx="3040" cy="409"/>
            </a:xfrm>
          </p:grpSpPr>
          <p:sp>
            <p:nvSpPr>
              <p:cNvPr id="13161" name="Freeform 2287"/>
              <p:cNvSpPr>
                <a:spLocks/>
              </p:cNvSpPr>
              <p:nvPr userDrawn="1"/>
            </p:nvSpPr>
            <p:spPr bwMode="auto">
              <a:xfrm>
                <a:off x="1156" y="1143"/>
                <a:ext cx="60" cy="60"/>
              </a:xfrm>
              <a:custGeom>
                <a:avLst/>
                <a:gdLst>
                  <a:gd name="T0" fmla="*/ 58 w 60"/>
                  <a:gd name="T1" fmla="*/ 25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5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5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5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62" name="Freeform 2288"/>
              <p:cNvSpPr>
                <a:spLocks/>
              </p:cNvSpPr>
              <p:nvPr userDrawn="1"/>
            </p:nvSpPr>
            <p:spPr bwMode="auto">
              <a:xfrm>
                <a:off x="1241" y="1143"/>
                <a:ext cx="60" cy="60"/>
              </a:xfrm>
              <a:custGeom>
                <a:avLst/>
                <a:gdLst>
                  <a:gd name="T0" fmla="*/ 58 w 60"/>
                  <a:gd name="T1" fmla="*/ 25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5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5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5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63" name="Freeform 2289"/>
              <p:cNvSpPr>
                <a:spLocks/>
              </p:cNvSpPr>
              <p:nvPr userDrawn="1"/>
            </p:nvSpPr>
            <p:spPr bwMode="auto">
              <a:xfrm>
                <a:off x="1241" y="1143"/>
                <a:ext cx="60" cy="60"/>
              </a:xfrm>
              <a:custGeom>
                <a:avLst/>
                <a:gdLst>
                  <a:gd name="T0" fmla="*/ 58 w 60"/>
                  <a:gd name="T1" fmla="*/ 25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5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5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5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64" name="Freeform 2290"/>
              <p:cNvSpPr>
                <a:spLocks/>
              </p:cNvSpPr>
              <p:nvPr userDrawn="1"/>
            </p:nvSpPr>
            <p:spPr bwMode="auto">
              <a:xfrm>
                <a:off x="1326" y="1143"/>
                <a:ext cx="60" cy="60"/>
              </a:xfrm>
              <a:custGeom>
                <a:avLst/>
                <a:gdLst>
                  <a:gd name="T0" fmla="*/ 58 w 60"/>
                  <a:gd name="T1" fmla="*/ 25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5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5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5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65" name="Freeform 2291"/>
              <p:cNvSpPr>
                <a:spLocks/>
              </p:cNvSpPr>
              <p:nvPr userDrawn="1"/>
            </p:nvSpPr>
            <p:spPr bwMode="auto">
              <a:xfrm>
                <a:off x="1326" y="1143"/>
                <a:ext cx="60" cy="60"/>
              </a:xfrm>
              <a:custGeom>
                <a:avLst/>
                <a:gdLst>
                  <a:gd name="T0" fmla="*/ 58 w 60"/>
                  <a:gd name="T1" fmla="*/ 25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5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5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5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66" name="Freeform 2292"/>
              <p:cNvSpPr>
                <a:spLocks/>
              </p:cNvSpPr>
              <p:nvPr userDrawn="1"/>
            </p:nvSpPr>
            <p:spPr bwMode="auto">
              <a:xfrm>
                <a:off x="1411" y="1143"/>
                <a:ext cx="61" cy="60"/>
              </a:xfrm>
              <a:custGeom>
                <a:avLst/>
                <a:gdLst>
                  <a:gd name="T0" fmla="*/ 58 w 61"/>
                  <a:gd name="T1" fmla="*/ 25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5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5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5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67" name="Freeform 2293"/>
              <p:cNvSpPr>
                <a:spLocks/>
              </p:cNvSpPr>
              <p:nvPr userDrawn="1"/>
            </p:nvSpPr>
            <p:spPr bwMode="auto">
              <a:xfrm>
                <a:off x="1411" y="1143"/>
                <a:ext cx="61" cy="60"/>
              </a:xfrm>
              <a:custGeom>
                <a:avLst/>
                <a:gdLst>
                  <a:gd name="T0" fmla="*/ 58 w 61"/>
                  <a:gd name="T1" fmla="*/ 25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5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5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5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68" name="Freeform 2294"/>
              <p:cNvSpPr>
                <a:spLocks/>
              </p:cNvSpPr>
              <p:nvPr userDrawn="1"/>
            </p:nvSpPr>
            <p:spPr bwMode="auto">
              <a:xfrm>
                <a:off x="1496" y="1143"/>
                <a:ext cx="61" cy="60"/>
              </a:xfrm>
              <a:custGeom>
                <a:avLst/>
                <a:gdLst>
                  <a:gd name="T0" fmla="*/ 58 w 61"/>
                  <a:gd name="T1" fmla="*/ 25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5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5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5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69" name="Freeform 2295"/>
              <p:cNvSpPr>
                <a:spLocks/>
              </p:cNvSpPr>
              <p:nvPr userDrawn="1"/>
            </p:nvSpPr>
            <p:spPr bwMode="auto">
              <a:xfrm>
                <a:off x="1496" y="1143"/>
                <a:ext cx="61" cy="60"/>
              </a:xfrm>
              <a:custGeom>
                <a:avLst/>
                <a:gdLst>
                  <a:gd name="T0" fmla="*/ 58 w 61"/>
                  <a:gd name="T1" fmla="*/ 25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5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5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5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70" name="Freeform 2296"/>
              <p:cNvSpPr>
                <a:spLocks/>
              </p:cNvSpPr>
              <p:nvPr userDrawn="1"/>
            </p:nvSpPr>
            <p:spPr bwMode="auto">
              <a:xfrm>
                <a:off x="1581" y="1143"/>
                <a:ext cx="61" cy="60"/>
              </a:xfrm>
              <a:custGeom>
                <a:avLst/>
                <a:gdLst>
                  <a:gd name="T0" fmla="*/ 59 w 61"/>
                  <a:gd name="T1" fmla="*/ 25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5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5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5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71" name="Freeform 2297"/>
              <p:cNvSpPr>
                <a:spLocks/>
              </p:cNvSpPr>
              <p:nvPr userDrawn="1"/>
            </p:nvSpPr>
            <p:spPr bwMode="auto">
              <a:xfrm>
                <a:off x="1581" y="1143"/>
                <a:ext cx="61" cy="60"/>
              </a:xfrm>
              <a:custGeom>
                <a:avLst/>
                <a:gdLst>
                  <a:gd name="T0" fmla="*/ 59 w 61"/>
                  <a:gd name="T1" fmla="*/ 25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5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5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5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72" name="Freeform 2298"/>
              <p:cNvSpPr>
                <a:spLocks/>
              </p:cNvSpPr>
              <p:nvPr userDrawn="1"/>
            </p:nvSpPr>
            <p:spPr bwMode="auto">
              <a:xfrm>
                <a:off x="1667" y="1143"/>
                <a:ext cx="60" cy="60"/>
              </a:xfrm>
              <a:custGeom>
                <a:avLst/>
                <a:gdLst>
                  <a:gd name="T0" fmla="*/ 58 w 60"/>
                  <a:gd name="T1" fmla="*/ 25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5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5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5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73" name="Freeform 2299"/>
              <p:cNvSpPr>
                <a:spLocks/>
              </p:cNvSpPr>
              <p:nvPr userDrawn="1"/>
            </p:nvSpPr>
            <p:spPr bwMode="auto">
              <a:xfrm>
                <a:off x="1667" y="1143"/>
                <a:ext cx="60" cy="60"/>
              </a:xfrm>
              <a:custGeom>
                <a:avLst/>
                <a:gdLst>
                  <a:gd name="T0" fmla="*/ 58 w 60"/>
                  <a:gd name="T1" fmla="*/ 25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5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5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5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74" name="Freeform 2300"/>
              <p:cNvSpPr>
                <a:spLocks/>
              </p:cNvSpPr>
              <p:nvPr userDrawn="1"/>
            </p:nvSpPr>
            <p:spPr bwMode="auto">
              <a:xfrm>
                <a:off x="1752" y="1143"/>
                <a:ext cx="59" cy="60"/>
              </a:xfrm>
              <a:custGeom>
                <a:avLst/>
                <a:gdLst>
                  <a:gd name="T0" fmla="*/ 58 w 60"/>
                  <a:gd name="T1" fmla="*/ 25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5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5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5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75" name="Freeform 2301"/>
              <p:cNvSpPr>
                <a:spLocks/>
              </p:cNvSpPr>
              <p:nvPr userDrawn="1"/>
            </p:nvSpPr>
            <p:spPr bwMode="auto">
              <a:xfrm>
                <a:off x="1752" y="1143"/>
                <a:ext cx="59" cy="60"/>
              </a:xfrm>
              <a:custGeom>
                <a:avLst/>
                <a:gdLst>
                  <a:gd name="T0" fmla="*/ 58 w 60"/>
                  <a:gd name="T1" fmla="*/ 25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5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5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5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76" name="Freeform 2302"/>
              <p:cNvSpPr>
                <a:spLocks/>
              </p:cNvSpPr>
              <p:nvPr userDrawn="1"/>
            </p:nvSpPr>
            <p:spPr bwMode="auto">
              <a:xfrm>
                <a:off x="1836" y="1143"/>
                <a:ext cx="60" cy="60"/>
              </a:xfrm>
              <a:custGeom>
                <a:avLst/>
                <a:gdLst>
                  <a:gd name="T0" fmla="*/ 58 w 60"/>
                  <a:gd name="T1" fmla="*/ 25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5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5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5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77" name="Freeform 2303"/>
              <p:cNvSpPr>
                <a:spLocks/>
              </p:cNvSpPr>
              <p:nvPr userDrawn="1"/>
            </p:nvSpPr>
            <p:spPr bwMode="auto">
              <a:xfrm>
                <a:off x="1836" y="1143"/>
                <a:ext cx="60" cy="60"/>
              </a:xfrm>
              <a:custGeom>
                <a:avLst/>
                <a:gdLst>
                  <a:gd name="T0" fmla="*/ 58 w 60"/>
                  <a:gd name="T1" fmla="*/ 25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5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5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5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78" name="Freeform 2304"/>
              <p:cNvSpPr>
                <a:spLocks/>
              </p:cNvSpPr>
              <p:nvPr userDrawn="1"/>
            </p:nvSpPr>
            <p:spPr bwMode="auto">
              <a:xfrm>
                <a:off x="1921" y="1143"/>
                <a:ext cx="61" cy="60"/>
              </a:xfrm>
              <a:custGeom>
                <a:avLst/>
                <a:gdLst>
                  <a:gd name="T0" fmla="*/ 58 w 61"/>
                  <a:gd name="T1" fmla="*/ 25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5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5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5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79" name="Freeform 2305"/>
              <p:cNvSpPr>
                <a:spLocks/>
              </p:cNvSpPr>
              <p:nvPr userDrawn="1"/>
            </p:nvSpPr>
            <p:spPr bwMode="auto">
              <a:xfrm>
                <a:off x="1921" y="1143"/>
                <a:ext cx="61" cy="60"/>
              </a:xfrm>
              <a:custGeom>
                <a:avLst/>
                <a:gdLst>
                  <a:gd name="T0" fmla="*/ 58 w 61"/>
                  <a:gd name="T1" fmla="*/ 25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5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5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5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80" name="Freeform 2306"/>
              <p:cNvSpPr>
                <a:spLocks/>
              </p:cNvSpPr>
              <p:nvPr userDrawn="1"/>
            </p:nvSpPr>
            <p:spPr bwMode="auto">
              <a:xfrm>
                <a:off x="2006" y="1143"/>
                <a:ext cx="61" cy="60"/>
              </a:xfrm>
              <a:custGeom>
                <a:avLst/>
                <a:gdLst>
                  <a:gd name="T0" fmla="*/ 58 w 61"/>
                  <a:gd name="T1" fmla="*/ 25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5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5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5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81" name="Freeform 2307"/>
              <p:cNvSpPr>
                <a:spLocks/>
              </p:cNvSpPr>
              <p:nvPr userDrawn="1"/>
            </p:nvSpPr>
            <p:spPr bwMode="auto">
              <a:xfrm>
                <a:off x="2006" y="1143"/>
                <a:ext cx="61" cy="60"/>
              </a:xfrm>
              <a:custGeom>
                <a:avLst/>
                <a:gdLst>
                  <a:gd name="T0" fmla="*/ 58 w 61"/>
                  <a:gd name="T1" fmla="*/ 25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5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5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5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82" name="Freeform 2308"/>
              <p:cNvSpPr>
                <a:spLocks/>
              </p:cNvSpPr>
              <p:nvPr userDrawn="1"/>
            </p:nvSpPr>
            <p:spPr bwMode="auto">
              <a:xfrm>
                <a:off x="2091" y="1143"/>
                <a:ext cx="61" cy="60"/>
              </a:xfrm>
              <a:custGeom>
                <a:avLst/>
                <a:gdLst>
                  <a:gd name="T0" fmla="*/ 59 w 61"/>
                  <a:gd name="T1" fmla="*/ 25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5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5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5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83" name="Freeform 2309"/>
              <p:cNvSpPr>
                <a:spLocks/>
              </p:cNvSpPr>
              <p:nvPr userDrawn="1"/>
            </p:nvSpPr>
            <p:spPr bwMode="auto">
              <a:xfrm>
                <a:off x="2091" y="1143"/>
                <a:ext cx="61" cy="60"/>
              </a:xfrm>
              <a:custGeom>
                <a:avLst/>
                <a:gdLst>
                  <a:gd name="T0" fmla="*/ 59 w 61"/>
                  <a:gd name="T1" fmla="*/ 25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5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5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5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84" name="Freeform 2310"/>
              <p:cNvSpPr>
                <a:spLocks/>
              </p:cNvSpPr>
              <p:nvPr userDrawn="1"/>
            </p:nvSpPr>
            <p:spPr bwMode="auto">
              <a:xfrm>
                <a:off x="2177" y="1143"/>
                <a:ext cx="60" cy="60"/>
              </a:xfrm>
              <a:custGeom>
                <a:avLst/>
                <a:gdLst>
                  <a:gd name="T0" fmla="*/ 58 w 60"/>
                  <a:gd name="T1" fmla="*/ 25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5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5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5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85" name="Freeform 2311"/>
              <p:cNvSpPr>
                <a:spLocks/>
              </p:cNvSpPr>
              <p:nvPr userDrawn="1"/>
            </p:nvSpPr>
            <p:spPr bwMode="auto">
              <a:xfrm>
                <a:off x="2177" y="1143"/>
                <a:ext cx="60" cy="60"/>
              </a:xfrm>
              <a:custGeom>
                <a:avLst/>
                <a:gdLst>
                  <a:gd name="T0" fmla="*/ 58 w 60"/>
                  <a:gd name="T1" fmla="*/ 25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5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5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5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86" name="Freeform 2312"/>
              <p:cNvSpPr>
                <a:spLocks/>
              </p:cNvSpPr>
              <p:nvPr userDrawn="1"/>
            </p:nvSpPr>
            <p:spPr bwMode="auto">
              <a:xfrm>
                <a:off x="2262" y="1143"/>
                <a:ext cx="60" cy="60"/>
              </a:xfrm>
              <a:custGeom>
                <a:avLst/>
                <a:gdLst>
                  <a:gd name="T0" fmla="*/ 58 w 60"/>
                  <a:gd name="T1" fmla="*/ 25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5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5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5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87" name="Freeform 2313"/>
              <p:cNvSpPr>
                <a:spLocks/>
              </p:cNvSpPr>
              <p:nvPr userDrawn="1"/>
            </p:nvSpPr>
            <p:spPr bwMode="auto">
              <a:xfrm>
                <a:off x="2262" y="1143"/>
                <a:ext cx="60" cy="60"/>
              </a:xfrm>
              <a:custGeom>
                <a:avLst/>
                <a:gdLst>
                  <a:gd name="T0" fmla="*/ 58 w 60"/>
                  <a:gd name="T1" fmla="*/ 25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5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5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5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88" name="Freeform 2314"/>
              <p:cNvSpPr>
                <a:spLocks/>
              </p:cNvSpPr>
              <p:nvPr userDrawn="1"/>
            </p:nvSpPr>
            <p:spPr bwMode="auto">
              <a:xfrm>
                <a:off x="2347" y="1143"/>
                <a:ext cx="60" cy="60"/>
              </a:xfrm>
              <a:custGeom>
                <a:avLst/>
                <a:gdLst>
                  <a:gd name="T0" fmla="*/ 58 w 60"/>
                  <a:gd name="T1" fmla="*/ 25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5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5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5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89" name="Freeform 2315"/>
              <p:cNvSpPr>
                <a:spLocks/>
              </p:cNvSpPr>
              <p:nvPr userDrawn="1"/>
            </p:nvSpPr>
            <p:spPr bwMode="auto">
              <a:xfrm>
                <a:off x="2347" y="1143"/>
                <a:ext cx="60" cy="60"/>
              </a:xfrm>
              <a:custGeom>
                <a:avLst/>
                <a:gdLst>
                  <a:gd name="T0" fmla="*/ 58 w 60"/>
                  <a:gd name="T1" fmla="*/ 25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5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5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5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90" name="Freeform 2316"/>
              <p:cNvSpPr>
                <a:spLocks/>
              </p:cNvSpPr>
              <p:nvPr userDrawn="1"/>
            </p:nvSpPr>
            <p:spPr bwMode="auto">
              <a:xfrm>
                <a:off x="2432" y="1143"/>
                <a:ext cx="61" cy="60"/>
              </a:xfrm>
              <a:custGeom>
                <a:avLst/>
                <a:gdLst>
                  <a:gd name="T0" fmla="*/ 58 w 61"/>
                  <a:gd name="T1" fmla="*/ 25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5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5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5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91" name="Freeform 2317"/>
              <p:cNvSpPr>
                <a:spLocks/>
              </p:cNvSpPr>
              <p:nvPr userDrawn="1"/>
            </p:nvSpPr>
            <p:spPr bwMode="auto">
              <a:xfrm>
                <a:off x="2432" y="1143"/>
                <a:ext cx="61" cy="60"/>
              </a:xfrm>
              <a:custGeom>
                <a:avLst/>
                <a:gdLst>
                  <a:gd name="T0" fmla="*/ 58 w 61"/>
                  <a:gd name="T1" fmla="*/ 25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5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5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5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92" name="Freeform 2318"/>
              <p:cNvSpPr>
                <a:spLocks/>
              </p:cNvSpPr>
              <p:nvPr userDrawn="1"/>
            </p:nvSpPr>
            <p:spPr bwMode="auto">
              <a:xfrm>
                <a:off x="2517" y="1143"/>
                <a:ext cx="61" cy="60"/>
              </a:xfrm>
              <a:custGeom>
                <a:avLst/>
                <a:gdLst>
                  <a:gd name="T0" fmla="*/ 58 w 61"/>
                  <a:gd name="T1" fmla="*/ 25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5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5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5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93" name="Freeform 2319"/>
              <p:cNvSpPr>
                <a:spLocks/>
              </p:cNvSpPr>
              <p:nvPr userDrawn="1"/>
            </p:nvSpPr>
            <p:spPr bwMode="auto">
              <a:xfrm>
                <a:off x="2517" y="1143"/>
                <a:ext cx="61" cy="60"/>
              </a:xfrm>
              <a:custGeom>
                <a:avLst/>
                <a:gdLst>
                  <a:gd name="T0" fmla="*/ 58 w 61"/>
                  <a:gd name="T1" fmla="*/ 25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5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5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5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94" name="Freeform 2320"/>
              <p:cNvSpPr>
                <a:spLocks/>
              </p:cNvSpPr>
              <p:nvPr userDrawn="1"/>
            </p:nvSpPr>
            <p:spPr bwMode="auto">
              <a:xfrm>
                <a:off x="2602" y="1143"/>
                <a:ext cx="61" cy="60"/>
              </a:xfrm>
              <a:custGeom>
                <a:avLst/>
                <a:gdLst>
                  <a:gd name="T0" fmla="*/ 59 w 61"/>
                  <a:gd name="T1" fmla="*/ 25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5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5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5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95" name="Freeform 2321"/>
              <p:cNvSpPr>
                <a:spLocks/>
              </p:cNvSpPr>
              <p:nvPr userDrawn="1"/>
            </p:nvSpPr>
            <p:spPr bwMode="auto">
              <a:xfrm>
                <a:off x="2602" y="1143"/>
                <a:ext cx="61" cy="60"/>
              </a:xfrm>
              <a:custGeom>
                <a:avLst/>
                <a:gdLst>
                  <a:gd name="T0" fmla="*/ 59 w 61"/>
                  <a:gd name="T1" fmla="*/ 25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5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5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5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96" name="Freeform 2322"/>
              <p:cNvSpPr>
                <a:spLocks/>
              </p:cNvSpPr>
              <p:nvPr userDrawn="1"/>
            </p:nvSpPr>
            <p:spPr bwMode="auto">
              <a:xfrm>
                <a:off x="2688" y="1143"/>
                <a:ext cx="60" cy="60"/>
              </a:xfrm>
              <a:custGeom>
                <a:avLst/>
                <a:gdLst>
                  <a:gd name="T0" fmla="*/ 58 w 60"/>
                  <a:gd name="T1" fmla="*/ 25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5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5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5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97" name="Freeform 2323"/>
              <p:cNvSpPr>
                <a:spLocks/>
              </p:cNvSpPr>
              <p:nvPr userDrawn="1"/>
            </p:nvSpPr>
            <p:spPr bwMode="auto">
              <a:xfrm>
                <a:off x="2688" y="1143"/>
                <a:ext cx="60" cy="60"/>
              </a:xfrm>
              <a:custGeom>
                <a:avLst/>
                <a:gdLst>
                  <a:gd name="T0" fmla="*/ 58 w 60"/>
                  <a:gd name="T1" fmla="*/ 25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5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5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5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98" name="Freeform 2324"/>
              <p:cNvSpPr>
                <a:spLocks/>
              </p:cNvSpPr>
              <p:nvPr userDrawn="1"/>
            </p:nvSpPr>
            <p:spPr bwMode="auto">
              <a:xfrm>
                <a:off x="2773" y="1143"/>
                <a:ext cx="60" cy="60"/>
              </a:xfrm>
              <a:custGeom>
                <a:avLst/>
                <a:gdLst>
                  <a:gd name="T0" fmla="*/ 58 w 60"/>
                  <a:gd name="T1" fmla="*/ 25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5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5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5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99" name="Freeform 2325"/>
              <p:cNvSpPr>
                <a:spLocks/>
              </p:cNvSpPr>
              <p:nvPr userDrawn="1"/>
            </p:nvSpPr>
            <p:spPr bwMode="auto">
              <a:xfrm>
                <a:off x="2773" y="1143"/>
                <a:ext cx="60" cy="60"/>
              </a:xfrm>
              <a:custGeom>
                <a:avLst/>
                <a:gdLst>
                  <a:gd name="T0" fmla="*/ 58 w 60"/>
                  <a:gd name="T1" fmla="*/ 25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5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5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5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00" name="Freeform 2326"/>
              <p:cNvSpPr>
                <a:spLocks/>
              </p:cNvSpPr>
              <p:nvPr userDrawn="1"/>
            </p:nvSpPr>
            <p:spPr bwMode="auto">
              <a:xfrm>
                <a:off x="2858" y="1143"/>
                <a:ext cx="60" cy="60"/>
              </a:xfrm>
              <a:custGeom>
                <a:avLst/>
                <a:gdLst>
                  <a:gd name="T0" fmla="*/ 58 w 60"/>
                  <a:gd name="T1" fmla="*/ 25 h 60"/>
                  <a:gd name="T2" fmla="*/ 35 w 60"/>
                  <a:gd name="T3" fmla="*/ 2 h 60"/>
                  <a:gd name="T4" fmla="*/ 26 w 60"/>
                  <a:gd name="T5" fmla="*/ 2 h 60"/>
                  <a:gd name="T6" fmla="*/ 2 w 60"/>
                  <a:gd name="T7" fmla="*/ 25 h 60"/>
                  <a:gd name="T8" fmla="*/ 2 w 60"/>
                  <a:gd name="T9" fmla="*/ 34 h 60"/>
                  <a:gd name="T10" fmla="*/ 26 w 60"/>
                  <a:gd name="T11" fmla="*/ 58 h 60"/>
                  <a:gd name="T12" fmla="*/ 35 w 60"/>
                  <a:gd name="T13" fmla="*/ 58 h 60"/>
                  <a:gd name="T14" fmla="*/ 58 w 60"/>
                  <a:gd name="T15" fmla="*/ 34 h 60"/>
                  <a:gd name="T16" fmla="*/ 58 w 60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5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5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01" name="Freeform 2327"/>
              <p:cNvSpPr>
                <a:spLocks/>
              </p:cNvSpPr>
              <p:nvPr userDrawn="1"/>
            </p:nvSpPr>
            <p:spPr bwMode="auto">
              <a:xfrm>
                <a:off x="2858" y="1143"/>
                <a:ext cx="60" cy="60"/>
              </a:xfrm>
              <a:custGeom>
                <a:avLst/>
                <a:gdLst>
                  <a:gd name="T0" fmla="*/ 58 w 60"/>
                  <a:gd name="T1" fmla="*/ 25 h 60"/>
                  <a:gd name="T2" fmla="*/ 35 w 60"/>
                  <a:gd name="T3" fmla="*/ 2 h 60"/>
                  <a:gd name="T4" fmla="*/ 26 w 60"/>
                  <a:gd name="T5" fmla="*/ 2 h 60"/>
                  <a:gd name="T6" fmla="*/ 2 w 60"/>
                  <a:gd name="T7" fmla="*/ 25 h 60"/>
                  <a:gd name="T8" fmla="*/ 2 w 60"/>
                  <a:gd name="T9" fmla="*/ 34 h 60"/>
                  <a:gd name="T10" fmla="*/ 26 w 60"/>
                  <a:gd name="T11" fmla="*/ 58 h 60"/>
                  <a:gd name="T12" fmla="*/ 35 w 60"/>
                  <a:gd name="T13" fmla="*/ 58 h 60"/>
                  <a:gd name="T14" fmla="*/ 58 w 60"/>
                  <a:gd name="T15" fmla="*/ 34 h 60"/>
                  <a:gd name="T16" fmla="*/ 58 w 60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5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5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02" name="Freeform 2328"/>
              <p:cNvSpPr>
                <a:spLocks/>
              </p:cNvSpPr>
              <p:nvPr userDrawn="1"/>
            </p:nvSpPr>
            <p:spPr bwMode="auto">
              <a:xfrm>
                <a:off x="2943" y="1143"/>
                <a:ext cx="61" cy="60"/>
              </a:xfrm>
              <a:custGeom>
                <a:avLst/>
                <a:gdLst>
                  <a:gd name="T0" fmla="*/ 58 w 61"/>
                  <a:gd name="T1" fmla="*/ 25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5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5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5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03" name="Freeform 2329"/>
              <p:cNvSpPr>
                <a:spLocks/>
              </p:cNvSpPr>
              <p:nvPr userDrawn="1"/>
            </p:nvSpPr>
            <p:spPr bwMode="auto">
              <a:xfrm>
                <a:off x="2943" y="1143"/>
                <a:ext cx="61" cy="60"/>
              </a:xfrm>
              <a:custGeom>
                <a:avLst/>
                <a:gdLst>
                  <a:gd name="T0" fmla="*/ 58 w 61"/>
                  <a:gd name="T1" fmla="*/ 25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5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5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5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04" name="Freeform 2330"/>
              <p:cNvSpPr>
                <a:spLocks/>
              </p:cNvSpPr>
              <p:nvPr userDrawn="1"/>
            </p:nvSpPr>
            <p:spPr bwMode="auto">
              <a:xfrm>
                <a:off x="3028" y="1143"/>
                <a:ext cx="61" cy="60"/>
              </a:xfrm>
              <a:custGeom>
                <a:avLst/>
                <a:gdLst>
                  <a:gd name="T0" fmla="*/ 58 w 61"/>
                  <a:gd name="T1" fmla="*/ 25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5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5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5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05" name="Freeform 2331"/>
              <p:cNvSpPr>
                <a:spLocks/>
              </p:cNvSpPr>
              <p:nvPr userDrawn="1"/>
            </p:nvSpPr>
            <p:spPr bwMode="auto">
              <a:xfrm>
                <a:off x="3028" y="1143"/>
                <a:ext cx="61" cy="60"/>
              </a:xfrm>
              <a:custGeom>
                <a:avLst/>
                <a:gdLst>
                  <a:gd name="T0" fmla="*/ 58 w 61"/>
                  <a:gd name="T1" fmla="*/ 25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5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5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5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06" name="Freeform 2332"/>
              <p:cNvSpPr>
                <a:spLocks/>
              </p:cNvSpPr>
              <p:nvPr userDrawn="1"/>
            </p:nvSpPr>
            <p:spPr bwMode="auto">
              <a:xfrm>
                <a:off x="3113" y="1143"/>
                <a:ext cx="61" cy="60"/>
              </a:xfrm>
              <a:custGeom>
                <a:avLst/>
                <a:gdLst>
                  <a:gd name="T0" fmla="*/ 59 w 61"/>
                  <a:gd name="T1" fmla="*/ 25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5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5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5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07" name="Freeform 2333"/>
              <p:cNvSpPr>
                <a:spLocks/>
              </p:cNvSpPr>
              <p:nvPr userDrawn="1"/>
            </p:nvSpPr>
            <p:spPr bwMode="auto">
              <a:xfrm>
                <a:off x="3113" y="1143"/>
                <a:ext cx="61" cy="60"/>
              </a:xfrm>
              <a:custGeom>
                <a:avLst/>
                <a:gdLst>
                  <a:gd name="T0" fmla="*/ 59 w 61"/>
                  <a:gd name="T1" fmla="*/ 25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5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5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5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08" name="Freeform 2334"/>
              <p:cNvSpPr>
                <a:spLocks/>
              </p:cNvSpPr>
              <p:nvPr userDrawn="1"/>
            </p:nvSpPr>
            <p:spPr bwMode="auto">
              <a:xfrm>
                <a:off x="3199" y="1143"/>
                <a:ext cx="60" cy="60"/>
              </a:xfrm>
              <a:custGeom>
                <a:avLst/>
                <a:gdLst>
                  <a:gd name="T0" fmla="*/ 58 w 60"/>
                  <a:gd name="T1" fmla="*/ 25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5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5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5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09" name="Freeform 2335"/>
              <p:cNvSpPr>
                <a:spLocks/>
              </p:cNvSpPr>
              <p:nvPr userDrawn="1"/>
            </p:nvSpPr>
            <p:spPr bwMode="auto">
              <a:xfrm>
                <a:off x="3199" y="1143"/>
                <a:ext cx="60" cy="60"/>
              </a:xfrm>
              <a:custGeom>
                <a:avLst/>
                <a:gdLst>
                  <a:gd name="T0" fmla="*/ 58 w 60"/>
                  <a:gd name="T1" fmla="*/ 25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5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5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5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10" name="Freeform 2336"/>
              <p:cNvSpPr>
                <a:spLocks/>
              </p:cNvSpPr>
              <p:nvPr userDrawn="1"/>
            </p:nvSpPr>
            <p:spPr bwMode="auto">
              <a:xfrm>
                <a:off x="219" y="125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11" name="Freeform 2337"/>
              <p:cNvSpPr>
                <a:spLocks/>
              </p:cNvSpPr>
              <p:nvPr userDrawn="1"/>
            </p:nvSpPr>
            <p:spPr bwMode="auto">
              <a:xfrm>
                <a:off x="219" y="125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12" name="Freeform 2338"/>
              <p:cNvSpPr>
                <a:spLocks/>
              </p:cNvSpPr>
              <p:nvPr userDrawn="1"/>
            </p:nvSpPr>
            <p:spPr bwMode="auto">
              <a:xfrm>
                <a:off x="304" y="125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13" name="Freeform 2339"/>
              <p:cNvSpPr>
                <a:spLocks/>
              </p:cNvSpPr>
              <p:nvPr userDrawn="1"/>
            </p:nvSpPr>
            <p:spPr bwMode="auto">
              <a:xfrm>
                <a:off x="304" y="125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14" name="Freeform 2340"/>
              <p:cNvSpPr>
                <a:spLocks/>
              </p:cNvSpPr>
              <p:nvPr userDrawn="1"/>
            </p:nvSpPr>
            <p:spPr bwMode="auto">
              <a:xfrm>
                <a:off x="389" y="125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15" name="Freeform 2341"/>
              <p:cNvSpPr>
                <a:spLocks/>
              </p:cNvSpPr>
              <p:nvPr userDrawn="1"/>
            </p:nvSpPr>
            <p:spPr bwMode="auto">
              <a:xfrm>
                <a:off x="389" y="125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16" name="Freeform 2342"/>
              <p:cNvSpPr>
                <a:spLocks/>
              </p:cNvSpPr>
              <p:nvPr userDrawn="1"/>
            </p:nvSpPr>
            <p:spPr bwMode="auto">
              <a:xfrm>
                <a:off x="474" y="125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17" name="Freeform 2343"/>
              <p:cNvSpPr>
                <a:spLocks/>
              </p:cNvSpPr>
              <p:nvPr userDrawn="1"/>
            </p:nvSpPr>
            <p:spPr bwMode="auto">
              <a:xfrm>
                <a:off x="474" y="125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18" name="Freeform 2344"/>
              <p:cNvSpPr>
                <a:spLocks/>
              </p:cNvSpPr>
              <p:nvPr userDrawn="1"/>
            </p:nvSpPr>
            <p:spPr bwMode="auto">
              <a:xfrm>
                <a:off x="559" y="1259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19" name="Freeform 2345"/>
              <p:cNvSpPr>
                <a:spLocks/>
              </p:cNvSpPr>
              <p:nvPr userDrawn="1"/>
            </p:nvSpPr>
            <p:spPr bwMode="auto">
              <a:xfrm>
                <a:off x="559" y="1259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20" name="Freeform 2346"/>
              <p:cNvSpPr>
                <a:spLocks/>
              </p:cNvSpPr>
              <p:nvPr userDrawn="1"/>
            </p:nvSpPr>
            <p:spPr bwMode="auto">
              <a:xfrm>
                <a:off x="645" y="125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21" name="Freeform 2347"/>
              <p:cNvSpPr>
                <a:spLocks/>
              </p:cNvSpPr>
              <p:nvPr userDrawn="1"/>
            </p:nvSpPr>
            <p:spPr bwMode="auto">
              <a:xfrm>
                <a:off x="645" y="125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22" name="Freeform 2348"/>
              <p:cNvSpPr>
                <a:spLocks/>
              </p:cNvSpPr>
              <p:nvPr userDrawn="1"/>
            </p:nvSpPr>
            <p:spPr bwMode="auto">
              <a:xfrm>
                <a:off x="730" y="125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23" name="Freeform 2349"/>
              <p:cNvSpPr>
                <a:spLocks/>
              </p:cNvSpPr>
              <p:nvPr userDrawn="1"/>
            </p:nvSpPr>
            <p:spPr bwMode="auto">
              <a:xfrm>
                <a:off x="730" y="125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24" name="Freeform 2350"/>
              <p:cNvSpPr>
                <a:spLocks/>
              </p:cNvSpPr>
              <p:nvPr userDrawn="1"/>
            </p:nvSpPr>
            <p:spPr bwMode="auto">
              <a:xfrm>
                <a:off x="815" y="125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25" name="Freeform 2351"/>
              <p:cNvSpPr>
                <a:spLocks/>
              </p:cNvSpPr>
              <p:nvPr userDrawn="1"/>
            </p:nvSpPr>
            <p:spPr bwMode="auto">
              <a:xfrm>
                <a:off x="815" y="125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26" name="Freeform 2352"/>
              <p:cNvSpPr>
                <a:spLocks/>
              </p:cNvSpPr>
              <p:nvPr userDrawn="1"/>
            </p:nvSpPr>
            <p:spPr bwMode="auto">
              <a:xfrm>
                <a:off x="900" y="125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27" name="Freeform 2353"/>
              <p:cNvSpPr>
                <a:spLocks/>
              </p:cNvSpPr>
              <p:nvPr userDrawn="1"/>
            </p:nvSpPr>
            <p:spPr bwMode="auto">
              <a:xfrm>
                <a:off x="900" y="125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28" name="Freeform 2354"/>
              <p:cNvSpPr>
                <a:spLocks/>
              </p:cNvSpPr>
              <p:nvPr userDrawn="1"/>
            </p:nvSpPr>
            <p:spPr bwMode="auto">
              <a:xfrm>
                <a:off x="985" y="125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29" name="Freeform 2355"/>
              <p:cNvSpPr>
                <a:spLocks/>
              </p:cNvSpPr>
              <p:nvPr userDrawn="1"/>
            </p:nvSpPr>
            <p:spPr bwMode="auto">
              <a:xfrm>
                <a:off x="985" y="125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30" name="Freeform 2356"/>
              <p:cNvSpPr>
                <a:spLocks/>
              </p:cNvSpPr>
              <p:nvPr userDrawn="1"/>
            </p:nvSpPr>
            <p:spPr bwMode="auto">
              <a:xfrm>
                <a:off x="1070" y="1259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31" name="Freeform 2357"/>
              <p:cNvSpPr>
                <a:spLocks/>
              </p:cNvSpPr>
              <p:nvPr userDrawn="1"/>
            </p:nvSpPr>
            <p:spPr bwMode="auto">
              <a:xfrm>
                <a:off x="1070" y="1259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32" name="Freeform 2358"/>
              <p:cNvSpPr>
                <a:spLocks/>
              </p:cNvSpPr>
              <p:nvPr userDrawn="1"/>
            </p:nvSpPr>
            <p:spPr bwMode="auto">
              <a:xfrm>
                <a:off x="1156" y="125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33" name="Freeform 2359"/>
              <p:cNvSpPr>
                <a:spLocks/>
              </p:cNvSpPr>
              <p:nvPr userDrawn="1"/>
            </p:nvSpPr>
            <p:spPr bwMode="auto">
              <a:xfrm>
                <a:off x="1156" y="125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34" name="Freeform 2360"/>
              <p:cNvSpPr>
                <a:spLocks/>
              </p:cNvSpPr>
              <p:nvPr userDrawn="1"/>
            </p:nvSpPr>
            <p:spPr bwMode="auto">
              <a:xfrm>
                <a:off x="1241" y="125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35" name="Freeform 2361"/>
              <p:cNvSpPr>
                <a:spLocks/>
              </p:cNvSpPr>
              <p:nvPr userDrawn="1"/>
            </p:nvSpPr>
            <p:spPr bwMode="auto">
              <a:xfrm>
                <a:off x="1241" y="125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36" name="Freeform 2362"/>
              <p:cNvSpPr>
                <a:spLocks/>
              </p:cNvSpPr>
              <p:nvPr userDrawn="1"/>
            </p:nvSpPr>
            <p:spPr bwMode="auto">
              <a:xfrm>
                <a:off x="1326" y="125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37" name="Freeform 2363"/>
              <p:cNvSpPr>
                <a:spLocks/>
              </p:cNvSpPr>
              <p:nvPr userDrawn="1"/>
            </p:nvSpPr>
            <p:spPr bwMode="auto">
              <a:xfrm>
                <a:off x="1326" y="125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38" name="Freeform 2364"/>
              <p:cNvSpPr>
                <a:spLocks/>
              </p:cNvSpPr>
              <p:nvPr userDrawn="1"/>
            </p:nvSpPr>
            <p:spPr bwMode="auto">
              <a:xfrm>
                <a:off x="1411" y="125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39" name="Freeform 2365"/>
              <p:cNvSpPr>
                <a:spLocks/>
              </p:cNvSpPr>
              <p:nvPr userDrawn="1"/>
            </p:nvSpPr>
            <p:spPr bwMode="auto">
              <a:xfrm>
                <a:off x="1411" y="125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40" name="Freeform 2366"/>
              <p:cNvSpPr>
                <a:spLocks/>
              </p:cNvSpPr>
              <p:nvPr userDrawn="1"/>
            </p:nvSpPr>
            <p:spPr bwMode="auto">
              <a:xfrm>
                <a:off x="1496" y="125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41" name="Freeform 2367"/>
              <p:cNvSpPr>
                <a:spLocks/>
              </p:cNvSpPr>
              <p:nvPr userDrawn="1"/>
            </p:nvSpPr>
            <p:spPr bwMode="auto">
              <a:xfrm>
                <a:off x="1496" y="125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42" name="Freeform 2368"/>
              <p:cNvSpPr>
                <a:spLocks/>
              </p:cNvSpPr>
              <p:nvPr userDrawn="1"/>
            </p:nvSpPr>
            <p:spPr bwMode="auto">
              <a:xfrm>
                <a:off x="1581" y="1259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43" name="Freeform 2369"/>
              <p:cNvSpPr>
                <a:spLocks/>
              </p:cNvSpPr>
              <p:nvPr userDrawn="1"/>
            </p:nvSpPr>
            <p:spPr bwMode="auto">
              <a:xfrm>
                <a:off x="1581" y="1259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44" name="Freeform 2370"/>
              <p:cNvSpPr>
                <a:spLocks/>
              </p:cNvSpPr>
              <p:nvPr userDrawn="1"/>
            </p:nvSpPr>
            <p:spPr bwMode="auto">
              <a:xfrm>
                <a:off x="1667" y="125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45" name="Freeform 2371"/>
              <p:cNvSpPr>
                <a:spLocks/>
              </p:cNvSpPr>
              <p:nvPr userDrawn="1"/>
            </p:nvSpPr>
            <p:spPr bwMode="auto">
              <a:xfrm>
                <a:off x="1667" y="125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46" name="Freeform 2372"/>
              <p:cNvSpPr>
                <a:spLocks/>
              </p:cNvSpPr>
              <p:nvPr userDrawn="1"/>
            </p:nvSpPr>
            <p:spPr bwMode="auto">
              <a:xfrm>
                <a:off x="1752" y="1259"/>
                <a:ext cx="59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47" name="Freeform 2373"/>
              <p:cNvSpPr>
                <a:spLocks/>
              </p:cNvSpPr>
              <p:nvPr userDrawn="1"/>
            </p:nvSpPr>
            <p:spPr bwMode="auto">
              <a:xfrm>
                <a:off x="1752" y="1259"/>
                <a:ext cx="59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48" name="Freeform 2374"/>
              <p:cNvSpPr>
                <a:spLocks/>
              </p:cNvSpPr>
              <p:nvPr userDrawn="1"/>
            </p:nvSpPr>
            <p:spPr bwMode="auto">
              <a:xfrm>
                <a:off x="1836" y="125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49" name="Freeform 2375"/>
              <p:cNvSpPr>
                <a:spLocks/>
              </p:cNvSpPr>
              <p:nvPr userDrawn="1"/>
            </p:nvSpPr>
            <p:spPr bwMode="auto">
              <a:xfrm>
                <a:off x="1836" y="125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50" name="Freeform 2376"/>
              <p:cNvSpPr>
                <a:spLocks/>
              </p:cNvSpPr>
              <p:nvPr userDrawn="1"/>
            </p:nvSpPr>
            <p:spPr bwMode="auto">
              <a:xfrm>
                <a:off x="1921" y="125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51" name="Freeform 2377"/>
              <p:cNvSpPr>
                <a:spLocks/>
              </p:cNvSpPr>
              <p:nvPr userDrawn="1"/>
            </p:nvSpPr>
            <p:spPr bwMode="auto">
              <a:xfrm>
                <a:off x="1921" y="125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52" name="Freeform 2378"/>
              <p:cNvSpPr>
                <a:spLocks/>
              </p:cNvSpPr>
              <p:nvPr userDrawn="1"/>
            </p:nvSpPr>
            <p:spPr bwMode="auto">
              <a:xfrm>
                <a:off x="2006" y="125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53" name="Freeform 2379"/>
              <p:cNvSpPr>
                <a:spLocks/>
              </p:cNvSpPr>
              <p:nvPr userDrawn="1"/>
            </p:nvSpPr>
            <p:spPr bwMode="auto">
              <a:xfrm>
                <a:off x="2006" y="125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54" name="Freeform 2380"/>
              <p:cNvSpPr>
                <a:spLocks/>
              </p:cNvSpPr>
              <p:nvPr userDrawn="1"/>
            </p:nvSpPr>
            <p:spPr bwMode="auto">
              <a:xfrm>
                <a:off x="2091" y="1259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55" name="Freeform 2381"/>
              <p:cNvSpPr>
                <a:spLocks/>
              </p:cNvSpPr>
              <p:nvPr userDrawn="1"/>
            </p:nvSpPr>
            <p:spPr bwMode="auto">
              <a:xfrm>
                <a:off x="2091" y="1259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56" name="Freeform 2382"/>
              <p:cNvSpPr>
                <a:spLocks/>
              </p:cNvSpPr>
              <p:nvPr userDrawn="1"/>
            </p:nvSpPr>
            <p:spPr bwMode="auto">
              <a:xfrm>
                <a:off x="2177" y="125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57" name="Freeform 2383"/>
              <p:cNvSpPr>
                <a:spLocks/>
              </p:cNvSpPr>
              <p:nvPr userDrawn="1"/>
            </p:nvSpPr>
            <p:spPr bwMode="auto">
              <a:xfrm>
                <a:off x="2177" y="125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58" name="Freeform 2384"/>
              <p:cNvSpPr>
                <a:spLocks/>
              </p:cNvSpPr>
              <p:nvPr userDrawn="1"/>
            </p:nvSpPr>
            <p:spPr bwMode="auto">
              <a:xfrm>
                <a:off x="2262" y="125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59" name="Freeform 2385"/>
              <p:cNvSpPr>
                <a:spLocks/>
              </p:cNvSpPr>
              <p:nvPr userDrawn="1"/>
            </p:nvSpPr>
            <p:spPr bwMode="auto">
              <a:xfrm>
                <a:off x="2262" y="125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60" name="Freeform 2386"/>
              <p:cNvSpPr>
                <a:spLocks/>
              </p:cNvSpPr>
              <p:nvPr userDrawn="1"/>
            </p:nvSpPr>
            <p:spPr bwMode="auto">
              <a:xfrm>
                <a:off x="2347" y="125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61" name="Freeform 2387"/>
              <p:cNvSpPr>
                <a:spLocks/>
              </p:cNvSpPr>
              <p:nvPr userDrawn="1"/>
            </p:nvSpPr>
            <p:spPr bwMode="auto">
              <a:xfrm>
                <a:off x="2347" y="125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62" name="Freeform 2388"/>
              <p:cNvSpPr>
                <a:spLocks/>
              </p:cNvSpPr>
              <p:nvPr userDrawn="1"/>
            </p:nvSpPr>
            <p:spPr bwMode="auto">
              <a:xfrm>
                <a:off x="2432" y="125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63" name="Freeform 2389"/>
              <p:cNvSpPr>
                <a:spLocks/>
              </p:cNvSpPr>
              <p:nvPr userDrawn="1"/>
            </p:nvSpPr>
            <p:spPr bwMode="auto">
              <a:xfrm>
                <a:off x="2432" y="125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64" name="Freeform 2390"/>
              <p:cNvSpPr>
                <a:spLocks/>
              </p:cNvSpPr>
              <p:nvPr userDrawn="1"/>
            </p:nvSpPr>
            <p:spPr bwMode="auto">
              <a:xfrm>
                <a:off x="2517" y="125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65" name="Freeform 2391"/>
              <p:cNvSpPr>
                <a:spLocks/>
              </p:cNvSpPr>
              <p:nvPr userDrawn="1"/>
            </p:nvSpPr>
            <p:spPr bwMode="auto">
              <a:xfrm>
                <a:off x="2517" y="125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66" name="Freeform 2392"/>
              <p:cNvSpPr>
                <a:spLocks/>
              </p:cNvSpPr>
              <p:nvPr userDrawn="1"/>
            </p:nvSpPr>
            <p:spPr bwMode="auto">
              <a:xfrm>
                <a:off x="2602" y="1259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67" name="Freeform 2393"/>
              <p:cNvSpPr>
                <a:spLocks/>
              </p:cNvSpPr>
              <p:nvPr userDrawn="1"/>
            </p:nvSpPr>
            <p:spPr bwMode="auto">
              <a:xfrm>
                <a:off x="2602" y="1259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68" name="Freeform 2394"/>
              <p:cNvSpPr>
                <a:spLocks/>
              </p:cNvSpPr>
              <p:nvPr userDrawn="1"/>
            </p:nvSpPr>
            <p:spPr bwMode="auto">
              <a:xfrm>
                <a:off x="2688" y="125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69" name="Freeform 2395"/>
              <p:cNvSpPr>
                <a:spLocks/>
              </p:cNvSpPr>
              <p:nvPr userDrawn="1"/>
            </p:nvSpPr>
            <p:spPr bwMode="auto">
              <a:xfrm>
                <a:off x="2688" y="125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70" name="Freeform 2396"/>
              <p:cNvSpPr>
                <a:spLocks/>
              </p:cNvSpPr>
              <p:nvPr userDrawn="1"/>
            </p:nvSpPr>
            <p:spPr bwMode="auto">
              <a:xfrm>
                <a:off x="2773" y="125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71" name="Freeform 2397"/>
              <p:cNvSpPr>
                <a:spLocks/>
              </p:cNvSpPr>
              <p:nvPr userDrawn="1"/>
            </p:nvSpPr>
            <p:spPr bwMode="auto">
              <a:xfrm>
                <a:off x="2773" y="125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72" name="Freeform 2398"/>
              <p:cNvSpPr>
                <a:spLocks/>
              </p:cNvSpPr>
              <p:nvPr userDrawn="1"/>
            </p:nvSpPr>
            <p:spPr bwMode="auto">
              <a:xfrm>
                <a:off x="2858" y="125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5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5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73" name="Freeform 2399"/>
              <p:cNvSpPr>
                <a:spLocks/>
              </p:cNvSpPr>
              <p:nvPr userDrawn="1"/>
            </p:nvSpPr>
            <p:spPr bwMode="auto">
              <a:xfrm>
                <a:off x="2858" y="125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5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5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74" name="Freeform 2400"/>
              <p:cNvSpPr>
                <a:spLocks/>
              </p:cNvSpPr>
              <p:nvPr userDrawn="1"/>
            </p:nvSpPr>
            <p:spPr bwMode="auto">
              <a:xfrm>
                <a:off x="2943" y="125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75" name="Freeform 2401"/>
              <p:cNvSpPr>
                <a:spLocks/>
              </p:cNvSpPr>
              <p:nvPr userDrawn="1"/>
            </p:nvSpPr>
            <p:spPr bwMode="auto">
              <a:xfrm>
                <a:off x="2943" y="125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76" name="Freeform 2402"/>
              <p:cNvSpPr>
                <a:spLocks/>
              </p:cNvSpPr>
              <p:nvPr userDrawn="1"/>
            </p:nvSpPr>
            <p:spPr bwMode="auto">
              <a:xfrm>
                <a:off x="3028" y="125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77" name="Freeform 2403"/>
              <p:cNvSpPr>
                <a:spLocks/>
              </p:cNvSpPr>
              <p:nvPr userDrawn="1"/>
            </p:nvSpPr>
            <p:spPr bwMode="auto">
              <a:xfrm>
                <a:off x="3028" y="125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78" name="Freeform 2404"/>
              <p:cNvSpPr>
                <a:spLocks/>
              </p:cNvSpPr>
              <p:nvPr userDrawn="1"/>
            </p:nvSpPr>
            <p:spPr bwMode="auto">
              <a:xfrm>
                <a:off x="3113" y="1259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79" name="Freeform 2405"/>
              <p:cNvSpPr>
                <a:spLocks/>
              </p:cNvSpPr>
              <p:nvPr userDrawn="1"/>
            </p:nvSpPr>
            <p:spPr bwMode="auto">
              <a:xfrm>
                <a:off x="3113" y="1259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80" name="Freeform 2406"/>
              <p:cNvSpPr>
                <a:spLocks/>
              </p:cNvSpPr>
              <p:nvPr userDrawn="1"/>
            </p:nvSpPr>
            <p:spPr bwMode="auto">
              <a:xfrm>
                <a:off x="3199" y="125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81" name="Freeform 2407"/>
              <p:cNvSpPr>
                <a:spLocks/>
              </p:cNvSpPr>
              <p:nvPr userDrawn="1"/>
            </p:nvSpPr>
            <p:spPr bwMode="auto">
              <a:xfrm>
                <a:off x="3199" y="125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82" name="Freeform 2408"/>
              <p:cNvSpPr>
                <a:spLocks/>
              </p:cNvSpPr>
              <p:nvPr userDrawn="1"/>
            </p:nvSpPr>
            <p:spPr bwMode="auto">
              <a:xfrm>
                <a:off x="219" y="137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83" name="Freeform 2409"/>
              <p:cNvSpPr>
                <a:spLocks/>
              </p:cNvSpPr>
              <p:nvPr userDrawn="1"/>
            </p:nvSpPr>
            <p:spPr bwMode="auto">
              <a:xfrm>
                <a:off x="219" y="137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84" name="Freeform 2410"/>
              <p:cNvSpPr>
                <a:spLocks/>
              </p:cNvSpPr>
              <p:nvPr userDrawn="1"/>
            </p:nvSpPr>
            <p:spPr bwMode="auto">
              <a:xfrm>
                <a:off x="304" y="137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85" name="Freeform 2411"/>
              <p:cNvSpPr>
                <a:spLocks/>
              </p:cNvSpPr>
              <p:nvPr userDrawn="1"/>
            </p:nvSpPr>
            <p:spPr bwMode="auto">
              <a:xfrm>
                <a:off x="304" y="137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86" name="Freeform 2412"/>
              <p:cNvSpPr>
                <a:spLocks/>
              </p:cNvSpPr>
              <p:nvPr userDrawn="1"/>
            </p:nvSpPr>
            <p:spPr bwMode="auto">
              <a:xfrm>
                <a:off x="389" y="137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87" name="Freeform 2413"/>
              <p:cNvSpPr>
                <a:spLocks/>
              </p:cNvSpPr>
              <p:nvPr userDrawn="1"/>
            </p:nvSpPr>
            <p:spPr bwMode="auto">
              <a:xfrm>
                <a:off x="389" y="137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88" name="Freeform 2414"/>
              <p:cNvSpPr>
                <a:spLocks/>
              </p:cNvSpPr>
              <p:nvPr userDrawn="1"/>
            </p:nvSpPr>
            <p:spPr bwMode="auto">
              <a:xfrm>
                <a:off x="474" y="137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89" name="Freeform 2415"/>
              <p:cNvSpPr>
                <a:spLocks/>
              </p:cNvSpPr>
              <p:nvPr userDrawn="1"/>
            </p:nvSpPr>
            <p:spPr bwMode="auto">
              <a:xfrm>
                <a:off x="474" y="137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90" name="Freeform 2416"/>
              <p:cNvSpPr>
                <a:spLocks/>
              </p:cNvSpPr>
              <p:nvPr userDrawn="1"/>
            </p:nvSpPr>
            <p:spPr bwMode="auto">
              <a:xfrm>
                <a:off x="559" y="1375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91" name="Freeform 2417"/>
              <p:cNvSpPr>
                <a:spLocks/>
              </p:cNvSpPr>
              <p:nvPr userDrawn="1"/>
            </p:nvSpPr>
            <p:spPr bwMode="auto">
              <a:xfrm>
                <a:off x="559" y="1375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92" name="Freeform 2418"/>
              <p:cNvSpPr>
                <a:spLocks/>
              </p:cNvSpPr>
              <p:nvPr userDrawn="1"/>
            </p:nvSpPr>
            <p:spPr bwMode="auto">
              <a:xfrm>
                <a:off x="645" y="137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93" name="Freeform 2419"/>
              <p:cNvSpPr>
                <a:spLocks/>
              </p:cNvSpPr>
              <p:nvPr userDrawn="1"/>
            </p:nvSpPr>
            <p:spPr bwMode="auto">
              <a:xfrm>
                <a:off x="645" y="137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94" name="Freeform 2420"/>
              <p:cNvSpPr>
                <a:spLocks/>
              </p:cNvSpPr>
              <p:nvPr userDrawn="1"/>
            </p:nvSpPr>
            <p:spPr bwMode="auto">
              <a:xfrm>
                <a:off x="730" y="137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95" name="Freeform 2421"/>
              <p:cNvSpPr>
                <a:spLocks/>
              </p:cNvSpPr>
              <p:nvPr userDrawn="1"/>
            </p:nvSpPr>
            <p:spPr bwMode="auto">
              <a:xfrm>
                <a:off x="730" y="137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96" name="Freeform 2422"/>
              <p:cNvSpPr>
                <a:spLocks/>
              </p:cNvSpPr>
              <p:nvPr userDrawn="1"/>
            </p:nvSpPr>
            <p:spPr bwMode="auto">
              <a:xfrm>
                <a:off x="815" y="137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97" name="Freeform 2423"/>
              <p:cNvSpPr>
                <a:spLocks/>
              </p:cNvSpPr>
              <p:nvPr userDrawn="1"/>
            </p:nvSpPr>
            <p:spPr bwMode="auto">
              <a:xfrm>
                <a:off x="815" y="137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98" name="Freeform 2424"/>
              <p:cNvSpPr>
                <a:spLocks/>
              </p:cNvSpPr>
              <p:nvPr userDrawn="1"/>
            </p:nvSpPr>
            <p:spPr bwMode="auto">
              <a:xfrm>
                <a:off x="900" y="137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99" name="Freeform 2425"/>
              <p:cNvSpPr>
                <a:spLocks/>
              </p:cNvSpPr>
              <p:nvPr userDrawn="1"/>
            </p:nvSpPr>
            <p:spPr bwMode="auto">
              <a:xfrm>
                <a:off x="900" y="137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00" name="Freeform 2426"/>
              <p:cNvSpPr>
                <a:spLocks/>
              </p:cNvSpPr>
              <p:nvPr userDrawn="1"/>
            </p:nvSpPr>
            <p:spPr bwMode="auto">
              <a:xfrm>
                <a:off x="985" y="137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01" name="Freeform 2427"/>
              <p:cNvSpPr>
                <a:spLocks/>
              </p:cNvSpPr>
              <p:nvPr userDrawn="1"/>
            </p:nvSpPr>
            <p:spPr bwMode="auto">
              <a:xfrm>
                <a:off x="985" y="137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02" name="Freeform 2428"/>
              <p:cNvSpPr>
                <a:spLocks/>
              </p:cNvSpPr>
              <p:nvPr userDrawn="1"/>
            </p:nvSpPr>
            <p:spPr bwMode="auto">
              <a:xfrm>
                <a:off x="1070" y="1375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03" name="Freeform 2429"/>
              <p:cNvSpPr>
                <a:spLocks/>
              </p:cNvSpPr>
              <p:nvPr userDrawn="1"/>
            </p:nvSpPr>
            <p:spPr bwMode="auto">
              <a:xfrm>
                <a:off x="1070" y="1375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04" name="Freeform 2430"/>
              <p:cNvSpPr>
                <a:spLocks/>
              </p:cNvSpPr>
              <p:nvPr userDrawn="1"/>
            </p:nvSpPr>
            <p:spPr bwMode="auto">
              <a:xfrm>
                <a:off x="1156" y="137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05" name="Freeform 2431"/>
              <p:cNvSpPr>
                <a:spLocks/>
              </p:cNvSpPr>
              <p:nvPr userDrawn="1"/>
            </p:nvSpPr>
            <p:spPr bwMode="auto">
              <a:xfrm>
                <a:off x="1156" y="137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06" name="Freeform 2432"/>
              <p:cNvSpPr>
                <a:spLocks/>
              </p:cNvSpPr>
              <p:nvPr userDrawn="1"/>
            </p:nvSpPr>
            <p:spPr bwMode="auto">
              <a:xfrm>
                <a:off x="1241" y="137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07" name="Freeform 2433"/>
              <p:cNvSpPr>
                <a:spLocks/>
              </p:cNvSpPr>
              <p:nvPr userDrawn="1"/>
            </p:nvSpPr>
            <p:spPr bwMode="auto">
              <a:xfrm>
                <a:off x="1241" y="137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08" name="Freeform 2434"/>
              <p:cNvSpPr>
                <a:spLocks/>
              </p:cNvSpPr>
              <p:nvPr userDrawn="1"/>
            </p:nvSpPr>
            <p:spPr bwMode="auto">
              <a:xfrm>
                <a:off x="1326" y="137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09" name="Freeform 2435"/>
              <p:cNvSpPr>
                <a:spLocks/>
              </p:cNvSpPr>
              <p:nvPr userDrawn="1"/>
            </p:nvSpPr>
            <p:spPr bwMode="auto">
              <a:xfrm>
                <a:off x="1326" y="137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10" name="Freeform 2436"/>
              <p:cNvSpPr>
                <a:spLocks/>
              </p:cNvSpPr>
              <p:nvPr userDrawn="1"/>
            </p:nvSpPr>
            <p:spPr bwMode="auto">
              <a:xfrm>
                <a:off x="1411" y="137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11" name="Freeform 2437"/>
              <p:cNvSpPr>
                <a:spLocks/>
              </p:cNvSpPr>
              <p:nvPr userDrawn="1"/>
            </p:nvSpPr>
            <p:spPr bwMode="auto">
              <a:xfrm>
                <a:off x="1411" y="137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12" name="Freeform 2438"/>
              <p:cNvSpPr>
                <a:spLocks/>
              </p:cNvSpPr>
              <p:nvPr userDrawn="1"/>
            </p:nvSpPr>
            <p:spPr bwMode="auto">
              <a:xfrm>
                <a:off x="1496" y="137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13" name="Freeform 2439"/>
              <p:cNvSpPr>
                <a:spLocks/>
              </p:cNvSpPr>
              <p:nvPr userDrawn="1"/>
            </p:nvSpPr>
            <p:spPr bwMode="auto">
              <a:xfrm>
                <a:off x="1496" y="137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14" name="Freeform 2440"/>
              <p:cNvSpPr>
                <a:spLocks/>
              </p:cNvSpPr>
              <p:nvPr userDrawn="1"/>
            </p:nvSpPr>
            <p:spPr bwMode="auto">
              <a:xfrm>
                <a:off x="1581" y="1375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15" name="Freeform 2441"/>
              <p:cNvSpPr>
                <a:spLocks/>
              </p:cNvSpPr>
              <p:nvPr userDrawn="1"/>
            </p:nvSpPr>
            <p:spPr bwMode="auto">
              <a:xfrm>
                <a:off x="1581" y="1375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16" name="Freeform 2442"/>
              <p:cNvSpPr>
                <a:spLocks/>
              </p:cNvSpPr>
              <p:nvPr userDrawn="1"/>
            </p:nvSpPr>
            <p:spPr bwMode="auto">
              <a:xfrm>
                <a:off x="1667" y="137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17" name="Freeform 2443"/>
              <p:cNvSpPr>
                <a:spLocks/>
              </p:cNvSpPr>
              <p:nvPr userDrawn="1"/>
            </p:nvSpPr>
            <p:spPr bwMode="auto">
              <a:xfrm>
                <a:off x="1667" y="137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18" name="Freeform 2444"/>
              <p:cNvSpPr>
                <a:spLocks/>
              </p:cNvSpPr>
              <p:nvPr userDrawn="1"/>
            </p:nvSpPr>
            <p:spPr bwMode="auto">
              <a:xfrm>
                <a:off x="1752" y="1375"/>
                <a:ext cx="59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19" name="Freeform 2445"/>
              <p:cNvSpPr>
                <a:spLocks/>
              </p:cNvSpPr>
              <p:nvPr userDrawn="1"/>
            </p:nvSpPr>
            <p:spPr bwMode="auto">
              <a:xfrm>
                <a:off x="1752" y="1375"/>
                <a:ext cx="59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20" name="Freeform 2446"/>
              <p:cNvSpPr>
                <a:spLocks/>
              </p:cNvSpPr>
              <p:nvPr userDrawn="1"/>
            </p:nvSpPr>
            <p:spPr bwMode="auto">
              <a:xfrm>
                <a:off x="1836" y="137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21" name="Freeform 2447"/>
              <p:cNvSpPr>
                <a:spLocks/>
              </p:cNvSpPr>
              <p:nvPr userDrawn="1"/>
            </p:nvSpPr>
            <p:spPr bwMode="auto">
              <a:xfrm>
                <a:off x="1836" y="137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22" name="Freeform 2448"/>
              <p:cNvSpPr>
                <a:spLocks/>
              </p:cNvSpPr>
              <p:nvPr userDrawn="1"/>
            </p:nvSpPr>
            <p:spPr bwMode="auto">
              <a:xfrm>
                <a:off x="1921" y="137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23" name="Freeform 2449"/>
              <p:cNvSpPr>
                <a:spLocks/>
              </p:cNvSpPr>
              <p:nvPr userDrawn="1"/>
            </p:nvSpPr>
            <p:spPr bwMode="auto">
              <a:xfrm>
                <a:off x="1921" y="137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24" name="Freeform 2450"/>
              <p:cNvSpPr>
                <a:spLocks/>
              </p:cNvSpPr>
              <p:nvPr userDrawn="1"/>
            </p:nvSpPr>
            <p:spPr bwMode="auto">
              <a:xfrm>
                <a:off x="2006" y="137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25" name="Freeform 2451"/>
              <p:cNvSpPr>
                <a:spLocks/>
              </p:cNvSpPr>
              <p:nvPr userDrawn="1"/>
            </p:nvSpPr>
            <p:spPr bwMode="auto">
              <a:xfrm>
                <a:off x="2006" y="137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26" name="Freeform 2452"/>
              <p:cNvSpPr>
                <a:spLocks/>
              </p:cNvSpPr>
              <p:nvPr userDrawn="1"/>
            </p:nvSpPr>
            <p:spPr bwMode="auto">
              <a:xfrm>
                <a:off x="2091" y="1375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27" name="Freeform 2453"/>
              <p:cNvSpPr>
                <a:spLocks/>
              </p:cNvSpPr>
              <p:nvPr userDrawn="1"/>
            </p:nvSpPr>
            <p:spPr bwMode="auto">
              <a:xfrm>
                <a:off x="2091" y="1375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28" name="Freeform 2454"/>
              <p:cNvSpPr>
                <a:spLocks/>
              </p:cNvSpPr>
              <p:nvPr userDrawn="1"/>
            </p:nvSpPr>
            <p:spPr bwMode="auto">
              <a:xfrm>
                <a:off x="2177" y="137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29" name="Freeform 2455"/>
              <p:cNvSpPr>
                <a:spLocks/>
              </p:cNvSpPr>
              <p:nvPr userDrawn="1"/>
            </p:nvSpPr>
            <p:spPr bwMode="auto">
              <a:xfrm>
                <a:off x="2177" y="137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30" name="Freeform 2456"/>
              <p:cNvSpPr>
                <a:spLocks/>
              </p:cNvSpPr>
              <p:nvPr userDrawn="1"/>
            </p:nvSpPr>
            <p:spPr bwMode="auto">
              <a:xfrm>
                <a:off x="2262" y="137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31" name="Freeform 2457"/>
              <p:cNvSpPr>
                <a:spLocks/>
              </p:cNvSpPr>
              <p:nvPr userDrawn="1"/>
            </p:nvSpPr>
            <p:spPr bwMode="auto">
              <a:xfrm>
                <a:off x="2262" y="137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32" name="Freeform 2458"/>
              <p:cNvSpPr>
                <a:spLocks/>
              </p:cNvSpPr>
              <p:nvPr userDrawn="1"/>
            </p:nvSpPr>
            <p:spPr bwMode="auto">
              <a:xfrm>
                <a:off x="2347" y="137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33" name="Freeform 2459"/>
              <p:cNvSpPr>
                <a:spLocks/>
              </p:cNvSpPr>
              <p:nvPr userDrawn="1"/>
            </p:nvSpPr>
            <p:spPr bwMode="auto">
              <a:xfrm>
                <a:off x="2347" y="137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34" name="Freeform 2460"/>
              <p:cNvSpPr>
                <a:spLocks/>
              </p:cNvSpPr>
              <p:nvPr userDrawn="1"/>
            </p:nvSpPr>
            <p:spPr bwMode="auto">
              <a:xfrm>
                <a:off x="2432" y="137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35" name="Freeform 2461"/>
              <p:cNvSpPr>
                <a:spLocks/>
              </p:cNvSpPr>
              <p:nvPr userDrawn="1"/>
            </p:nvSpPr>
            <p:spPr bwMode="auto">
              <a:xfrm>
                <a:off x="2432" y="137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36" name="Freeform 2462"/>
              <p:cNvSpPr>
                <a:spLocks/>
              </p:cNvSpPr>
              <p:nvPr userDrawn="1"/>
            </p:nvSpPr>
            <p:spPr bwMode="auto">
              <a:xfrm>
                <a:off x="2517" y="137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37" name="Freeform 2463"/>
              <p:cNvSpPr>
                <a:spLocks/>
              </p:cNvSpPr>
              <p:nvPr userDrawn="1"/>
            </p:nvSpPr>
            <p:spPr bwMode="auto">
              <a:xfrm>
                <a:off x="2517" y="137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38" name="Freeform 2464"/>
              <p:cNvSpPr>
                <a:spLocks/>
              </p:cNvSpPr>
              <p:nvPr userDrawn="1"/>
            </p:nvSpPr>
            <p:spPr bwMode="auto">
              <a:xfrm>
                <a:off x="2602" y="1375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39" name="Freeform 2465"/>
              <p:cNvSpPr>
                <a:spLocks/>
              </p:cNvSpPr>
              <p:nvPr userDrawn="1"/>
            </p:nvSpPr>
            <p:spPr bwMode="auto">
              <a:xfrm>
                <a:off x="2602" y="1375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40" name="Freeform 2466"/>
              <p:cNvSpPr>
                <a:spLocks/>
              </p:cNvSpPr>
              <p:nvPr userDrawn="1"/>
            </p:nvSpPr>
            <p:spPr bwMode="auto">
              <a:xfrm>
                <a:off x="2688" y="137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41" name="Freeform 2467"/>
              <p:cNvSpPr>
                <a:spLocks/>
              </p:cNvSpPr>
              <p:nvPr userDrawn="1"/>
            </p:nvSpPr>
            <p:spPr bwMode="auto">
              <a:xfrm>
                <a:off x="2688" y="137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42" name="Freeform 2468"/>
              <p:cNvSpPr>
                <a:spLocks/>
              </p:cNvSpPr>
              <p:nvPr userDrawn="1"/>
            </p:nvSpPr>
            <p:spPr bwMode="auto">
              <a:xfrm>
                <a:off x="2773" y="137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43" name="Freeform 2469"/>
              <p:cNvSpPr>
                <a:spLocks/>
              </p:cNvSpPr>
              <p:nvPr userDrawn="1"/>
            </p:nvSpPr>
            <p:spPr bwMode="auto">
              <a:xfrm>
                <a:off x="2773" y="137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44" name="Freeform 2470"/>
              <p:cNvSpPr>
                <a:spLocks/>
              </p:cNvSpPr>
              <p:nvPr userDrawn="1"/>
            </p:nvSpPr>
            <p:spPr bwMode="auto">
              <a:xfrm>
                <a:off x="2858" y="137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5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5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45" name="Freeform 2471"/>
              <p:cNvSpPr>
                <a:spLocks/>
              </p:cNvSpPr>
              <p:nvPr userDrawn="1"/>
            </p:nvSpPr>
            <p:spPr bwMode="auto">
              <a:xfrm>
                <a:off x="2858" y="137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5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5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46" name="Freeform 2472"/>
              <p:cNvSpPr>
                <a:spLocks/>
              </p:cNvSpPr>
              <p:nvPr userDrawn="1"/>
            </p:nvSpPr>
            <p:spPr bwMode="auto">
              <a:xfrm>
                <a:off x="2943" y="137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47" name="Freeform 2473"/>
              <p:cNvSpPr>
                <a:spLocks/>
              </p:cNvSpPr>
              <p:nvPr userDrawn="1"/>
            </p:nvSpPr>
            <p:spPr bwMode="auto">
              <a:xfrm>
                <a:off x="2943" y="137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48" name="Freeform 2474"/>
              <p:cNvSpPr>
                <a:spLocks/>
              </p:cNvSpPr>
              <p:nvPr userDrawn="1"/>
            </p:nvSpPr>
            <p:spPr bwMode="auto">
              <a:xfrm>
                <a:off x="3028" y="137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49" name="Freeform 2475"/>
              <p:cNvSpPr>
                <a:spLocks/>
              </p:cNvSpPr>
              <p:nvPr userDrawn="1"/>
            </p:nvSpPr>
            <p:spPr bwMode="auto">
              <a:xfrm>
                <a:off x="3028" y="137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50" name="Freeform 2476"/>
              <p:cNvSpPr>
                <a:spLocks/>
              </p:cNvSpPr>
              <p:nvPr userDrawn="1"/>
            </p:nvSpPr>
            <p:spPr bwMode="auto">
              <a:xfrm>
                <a:off x="3113" y="1375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51" name="Freeform 2477"/>
              <p:cNvSpPr>
                <a:spLocks/>
              </p:cNvSpPr>
              <p:nvPr userDrawn="1"/>
            </p:nvSpPr>
            <p:spPr bwMode="auto">
              <a:xfrm>
                <a:off x="3113" y="1375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52" name="Freeform 2478"/>
              <p:cNvSpPr>
                <a:spLocks/>
              </p:cNvSpPr>
              <p:nvPr userDrawn="1"/>
            </p:nvSpPr>
            <p:spPr bwMode="auto">
              <a:xfrm>
                <a:off x="3199" y="137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53" name="Freeform 2479"/>
              <p:cNvSpPr>
                <a:spLocks/>
              </p:cNvSpPr>
              <p:nvPr userDrawn="1"/>
            </p:nvSpPr>
            <p:spPr bwMode="auto">
              <a:xfrm>
                <a:off x="3199" y="137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54" name="Freeform 2480"/>
              <p:cNvSpPr>
                <a:spLocks/>
              </p:cNvSpPr>
              <p:nvPr userDrawn="1"/>
            </p:nvSpPr>
            <p:spPr bwMode="auto">
              <a:xfrm>
                <a:off x="219" y="1491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55" name="Freeform 2481"/>
              <p:cNvSpPr>
                <a:spLocks/>
              </p:cNvSpPr>
              <p:nvPr userDrawn="1"/>
            </p:nvSpPr>
            <p:spPr bwMode="auto">
              <a:xfrm>
                <a:off x="219" y="1491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56" name="Freeform 2482"/>
              <p:cNvSpPr>
                <a:spLocks/>
              </p:cNvSpPr>
              <p:nvPr userDrawn="1"/>
            </p:nvSpPr>
            <p:spPr bwMode="auto">
              <a:xfrm>
                <a:off x="304" y="1491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57" name="Freeform 2483"/>
              <p:cNvSpPr>
                <a:spLocks/>
              </p:cNvSpPr>
              <p:nvPr userDrawn="1"/>
            </p:nvSpPr>
            <p:spPr bwMode="auto">
              <a:xfrm>
                <a:off x="304" y="1491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58" name="Freeform 2484"/>
              <p:cNvSpPr>
                <a:spLocks/>
              </p:cNvSpPr>
              <p:nvPr userDrawn="1"/>
            </p:nvSpPr>
            <p:spPr bwMode="auto">
              <a:xfrm>
                <a:off x="389" y="1491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59" name="Freeform 2485"/>
              <p:cNvSpPr>
                <a:spLocks/>
              </p:cNvSpPr>
              <p:nvPr userDrawn="1"/>
            </p:nvSpPr>
            <p:spPr bwMode="auto">
              <a:xfrm>
                <a:off x="389" y="1491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60" name="Freeform 2486"/>
              <p:cNvSpPr>
                <a:spLocks/>
              </p:cNvSpPr>
              <p:nvPr userDrawn="1"/>
            </p:nvSpPr>
            <p:spPr bwMode="auto">
              <a:xfrm>
                <a:off x="474" y="1491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503" name="Group 2688"/>
            <p:cNvGrpSpPr>
              <a:grpSpLocks/>
            </p:cNvGrpSpPr>
            <p:nvPr userDrawn="1"/>
          </p:nvGrpSpPr>
          <p:grpSpPr bwMode="auto">
            <a:xfrm>
              <a:off x="347663" y="2366963"/>
              <a:ext cx="4826000" cy="465138"/>
              <a:chOff x="219" y="1491"/>
              <a:chExt cx="3040" cy="293"/>
            </a:xfrm>
          </p:grpSpPr>
          <p:sp>
            <p:nvSpPr>
              <p:cNvPr id="12961" name="Freeform 2488"/>
              <p:cNvSpPr>
                <a:spLocks/>
              </p:cNvSpPr>
              <p:nvPr userDrawn="1"/>
            </p:nvSpPr>
            <p:spPr bwMode="auto">
              <a:xfrm>
                <a:off x="474" y="1491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62" name="Freeform 2489"/>
              <p:cNvSpPr>
                <a:spLocks/>
              </p:cNvSpPr>
              <p:nvPr userDrawn="1"/>
            </p:nvSpPr>
            <p:spPr bwMode="auto">
              <a:xfrm>
                <a:off x="559" y="1491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63" name="Freeform 2490"/>
              <p:cNvSpPr>
                <a:spLocks/>
              </p:cNvSpPr>
              <p:nvPr userDrawn="1"/>
            </p:nvSpPr>
            <p:spPr bwMode="auto">
              <a:xfrm>
                <a:off x="559" y="1491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64" name="Freeform 2491"/>
              <p:cNvSpPr>
                <a:spLocks/>
              </p:cNvSpPr>
              <p:nvPr userDrawn="1"/>
            </p:nvSpPr>
            <p:spPr bwMode="auto">
              <a:xfrm>
                <a:off x="645" y="1491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5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65" name="Freeform 2492"/>
              <p:cNvSpPr>
                <a:spLocks/>
              </p:cNvSpPr>
              <p:nvPr userDrawn="1"/>
            </p:nvSpPr>
            <p:spPr bwMode="auto">
              <a:xfrm>
                <a:off x="645" y="1491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5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66" name="Freeform 2493"/>
              <p:cNvSpPr>
                <a:spLocks/>
              </p:cNvSpPr>
              <p:nvPr userDrawn="1"/>
            </p:nvSpPr>
            <p:spPr bwMode="auto">
              <a:xfrm>
                <a:off x="730" y="1491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67" name="Freeform 2494"/>
              <p:cNvSpPr>
                <a:spLocks/>
              </p:cNvSpPr>
              <p:nvPr userDrawn="1"/>
            </p:nvSpPr>
            <p:spPr bwMode="auto">
              <a:xfrm>
                <a:off x="730" y="1491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68" name="Freeform 2495"/>
              <p:cNvSpPr>
                <a:spLocks/>
              </p:cNvSpPr>
              <p:nvPr userDrawn="1"/>
            </p:nvSpPr>
            <p:spPr bwMode="auto">
              <a:xfrm>
                <a:off x="815" y="1491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69" name="Freeform 2496"/>
              <p:cNvSpPr>
                <a:spLocks/>
              </p:cNvSpPr>
              <p:nvPr userDrawn="1"/>
            </p:nvSpPr>
            <p:spPr bwMode="auto">
              <a:xfrm>
                <a:off x="815" y="1491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70" name="Freeform 2497"/>
              <p:cNvSpPr>
                <a:spLocks/>
              </p:cNvSpPr>
              <p:nvPr userDrawn="1"/>
            </p:nvSpPr>
            <p:spPr bwMode="auto">
              <a:xfrm>
                <a:off x="900" y="1491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71" name="Freeform 2498"/>
              <p:cNvSpPr>
                <a:spLocks/>
              </p:cNvSpPr>
              <p:nvPr userDrawn="1"/>
            </p:nvSpPr>
            <p:spPr bwMode="auto">
              <a:xfrm>
                <a:off x="900" y="1491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72" name="Freeform 2499"/>
              <p:cNvSpPr>
                <a:spLocks/>
              </p:cNvSpPr>
              <p:nvPr userDrawn="1"/>
            </p:nvSpPr>
            <p:spPr bwMode="auto">
              <a:xfrm>
                <a:off x="985" y="1491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73" name="Freeform 2500"/>
              <p:cNvSpPr>
                <a:spLocks/>
              </p:cNvSpPr>
              <p:nvPr userDrawn="1"/>
            </p:nvSpPr>
            <p:spPr bwMode="auto">
              <a:xfrm>
                <a:off x="985" y="1491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74" name="Freeform 2501"/>
              <p:cNvSpPr>
                <a:spLocks/>
              </p:cNvSpPr>
              <p:nvPr userDrawn="1"/>
            </p:nvSpPr>
            <p:spPr bwMode="auto">
              <a:xfrm>
                <a:off x="1070" y="1491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75" name="Freeform 2502"/>
              <p:cNvSpPr>
                <a:spLocks/>
              </p:cNvSpPr>
              <p:nvPr userDrawn="1"/>
            </p:nvSpPr>
            <p:spPr bwMode="auto">
              <a:xfrm>
                <a:off x="1070" y="1491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76" name="Freeform 2503"/>
              <p:cNvSpPr>
                <a:spLocks/>
              </p:cNvSpPr>
              <p:nvPr userDrawn="1"/>
            </p:nvSpPr>
            <p:spPr bwMode="auto">
              <a:xfrm>
                <a:off x="1156" y="1491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5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77" name="Freeform 2504"/>
              <p:cNvSpPr>
                <a:spLocks/>
              </p:cNvSpPr>
              <p:nvPr userDrawn="1"/>
            </p:nvSpPr>
            <p:spPr bwMode="auto">
              <a:xfrm>
                <a:off x="1156" y="1491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5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78" name="Freeform 2505"/>
              <p:cNvSpPr>
                <a:spLocks/>
              </p:cNvSpPr>
              <p:nvPr userDrawn="1"/>
            </p:nvSpPr>
            <p:spPr bwMode="auto">
              <a:xfrm>
                <a:off x="1241" y="1491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79" name="Freeform 2506"/>
              <p:cNvSpPr>
                <a:spLocks/>
              </p:cNvSpPr>
              <p:nvPr userDrawn="1"/>
            </p:nvSpPr>
            <p:spPr bwMode="auto">
              <a:xfrm>
                <a:off x="1241" y="1491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80" name="Freeform 2507"/>
              <p:cNvSpPr>
                <a:spLocks/>
              </p:cNvSpPr>
              <p:nvPr userDrawn="1"/>
            </p:nvSpPr>
            <p:spPr bwMode="auto">
              <a:xfrm>
                <a:off x="1326" y="1491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81" name="Freeform 2508"/>
              <p:cNvSpPr>
                <a:spLocks/>
              </p:cNvSpPr>
              <p:nvPr userDrawn="1"/>
            </p:nvSpPr>
            <p:spPr bwMode="auto">
              <a:xfrm>
                <a:off x="1326" y="1491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82" name="Freeform 2509"/>
              <p:cNvSpPr>
                <a:spLocks/>
              </p:cNvSpPr>
              <p:nvPr userDrawn="1"/>
            </p:nvSpPr>
            <p:spPr bwMode="auto">
              <a:xfrm>
                <a:off x="1411" y="1491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83" name="Freeform 2510"/>
              <p:cNvSpPr>
                <a:spLocks/>
              </p:cNvSpPr>
              <p:nvPr userDrawn="1"/>
            </p:nvSpPr>
            <p:spPr bwMode="auto">
              <a:xfrm>
                <a:off x="1411" y="1491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84" name="Freeform 2511"/>
              <p:cNvSpPr>
                <a:spLocks/>
              </p:cNvSpPr>
              <p:nvPr userDrawn="1"/>
            </p:nvSpPr>
            <p:spPr bwMode="auto">
              <a:xfrm>
                <a:off x="1496" y="1491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85" name="Freeform 2512"/>
              <p:cNvSpPr>
                <a:spLocks/>
              </p:cNvSpPr>
              <p:nvPr userDrawn="1"/>
            </p:nvSpPr>
            <p:spPr bwMode="auto">
              <a:xfrm>
                <a:off x="1496" y="1491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86" name="Freeform 2513"/>
              <p:cNvSpPr>
                <a:spLocks/>
              </p:cNvSpPr>
              <p:nvPr userDrawn="1"/>
            </p:nvSpPr>
            <p:spPr bwMode="auto">
              <a:xfrm>
                <a:off x="1581" y="1491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87" name="Freeform 2514"/>
              <p:cNvSpPr>
                <a:spLocks/>
              </p:cNvSpPr>
              <p:nvPr userDrawn="1"/>
            </p:nvSpPr>
            <p:spPr bwMode="auto">
              <a:xfrm>
                <a:off x="1581" y="1491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88" name="Freeform 2515"/>
              <p:cNvSpPr>
                <a:spLocks/>
              </p:cNvSpPr>
              <p:nvPr userDrawn="1"/>
            </p:nvSpPr>
            <p:spPr bwMode="auto">
              <a:xfrm>
                <a:off x="1667" y="1491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5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89" name="Freeform 2516"/>
              <p:cNvSpPr>
                <a:spLocks/>
              </p:cNvSpPr>
              <p:nvPr userDrawn="1"/>
            </p:nvSpPr>
            <p:spPr bwMode="auto">
              <a:xfrm>
                <a:off x="1667" y="1491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5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90" name="Freeform 2517"/>
              <p:cNvSpPr>
                <a:spLocks/>
              </p:cNvSpPr>
              <p:nvPr userDrawn="1"/>
            </p:nvSpPr>
            <p:spPr bwMode="auto">
              <a:xfrm>
                <a:off x="1752" y="1491"/>
                <a:ext cx="59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91" name="Freeform 2518"/>
              <p:cNvSpPr>
                <a:spLocks/>
              </p:cNvSpPr>
              <p:nvPr userDrawn="1"/>
            </p:nvSpPr>
            <p:spPr bwMode="auto">
              <a:xfrm>
                <a:off x="1752" y="1491"/>
                <a:ext cx="59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92" name="Freeform 2519"/>
              <p:cNvSpPr>
                <a:spLocks/>
              </p:cNvSpPr>
              <p:nvPr userDrawn="1"/>
            </p:nvSpPr>
            <p:spPr bwMode="auto">
              <a:xfrm>
                <a:off x="1836" y="1491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93" name="Freeform 2520"/>
              <p:cNvSpPr>
                <a:spLocks/>
              </p:cNvSpPr>
              <p:nvPr userDrawn="1"/>
            </p:nvSpPr>
            <p:spPr bwMode="auto">
              <a:xfrm>
                <a:off x="1836" y="1491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94" name="Freeform 2521"/>
              <p:cNvSpPr>
                <a:spLocks/>
              </p:cNvSpPr>
              <p:nvPr userDrawn="1"/>
            </p:nvSpPr>
            <p:spPr bwMode="auto">
              <a:xfrm>
                <a:off x="1921" y="1491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95" name="Freeform 2522"/>
              <p:cNvSpPr>
                <a:spLocks/>
              </p:cNvSpPr>
              <p:nvPr userDrawn="1"/>
            </p:nvSpPr>
            <p:spPr bwMode="auto">
              <a:xfrm>
                <a:off x="1921" y="1491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96" name="Freeform 2523"/>
              <p:cNvSpPr>
                <a:spLocks/>
              </p:cNvSpPr>
              <p:nvPr userDrawn="1"/>
            </p:nvSpPr>
            <p:spPr bwMode="auto">
              <a:xfrm>
                <a:off x="2006" y="1491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97" name="Freeform 2524"/>
              <p:cNvSpPr>
                <a:spLocks/>
              </p:cNvSpPr>
              <p:nvPr userDrawn="1"/>
            </p:nvSpPr>
            <p:spPr bwMode="auto">
              <a:xfrm>
                <a:off x="2006" y="1491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98" name="Freeform 2525"/>
              <p:cNvSpPr>
                <a:spLocks/>
              </p:cNvSpPr>
              <p:nvPr userDrawn="1"/>
            </p:nvSpPr>
            <p:spPr bwMode="auto">
              <a:xfrm>
                <a:off x="2091" y="1491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99" name="Freeform 2526"/>
              <p:cNvSpPr>
                <a:spLocks/>
              </p:cNvSpPr>
              <p:nvPr userDrawn="1"/>
            </p:nvSpPr>
            <p:spPr bwMode="auto">
              <a:xfrm>
                <a:off x="2091" y="1491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00" name="Freeform 2527"/>
              <p:cNvSpPr>
                <a:spLocks/>
              </p:cNvSpPr>
              <p:nvPr userDrawn="1"/>
            </p:nvSpPr>
            <p:spPr bwMode="auto">
              <a:xfrm>
                <a:off x="2177" y="1491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5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01" name="Freeform 2528"/>
              <p:cNvSpPr>
                <a:spLocks/>
              </p:cNvSpPr>
              <p:nvPr userDrawn="1"/>
            </p:nvSpPr>
            <p:spPr bwMode="auto">
              <a:xfrm>
                <a:off x="2177" y="1491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5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02" name="Freeform 2529"/>
              <p:cNvSpPr>
                <a:spLocks/>
              </p:cNvSpPr>
              <p:nvPr userDrawn="1"/>
            </p:nvSpPr>
            <p:spPr bwMode="auto">
              <a:xfrm>
                <a:off x="2262" y="1491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03" name="Freeform 2530"/>
              <p:cNvSpPr>
                <a:spLocks/>
              </p:cNvSpPr>
              <p:nvPr userDrawn="1"/>
            </p:nvSpPr>
            <p:spPr bwMode="auto">
              <a:xfrm>
                <a:off x="2262" y="1491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04" name="Freeform 2531"/>
              <p:cNvSpPr>
                <a:spLocks/>
              </p:cNvSpPr>
              <p:nvPr userDrawn="1"/>
            </p:nvSpPr>
            <p:spPr bwMode="auto">
              <a:xfrm>
                <a:off x="2347" y="1491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05" name="Freeform 2532"/>
              <p:cNvSpPr>
                <a:spLocks/>
              </p:cNvSpPr>
              <p:nvPr userDrawn="1"/>
            </p:nvSpPr>
            <p:spPr bwMode="auto">
              <a:xfrm>
                <a:off x="2347" y="1491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06" name="Freeform 2533"/>
              <p:cNvSpPr>
                <a:spLocks/>
              </p:cNvSpPr>
              <p:nvPr userDrawn="1"/>
            </p:nvSpPr>
            <p:spPr bwMode="auto">
              <a:xfrm>
                <a:off x="2432" y="1491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07" name="Freeform 2534"/>
              <p:cNvSpPr>
                <a:spLocks/>
              </p:cNvSpPr>
              <p:nvPr userDrawn="1"/>
            </p:nvSpPr>
            <p:spPr bwMode="auto">
              <a:xfrm>
                <a:off x="2432" y="1491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08" name="Freeform 2535"/>
              <p:cNvSpPr>
                <a:spLocks/>
              </p:cNvSpPr>
              <p:nvPr userDrawn="1"/>
            </p:nvSpPr>
            <p:spPr bwMode="auto">
              <a:xfrm>
                <a:off x="2517" y="1491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09" name="Freeform 2536"/>
              <p:cNvSpPr>
                <a:spLocks/>
              </p:cNvSpPr>
              <p:nvPr userDrawn="1"/>
            </p:nvSpPr>
            <p:spPr bwMode="auto">
              <a:xfrm>
                <a:off x="2517" y="1491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10" name="Freeform 2537"/>
              <p:cNvSpPr>
                <a:spLocks/>
              </p:cNvSpPr>
              <p:nvPr userDrawn="1"/>
            </p:nvSpPr>
            <p:spPr bwMode="auto">
              <a:xfrm>
                <a:off x="2602" y="1491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11" name="Freeform 2538"/>
              <p:cNvSpPr>
                <a:spLocks/>
              </p:cNvSpPr>
              <p:nvPr userDrawn="1"/>
            </p:nvSpPr>
            <p:spPr bwMode="auto">
              <a:xfrm>
                <a:off x="2602" y="1491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12" name="Freeform 2539"/>
              <p:cNvSpPr>
                <a:spLocks/>
              </p:cNvSpPr>
              <p:nvPr userDrawn="1"/>
            </p:nvSpPr>
            <p:spPr bwMode="auto">
              <a:xfrm>
                <a:off x="2688" y="1491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13" name="Freeform 2540"/>
              <p:cNvSpPr>
                <a:spLocks/>
              </p:cNvSpPr>
              <p:nvPr userDrawn="1"/>
            </p:nvSpPr>
            <p:spPr bwMode="auto">
              <a:xfrm>
                <a:off x="2688" y="1491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14" name="Freeform 2541"/>
              <p:cNvSpPr>
                <a:spLocks/>
              </p:cNvSpPr>
              <p:nvPr userDrawn="1"/>
            </p:nvSpPr>
            <p:spPr bwMode="auto">
              <a:xfrm>
                <a:off x="2773" y="1491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15" name="Freeform 2542"/>
              <p:cNvSpPr>
                <a:spLocks/>
              </p:cNvSpPr>
              <p:nvPr userDrawn="1"/>
            </p:nvSpPr>
            <p:spPr bwMode="auto">
              <a:xfrm>
                <a:off x="2773" y="1491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16" name="Freeform 2543"/>
              <p:cNvSpPr>
                <a:spLocks/>
              </p:cNvSpPr>
              <p:nvPr userDrawn="1"/>
            </p:nvSpPr>
            <p:spPr bwMode="auto">
              <a:xfrm>
                <a:off x="2858" y="1491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5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5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17" name="Freeform 2544"/>
              <p:cNvSpPr>
                <a:spLocks/>
              </p:cNvSpPr>
              <p:nvPr userDrawn="1"/>
            </p:nvSpPr>
            <p:spPr bwMode="auto">
              <a:xfrm>
                <a:off x="2858" y="1491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5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5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18" name="Freeform 2545"/>
              <p:cNvSpPr>
                <a:spLocks/>
              </p:cNvSpPr>
              <p:nvPr userDrawn="1"/>
            </p:nvSpPr>
            <p:spPr bwMode="auto">
              <a:xfrm>
                <a:off x="2943" y="1491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19" name="Freeform 2546"/>
              <p:cNvSpPr>
                <a:spLocks/>
              </p:cNvSpPr>
              <p:nvPr userDrawn="1"/>
            </p:nvSpPr>
            <p:spPr bwMode="auto">
              <a:xfrm>
                <a:off x="2943" y="1491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20" name="Freeform 2547"/>
              <p:cNvSpPr>
                <a:spLocks/>
              </p:cNvSpPr>
              <p:nvPr userDrawn="1"/>
            </p:nvSpPr>
            <p:spPr bwMode="auto">
              <a:xfrm>
                <a:off x="3028" y="1491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21" name="Freeform 2548"/>
              <p:cNvSpPr>
                <a:spLocks/>
              </p:cNvSpPr>
              <p:nvPr userDrawn="1"/>
            </p:nvSpPr>
            <p:spPr bwMode="auto">
              <a:xfrm>
                <a:off x="3028" y="1491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22" name="Freeform 2549"/>
              <p:cNvSpPr>
                <a:spLocks/>
              </p:cNvSpPr>
              <p:nvPr userDrawn="1"/>
            </p:nvSpPr>
            <p:spPr bwMode="auto">
              <a:xfrm>
                <a:off x="3113" y="1491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23" name="Freeform 2550"/>
              <p:cNvSpPr>
                <a:spLocks/>
              </p:cNvSpPr>
              <p:nvPr userDrawn="1"/>
            </p:nvSpPr>
            <p:spPr bwMode="auto">
              <a:xfrm>
                <a:off x="3113" y="1491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24" name="Freeform 2551"/>
              <p:cNvSpPr>
                <a:spLocks/>
              </p:cNvSpPr>
              <p:nvPr userDrawn="1"/>
            </p:nvSpPr>
            <p:spPr bwMode="auto">
              <a:xfrm>
                <a:off x="3199" y="1491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25" name="Freeform 2552"/>
              <p:cNvSpPr>
                <a:spLocks/>
              </p:cNvSpPr>
              <p:nvPr userDrawn="1"/>
            </p:nvSpPr>
            <p:spPr bwMode="auto">
              <a:xfrm>
                <a:off x="3199" y="1491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26" name="Freeform 2553"/>
              <p:cNvSpPr>
                <a:spLocks/>
              </p:cNvSpPr>
              <p:nvPr userDrawn="1"/>
            </p:nvSpPr>
            <p:spPr bwMode="auto">
              <a:xfrm>
                <a:off x="219" y="160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27" name="Freeform 2554"/>
              <p:cNvSpPr>
                <a:spLocks/>
              </p:cNvSpPr>
              <p:nvPr userDrawn="1"/>
            </p:nvSpPr>
            <p:spPr bwMode="auto">
              <a:xfrm>
                <a:off x="219" y="160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28" name="Freeform 2555"/>
              <p:cNvSpPr>
                <a:spLocks/>
              </p:cNvSpPr>
              <p:nvPr userDrawn="1"/>
            </p:nvSpPr>
            <p:spPr bwMode="auto">
              <a:xfrm>
                <a:off x="304" y="160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29" name="Freeform 2556"/>
              <p:cNvSpPr>
                <a:spLocks/>
              </p:cNvSpPr>
              <p:nvPr userDrawn="1"/>
            </p:nvSpPr>
            <p:spPr bwMode="auto">
              <a:xfrm>
                <a:off x="304" y="160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30" name="Freeform 2557"/>
              <p:cNvSpPr>
                <a:spLocks/>
              </p:cNvSpPr>
              <p:nvPr userDrawn="1"/>
            </p:nvSpPr>
            <p:spPr bwMode="auto">
              <a:xfrm>
                <a:off x="389" y="160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31" name="Freeform 2558"/>
              <p:cNvSpPr>
                <a:spLocks/>
              </p:cNvSpPr>
              <p:nvPr userDrawn="1"/>
            </p:nvSpPr>
            <p:spPr bwMode="auto">
              <a:xfrm>
                <a:off x="389" y="160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32" name="Freeform 2559"/>
              <p:cNvSpPr>
                <a:spLocks/>
              </p:cNvSpPr>
              <p:nvPr userDrawn="1"/>
            </p:nvSpPr>
            <p:spPr bwMode="auto">
              <a:xfrm>
                <a:off x="474" y="160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33" name="Freeform 2560"/>
              <p:cNvSpPr>
                <a:spLocks/>
              </p:cNvSpPr>
              <p:nvPr userDrawn="1"/>
            </p:nvSpPr>
            <p:spPr bwMode="auto">
              <a:xfrm>
                <a:off x="474" y="160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34" name="Freeform 2561"/>
              <p:cNvSpPr>
                <a:spLocks/>
              </p:cNvSpPr>
              <p:nvPr userDrawn="1"/>
            </p:nvSpPr>
            <p:spPr bwMode="auto">
              <a:xfrm>
                <a:off x="559" y="1607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35" name="Freeform 2562"/>
              <p:cNvSpPr>
                <a:spLocks/>
              </p:cNvSpPr>
              <p:nvPr userDrawn="1"/>
            </p:nvSpPr>
            <p:spPr bwMode="auto">
              <a:xfrm>
                <a:off x="559" y="1607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36" name="Freeform 2563"/>
              <p:cNvSpPr>
                <a:spLocks/>
              </p:cNvSpPr>
              <p:nvPr userDrawn="1"/>
            </p:nvSpPr>
            <p:spPr bwMode="auto">
              <a:xfrm>
                <a:off x="645" y="160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37" name="Freeform 2564"/>
              <p:cNvSpPr>
                <a:spLocks/>
              </p:cNvSpPr>
              <p:nvPr userDrawn="1"/>
            </p:nvSpPr>
            <p:spPr bwMode="auto">
              <a:xfrm>
                <a:off x="645" y="160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38" name="Freeform 2565"/>
              <p:cNvSpPr>
                <a:spLocks/>
              </p:cNvSpPr>
              <p:nvPr userDrawn="1"/>
            </p:nvSpPr>
            <p:spPr bwMode="auto">
              <a:xfrm>
                <a:off x="730" y="160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39" name="Freeform 2566"/>
              <p:cNvSpPr>
                <a:spLocks/>
              </p:cNvSpPr>
              <p:nvPr userDrawn="1"/>
            </p:nvSpPr>
            <p:spPr bwMode="auto">
              <a:xfrm>
                <a:off x="730" y="160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40" name="Freeform 2567"/>
              <p:cNvSpPr>
                <a:spLocks/>
              </p:cNvSpPr>
              <p:nvPr userDrawn="1"/>
            </p:nvSpPr>
            <p:spPr bwMode="auto">
              <a:xfrm>
                <a:off x="815" y="160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41" name="Freeform 2568"/>
              <p:cNvSpPr>
                <a:spLocks/>
              </p:cNvSpPr>
              <p:nvPr userDrawn="1"/>
            </p:nvSpPr>
            <p:spPr bwMode="auto">
              <a:xfrm>
                <a:off x="815" y="160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42" name="Freeform 2569"/>
              <p:cNvSpPr>
                <a:spLocks/>
              </p:cNvSpPr>
              <p:nvPr userDrawn="1"/>
            </p:nvSpPr>
            <p:spPr bwMode="auto">
              <a:xfrm>
                <a:off x="900" y="160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43" name="Freeform 2570"/>
              <p:cNvSpPr>
                <a:spLocks/>
              </p:cNvSpPr>
              <p:nvPr userDrawn="1"/>
            </p:nvSpPr>
            <p:spPr bwMode="auto">
              <a:xfrm>
                <a:off x="900" y="160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44" name="Freeform 2571"/>
              <p:cNvSpPr>
                <a:spLocks/>
              </p:cNvSpPr>
              <p:nvPr userDrawn="1"/>
            </p:nvSpPr>
            <p:spPr bwMode="auto">
              <a:xfrm>
                <a:off x="985" y="160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45" name="Freeform 2572"/>
              <p:cNvSpPr>
                <a:spLocks/>
              </p:cNvSpPr>
              <p:nvPr userDrawn="1"/>
            </p:nvSpPr>
            <p:spPr bwMode="auto">
              <a:xfrm>
                <a:off x="985" y="160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46" name="Freeform 2573"/>
              <p:cNvSpPr>
                <a:spLocks/>
              </p:cNvSpPr>
              <p:nvPr userDrawn="1"/>
            </p:nvSpPr>
            <p:spPr bwMode="auto">
              <a:xfrm>
                <a:off x="1070" y="1607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47" name="Freeform 2574"/>
              <p:cNvSpPr>
                <a:spLocks/>
              </p:cNvSpPr>
              <p:nvPr userDrawn="1"/>
            </p:nvSpPr>
            <p:spPr bwMode="auto">
              <a:xfrm>
                <a:off x="1070" y="1607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48" name="Freeform 2575"/>
              <p:cNvSpPr>
                <a:spLocks/>
              </p:cNvSpPr>
              <p:nvPr userDrawn="1"/>
            </p:nvSpPr>
            <p:spPr bwMode="auto">
              <a:xfrm>
                <a:off x="1156" y="160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49" name="Freeform 2576"/>
              <p:cNvSpPr>
                <a:spLocks/>
              </p:cNvSpPr>
              <p:nvPr userDrawn="1"/>
            </p:nvSpPr>
            <p:spPr bwMode="auto">
              <a:xfrm>
                <a:off x="1156" y="160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50" name="Freeform 2577"/>
              <p:cNvSpPr>
                <a:spLocks/>
              </p:cNvSpPr>
              <p:nvPr userDrawn="1"/>
            </p:nvSpPr>
            <p:spPr bwMode="auto">
              <a:xfrm>
                <a:off x="1241" y="160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51" name="Freeform 2578"/>
              <p:cNvSpPr>
                <a:spLocks/>
              </p:cNvSpPr>
              <p:nvPr userDrawn="1"/>
            </p:nvSpPr>
            <p:spPr bwMode="auto">
              <a:xfrm>
                <a:off x="1241" y="160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52" name="Freeform 2579"/>
              <p:cNvSpPr>
                <a:spLocks/>
              </p:cNvSpPr>
              <p:nvPr userDrawn="1"/>
            </p:nvSpPr>
            <p:spPr bwMode="auto">
              <a:xfrm>
                <a:off x="1326" y="160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53" name="Freeform 2580"/>
              <p:cNvSpPr>
                <a:spLocks/>
              </p:cNvSpPr>
              <p:nvPr userDrawn="1"/>
            </p:nvSpPr>
            <p:spPr bwMode="auto">
              <a:xfrm>
                <a:off x="1326" y="160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54" name="Freeform 2581"/>
              <p:cNvSpPr>
                <a:spLocks/>
              </p:cNvSpPr>
              <p:nvPr userDrawn="1"/>
            </p:nvSpPr>
            <p:spPr bwMode="auto">
              <a:xfrm>
                <a:off x="1411" y="160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55" name="Freeform 2582"/>
              <p:cNvSpPr>
                <a:spLocks/>
              </p:cNvSpPr>
              <p:nvPr userDrawn="1"/>
            </p:nvSpPr>
            <p:spPr bwMode="auto">
              <a:xfrm>
                <a:off x="1411" y="160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56" name="Freeform 2583"/>
              <p:cNvSpPr>
                <a:spLocks/>
              </p:cNvSpPr>
              <p:nvPr userDrawn="1"/>
            </p:nvSpPr>
            <p:spPr bwMode="auto">
              <a:xfrm>
                <a:off x="1496" y="160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57" name="Freeform 2584"/>
              <p:cNvSpPr>
                <a:spLocks/>
              </p:cNvSpPr>
              <p:nvPr userDrawn="1"/>
            </p:nvSpPr>
            <p:spPr bwMode="auto">
              <a:xfrm>
                <a:off x="1496" y="160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58" name="Freeform 2585"/>
              <p:cNvSpPr>
                <a:spLocks/>
              </p:cNvSpPr>
              <p:nvPr userDrawn="1"/>
            </p:nvSpPr>
            <p:spPr bwMode="auto">
              <a:xfrm>
                <a:off x="1581" y="1607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59" name="Freeform 2586"/>
              <p:cNvSpPr>
                <a:spLocks/>
              </p:cNvSpPr>
              <p:nvPr userDrawn="1"/>
            </p:nvSpPr>
            <p:spPr bwMode="auto">
              <a:xfrm>
                <a:off x="1581" y="1607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60" name="Freeform 2587"/>
              <p:cNvSpPr>
                <a:spLocks/>
              </p:cNvSpPr>
              <p:nvPr userDrawn="1"/>
            </p:nvSpPr>
            <p:spPr bwMode="auto">
              <a:xfrm>
                <a:off x="1667" y="160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61" name="Freeform 2588"/>
              <p:cNvSpPr>
                <a:spLocks/>
              </p:cNvSpPr>
              <p:nvPr userDrawn="1"/>
            </p:nvSpPr>
            <p:spPr bwMode="auto">
              <a:xfrm>
                <a:off x="1667" y="160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62" name="Freeform 2589"/>
              <p:cNvSpPr>
                <a:spLocks/>
              </p:cNvSpPr>
              <p:nvPr userDrawn="1"/>
            </p:nvSpPr>
            <p:spPr bwMode="auto">
              <a:xfrm>
                <a:off x="1752" y="1607"/>
                <a:ext cx="59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63" name="Freeform 2590"/>
              <p:cNvSpPr>
                <a:spLocks/>
              </p:cNvSpPr>
              <p:nvPr userDrawn="1"/>
            </p:nvSpPr>
            <p:spPr bwMode="auto">
              <a:xfrm>
                <a:off x="1752" y="1607"/>
                <a:ext cx="59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64" name="Freeform 2591"/>
              <p:cNvSpPr>
                <a:spLocks/>
              </p:cNvSpPr>
              <p:nvPr userDrawn="1"/>
            </p:nvSpPr>
            <p:spPr bwMode="auto">
              <a:xfrm>
                <a:off x="1836" y="160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65" name="Freeform 2592"/>
              <p:cNvSpPr>
                <a:spLocks/>
              </p:cNvSpPr>
              <p:nvPr userDrawn="1"/>
            </p:nvSpPr>
            <p:spPr bwMode="auto">
              <a:xfrm>
                <a:off x="1836" y="160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66" name="Freeform 2593"/>
              <p:cNvSpPr>
                <a:spLocks/>
              </p:cNvSpPr>
              <p:nvPr userDrawn="1"/>
            </p:nvSpPr>
            <p:spPr bwMode="auto">
              <a:xfrm>
                <a:off x="1921" y="160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67" name="Freeform 2594"/>
              <p:cNvSpPr>
                <a:spLocks/>
              </p:cNvSpPr>
              <p:nvPr userDrawn="1"/>
            </p:nvSpPr>
            <p:spPr bwMode="auto">
              <a:xfrm>
                <a:off x="1921" y="160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68" name="Freeform 2595"/>
              <p:cNvSpPr>
                <a:spLocks/>
              </p:cNvSpPr>
              <p:nvPr userDrawn="1"/>
            </p:nvSpPr>
            <p:spPr bwMode="auto">
              <a:xfrm>
                <a:off x="2006" y="160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69" name="Freeform 2596"/>
              <p:cNvSpPr>
                <a:spLocks/>
              </p:cNvSpPr>
              <p:nvPr userDrawn="1"/>
            </p:nvSpPr>
            <p:spPr bwMode="auto">
              <a:xfrm>
                <a:off x="2006" y="160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70" name="Freeform 2597"/>
              <p:cNvSpPr>
                <a:spLocks/>
              </p:cNvSpPr>
              <p:nvPr userDrawn="1"/>
            </p:nvSpPr>
            <p:spPr bwMode="auto">
              <a:xfrm>
                <a:off x="2091" y="1607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71" name="Freeform 2598"/>
              <p:cNvSpPr>
                <a:spLocks/>
              </p:cNvSpPr>
              <p:nvPr userDrawn="1"/>
            </p:nvSpPr>
            <p:spPr bwMode="auto">
              <a:xfrm>
                <a:off x="2091" y="1607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72" name="Freeform 2599"/>
              <p:cNvSpPr>
                <a:spLocks/>
              </p:cNvSpPr>
              <p:nvPr userDrawn="1"/>
            </p:nvSpPr>
            <p:spPr bwMode="auto">
              <a:xfrm>
                <a:off x="2177" y="160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73" name="Freeform 2600"/>
              <p:cNvSpPr>
                <a:spLocks/>
              </p:cNvSpPr>
              <p:nvPr userDrawn="1"/>
            </p:nvSpPr>
            <p:spPr bwMode="auto">
              <a:xfrm>
                <a:off x="2177" y="160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74" name="Freeform 2601"/>
              <p:cNvSpPr>
                <a:spLocks/>
              </p:cNvSpPr>
              <p:nvPr userDrawn="1"/>
            </p:nvSpPr>
            <p:spPr bwMode="auto">
              <a:xfrm>
                <a:off x="2262" y="160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75" name="Freeform 2602"/>
              <p:cNvSpPr>
                <a:spLocks/>
              </p:cNvSpPr>
              <p:nvPr userDrawn="1"/>
            </p:nvSpPr>
            <p:spPr bwMode="auto">
              <a:xfrm>
                <a:off x="2262" y="160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76" name="Freeform 2603"/>
              <p:cNvSpPr>
                <a:spLocks/>
              </p:cNvSpPr>
              <p:nvPr userDrawn="1"/>
            </p:nvSpPr>
            <p:spPr bwMode="auto">
              <a:xfrm>
                <a:off x="2347" y="160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77" name="Freeform 2604"/>
              <p:cNvSpPr>
                <a:spLocks/>
              </p:cNvSpPr>
              <p:nvPr userDrawn="1"/>
            </p:nvSpPr>
            <p:spPr bwMode="auto">
              <a:xfrm>
                <a:off x="2347" y="160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78" name="Freeform 2605"/>
              <p:cNvSpPr>
                <a:spLocks/>
              </p:cNvSpPr>
              <p:nvPr userDrawn="1"/>
            </p:nvSpPr>
            <p:spPr bwMode="auto">
              <a:xfrm>
                <a:off x="2432" y="160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79" name="Freeform 2606"/>
              <p:cNvSpPr>
                <a:spLocks/>
              </p:cNvSpPr>
              <p:nvPr userDrawn="1"/>
            </p:nvSpPr>
            <p:spPr bwMode="auto">
              <a:xfrm>
                <a:off x="2432" y="160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80" name="Freeform 2607"/>
              <p:cNvSpPr>
                <a:spLocks/>
              </p:cNvSpPr>
              <p:nvPr userDrawn="1"/>
            </p:nvSpPr>
            <p:spPr bwMode="auto">
              <a:xfrm>
                <a:off x="2517" y="160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81" name="Freeform 2608"/>
              <p:cNvSpPr>
                <a:spLocks/>
              </p:cNvSpPr>
              <p:nvPr userDrawn="1"/>
            </p:nvSpPr>
            <p:spPr bwMode="auto">
              <a:xfrm>
                <a:off x="2517" y="160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82" name="Freeform 2609"/>
              <p:cNvSpPr>
                <a:spLocks/>
              </p:cNvSpPr>
              <p:nvPr userDrawn="1"/>
            </p:nvSpPr>
            <p:spPr bwMode="auto">
              <a:xfrm>
                <a:off x="2602" y="1607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83" name="Freeform 2610"/>
              <p:cNvSpPr>
                <a:spLocks/>
              </p:cNvSpPr>
              <p:nvPr userDrawn="1"/>
            </p:nvSpPr>
            <p:spPr bwMode="auto">
              <a:xfrm>
                <a:off x="2602" y="1607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84" name="Freeform 2611"/>
              <p:cNvSpPr>
                <a:spLocks/>
              </p:cNvSpPr>
              <p:nvPr userDrawn="1"/>
            </p:nvSpPr>
            <p:spPr bwMode="auto">
              <a:xfrm>
                <a:off x="2688" y="160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85" name="Freeform 2612"/>
              <p:cNvSpPr>
                <a:spLocks/>
              </p:cNvSpPr>
              <p:nvPr userDrawn="1"/>
            </p:nvSpPr>
            <p:spPr bwMode="auto">
              <a:xfrm>
                <a:off x="2688" y="160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86" name="Freeform 2613"/>
              <p:cNvSpPr>
                <a:spLocks/>
              </p:cNvSpPr>
              <p:nvPr userDrawn="1"/>
            </p:nvSpPr>
            <p:spPr bwMode="auto">
              <a:xfrm>
                <a:off x="2773" y="160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87" name="Freeform 2614"/>
              <p:cNvSpPr>
                <a:spLocks/>
              </p:cNvSpPr>
              <p:nvPr userDrawn="1"/>
            </p:nvSpPr>
            <p:spPr bwMode="auto">
              <a:xfrm>
                <a:off x="2773" y="160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88" name="Freeform 2615"/>
              <p:cNvSpPr>
                <a:spLocks/>
              </p:cNvSpPr>
              <p:nvPr userDrawn="1"/>
            </p:nvSpPr>
            <p:spPr bwMode="auto">
              <a:xfrm>
                <a:off x="2858" y="160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5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5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89" name="Freeform 2616"/>
              <p:cNvSpPr>
                <a:spLocks/>
              </p:cNvSpPr>
              <p:nvPr userDrawn="1"/>
            </p:nvSpPr>
            <p:spPr bwMode="auto">
              <a:xfrm>
                <a:off x="2858" y="160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5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5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90" name="Freeform 2617"/>
              <p:cNvSpPr>
                <a:spLocks/>
              </p:cNvSpPr>
              <p:nvPr userDrawn="1"/>
            </p:nvSpPr>
            <p:spPr bwMode="auto">
              <a:xfrm>
                <a:off x="2943" y="160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91" name="Freeform 2618"/>
              <p:cNvSpPr>
                <a:spLocks/>
              </p:cNvSpPr>
              <p:nvPr userDrawn="1"/>
            </p:nvSpPr>
            <p:spPr bwMode="auto">
              <a:xfrm>
                <a:off x="2943" y="160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92" name="Freeform 2619"/>
              <p:cNvSpPr>
                <a:spLocks/>
              </p:cNvSpPr>
              <p:nvPr userDrawn="1"/>
            </p:nvSpPr>
            <p:spPr bwMode="auto">
              <a:xfrm>
                <a:off x="3028" y="160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93" name="Freeform 2620"/>
              <p:cNvSpPr>
                <a:spLocks/>
              </p:cNvSpPr>
              <p:nvPr userDrawn="1"/>
            </p:nvSpPr>
            <p:spPr bwMode="auto">
              <a:xfrm>
                <a:off x="3028" y="160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94" name="Freeform 2621"/>
              <p:cNvSpPr>
                <a:spLocks/>
              </p:cNvSpPr>
              <p:nvPr userDrawn="1"/>
            </p:nvSpPr>
            <p:spPr bwMode="auto">
              <a:xfrm>
                <a:off x="3113" y="1607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95" name="Freeform 2622"/>
              <p:cNvSpPr>
                <a:spLocks/>
              </p:cNvSpPr>
              <p:nvPr userDrawn="1"/>
            </p:nvSpPr>
            <p:spPr bwMode="auto">
              <a:xfrm>
                <a:off x="3113" y="1607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96" name="Freeform 2623"/>
              <p:cNvSpPr>
                <a:spLocks/>
              </p:cNvSpPr>
              <p:nvPr userDrawn="1"/>
            </p:nvSpPr>
            <p:spPr bwMode="auto">
              <a:xfrm>
                <a:off x="3199" y="160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97" name="Freeform 2624"/>
              <p:cNvSpPr>
                <a:spLocks/>
              </p:cNvSpPr>
              <p:nvPr userDrawn="1"/>
            </p:nvSpPr>
            <p:spPr bwMode="auto">
              <a:xfrm>
                <a:off x="3199" y="160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98" name="Freeform 2625"/>
              <p:cNvSpPr>
                <a:spLocks/>
              </p:cNvSpPr>
              <p:nvPr userDrawn="1"/>
            </p:nvSpPr>
            <p:spPr bwMode="auto">
              <a:xfrm>
                <a:off x="219" y="172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99" name="Freeform 2626"/>
              <p:cNvSpPr>
                <a:spLocks/>
              </p:cNvSpPr>
              <p:nvPr userDrawn="1"/>
            </p:nvSpPr>
            <p:spPr bwMode="auto">
              <a:xfrm>
                <a:off x="219" y="172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00" name="Freeform 2627"/>
              <p:cNvSpPr>
                <a:spLocks/>
              </p:cNvSpPr>
              <p:nvPr userDrawn="1"/>
            </p:nvSpPr>
            <p:spPr bwMode="auto">
              <a:xfrm>
                <a:off x="304" y="172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01" name="Freeform 2628"/>
              <p:cNvSpPr>
                <a:spLocks/>
              </p:cNvSpPr>
              <p:nvPr userDrawn="1"/>
            </p:nvSpPr>
            <p:spPr bwMode="auto">
              <a:xfrm>
                <a:off x="304" y="172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02" name="Freeform 2629"/>
              <p:cNvSpPr>
                <a:spLocks/>
              </p:cNvSpPr>
              <p:nvPr userDrawn="1"/>
            </p:nvSpPr>
            <p:spPr bwMode="auto">
              <a:xfrm>
                <a:off x="389" y="172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03" name="Freeform 2630"/>
              <p:cNvSpPr>
                <a:spLocks/>
              </p:cNvSpPr>
              <p:nvPr userDrawn="1"/>
            </p:nvSpPr>
            <p:spPr bwMode="auto">
              <a:xfrm>
                <a:off x="389" y="172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04" name="Freeform 2631"/>
              <p:cNvSpPr>
                <a:spLocks/>
              </p:cNvSpPr>
              <p:nvPr userDrawn="1"/>
            </p:nvSpPr>
            <p:spPr bwMode="auto">
              <a:xfrm>
                <a:off x="474" y="172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05" name="Freeform 2632"/>
              <p:cNvSpPr>
                <a:spLocks/>
              </p:cNvSpPr>
              <p:nvPr userDrawn="1"/>
            </p:nvSpPr>
            <p:spPr bwMode="auto">
              <a:xfrm>
                <a:off x="474" y="172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06" name="Freeform 2633"/>
              <p:cNvSpPr>
                <a:spLocks/>
              </p:cNvSpPr>
              <p:nvPr userDrawn="1"/>
            </p:nvSpPr>
            <p:spPr bwMode="auto">
              <a:xfrm>
                <a:off x="559" y="1723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07" name="Freeform 2634"/>
              <p:cNvSpPr>
                <a:spLocks/>
              </p:cNvSpPr>
              <p:nvPr userDrawn="1"/>
            </p:nvSpPr>
            <p:spPr bwMode="auto">
              <a:xfrm>
                <a:off x="559" y="1723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08" name="Freeform 2635"/>
              <p:cNvSpPr>
                <a:spLocks/>
              </p:cNvSpPr>
              <p:nvPr userDrawn="1"/>
            </p:nvSpPr>
            <p:spPr bwMode="auto">
              <a:xfrm>
                <a:off x="645" y="172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09" name="Freeform 2636"/>
              <p:cNvSpPr>
                <a:spLocks/>
              </p:cNvSpPr>
              <p:nvPr userDrawn="1"/>
            </p:nvSpPr>
            <p:spPr bwMode="auto">
              <a:xfrm>
                <a:off x="645" y="172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10" name="Freeform 2637"/>
              <p:cNvSpPr>
                <a:spLocks/>
              </p:cNvSpPr>
              <p:nvPr userDrawn="1"/>
            </p:nvSpPr>
            <p:spPr bwMode="auto">
              <a:xfrm>
                <a:off x="730" y="172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11" name="Freeform 2638"/>
              <p:cNvSpPr>
                <a:spLocks/>
              </p:cNvSpPr>
              <p:nvPr userDrawn="1"/>
            </p:nvSpPr>
            <p:spPr bwMode="auto">
              <a:xfrm>
                <a:off x="730" y="172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12" name="Freeform 2639"/>
              <p:cNvSpPr>
                <a:spLocks/>
              </p:cNvSpPr>
              <p:nvPr userDrawn="1"/>
            </p:nvSpPr>
            <p:spPr bwMode="auto">
              <a:xfrm>
                <a:off x="815" y="172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13" name="Freeform 2640"/>
              <p:cNvSpPr>
                <a:spLocks/>
              </p:cNvSpPr>
              <p:nvPr userDrawn="1"/>
            </p:nvSpPr>
            <p:spPr bwMode="auto">
              <a:xfrm>
                <a:off x="815" y="172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14" name="Freeform 2641"/>
              <p:cNvSpPr>
                <a:spLocks/>
              </p:cNvSpPr>
              <p:nvPr userDrawn="1"/>
            </p:nvSpPr>
            <p:spPr bwMode="auto">
              <a:xfrm>
                <a:off x="900" y="172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15" name="Freeform 2642"/>
              <p:cNvSpPr>
                <a:spLocks/>
              </p:cNvSpPr>
              <p:nvPr userDrawn="1"/>
            </p:nvSpPr>
            <p:spPr bwMode="auto">
              <a:xfrm>
                <a:off x="900" y="172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16" name="Freeform 2643"/>
              <p:cNvSpPr>
                <a:spLocks/>
              </p:cNvSpPr>
              <p:nvPr userDrawn="1"/>
            </p:nvSpPr>
            <p:spPr bwMode="auto">
              <a:xfrm>
                <a:off x="985" y="172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17" name="Freeform 2644"/>
              <p:cNvSpPr>
                <a:spLocks/>
              </p:cNvSpPr>
              <p:nvPr userDrawn="1"/>
            </p:nvSpPr>
            <p:spPr bwMode="auto">
              <a:xfrm>
                <a:off x="985" y="172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18" name="Freeform 2645"/>
              <p:cNvSpPr>
                <a:spLocks/>
              </p:cNvSpPr>
              <p:nvPr userDrawn="1"/>
            </p:nvSpPr>
            <p:spPr bwMode="auto">
              <a:xfrm>
                <a:off x="1070" y="1723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19" name="Freeform 2646"/>
              <p:cNvSpPr>
                <a:spLocks/>
              </p:cNvSpPr>
              <p:nvPr userDrawn="1"/>
            </p:nvSpPr>
            <p:spPr bwMode="auto">
              <a:xfrm>
                <a:off x="1070" y="1723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20" name="Freeform 2647"/>
              <p:cNvSpPr>
                <a:spLocks/>
              </p:cNvSpPr>
              <p:nvPr userDrawn="1"/>
            </p:nvSpPr>
            <p:spPr bwMode="auto">
              <a:xfrm>
                <a:off x="1156" y="172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21" name="Freeform 2648"/>
              <p:cNvSpPr>
                <a:spLocks/>
              </p:cNvSpPr>
              <p:nvPr userDrawn="1"/>
            </p:nvSpPr>
            <p:spPr bwMode="auto">
              <a:xfrm>
                <a:off x="1156" y="172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22" name="Freeform 2649"/>
              <p:cNvSpPr>
                <a:spLocks/>
              </p:cNvSpPr>
              <p:nvPr userDrawn="1"/>
            </p:nvSpPr>
            <p:spPr bwMode="auto">
              <a:xfrm>
                <a:off x="1241" y="172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23" name="Freeform 2650"/>
              <p:cNvSpPr>
                <a:spLocks/>
              </p:cNvSpPr>
              <p:nvPr userDrawn="1"/>
            </p:nvSpPr>
            <p:spPr bwMode="auto">
              <a:xfrm>
                <a:off x="1241" y="172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24" name="Freeform 2651"/>
              <p:cNvSpPr>
                <a:spLocks/>
              </p:cNvSpPr>
              <p:nvPr userDrawn="1"/>
            </p:nvSpPr>
            <p:spPr bwMode="auto">
              <a:xfrm>
                <a:off x="1326" y="172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25" name="Freeform 2652"/>
              <p:cNvSpPr>
                <a:spLocks/>
              </p:cNvSpPr>
              <p:nvPr userDrawn="1"/>
            </p:nvSpPr>
            <p:spPr bwMode="auto">
              <a:xfrm>
                <a:off x="1326" y="172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26" name="Freeform 2653"/>
              <p:cNvSpPr>
                <a:spLocks/>
              </p:cNvSpPr>
              <p:nvPr userDrawn="1"/>
            </p:nvSpPr>
            <p:spPr bwMode="auto">
              <a:xfrm>
                <a:off x="1411" y="172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27" name="Freeform 2654"/>
              <p:cNvSpPr>
                <a:spLocks/>
              </p:cNvSpPr>
              <p:nvPr userDrawn="1"/>
            </p:nvSpPr>
            <p:spPr bwMode="auto">
              <a:xfrm>
                <a:off x="1411" y="172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28" name="Freeform 2655"/>
              <p:cNvSpPr>
                <a:spLocks/>
              </p:cNvSpPr>
              <p:nvPr userDrawn="1"/>
            </p:nvSpPr>
            <p:spPr bwMode="auto">
              <a:xfrm>
                <a:off x="1496" y="172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29" name="Freeform 2656"/>
              <p:cNvSpPr>
                <a:spLocks/>
              </p:cNvSpPr>
              <p:nvPr userDrawn="1"/>
            </p:nvSpPr>
            <p:spPr bwMode="auto">
              <a:xfrm>
                <a:off x="1496" y="172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30" name="Freeform 2657"/>
              <p:cNvSpPr>
                <a:spLocks/>
              </p:cNvSpPr>
              <p:nvPr userDrawn="1"/>
            </p:nvSpPr>
            <p:spPr bwMode="auto">
              <a:xfrm>
                <a:off x="1581" y="1723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31" name="Freeform 2658"/>
              <p:cNvSpPr>
                <a:spLocks/>
              </p:cNvSpPr>
              <p:nvPr userDrawn="1"/>
            </p:nvSpPr>
            <p:spPr bwMode="auto">
              <a:xfrm>
                <a:off x="1581" y="1723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32" name="Freeform 2659"/>
              <p:cNvSpPr>
                <a:spLocks/>
              </p:cNvSpPr>
              <p:nvPr userDrawn="1"/>
            </p:nvSpPr>
            <p:spPr bwMode="auto">
              <a:xfrm>
                <a:off x="1667" y="172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33" name="Freeform 2660"/>
              <p:cNvSpPr>
                <a:spLocks/>
              </p:cNvSpPr>
              <p:nvPr userDrawn="1"/>
            </p:nvSpPr>
            <p:spPr bwMode="auto">
              <a:xfrm>
                <a:off x="1667" y="172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34" name="Freeform 2661"/>
              <p:cNvSpPr>
                <a:spLocks/>
              </p:cNvSpPr>
              <p:nvPr userDrawn="1"/>
            </p:nvSpPr>
            <p:spPr bwMode="auto">
              <a:xfrm>
                <a:off x="1752" y="1723"/>
                <a:ext cx="59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35" name="Freeform 2662"/>
              <p:cNvSpPr>
                <a:spLocks/>
              </p:cNvSpPr>
              <p:nvPr userDrawn="1"/>
            </p:nvSpPr>
            <p:spPr bwMode="auto">
              <a:xfrm>
                <a:off x="1752" y="1723"/>
                <a:ext cx="59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36" name="Freeform 2663"/>
              <p:cNvSpPr>
                <a:spLocks/>
              </p:cNvSpPr>
              <p:nvPr userDrawn="1"/>
            </p:nvSpPr>
            <p:spPr bwMode="auto">
              <a:xfrm>
                <a:off x="1836" y="172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37" name="Freeform 2664"/>
              <p:cNvSpPr>
                <a:spLocks/>
              </p:cNvSpPr>
              <p:nvPr userDrawn="1"/>
            </p:nvSpPr>
            <p:spPr bwMode="auto">
              <a:xfrm>
                <a:off x="1836" y="172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38" name="Freeform 2665"/>
              <p:cNvSpPr>
                <a:spLocks/>
              </p:cNvSpPr>
              <p:nvPr userDrawn="1"/>
            </p:nvSpPr>
            <p:spPr bwMode="auto">
              <a:xfrm>
                <a:off x="1921" y="172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39" name="Freeform 2666"/>
              <p:cNvSpPr>
                <a:spLocks/>
              </p:cNvSpPr>
              <p:nvPr userDrawn="1"/>
            </p:nvSpPr>
            <p:spPr bwMode="auto">
              <a:xfrm>
                <a:off x="1921" y="172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40" name="Freeform 2667"/>
              <p:cNvSpPr>
                <a:spLocks/>
              </p:cNvSpPr>
              <p:nvPr userDrawn="1"/>
            </p:nvSpPr>
            <p:spPr bwMode="auto">
              <a:xfrm>
                <a:off x="2006" y="172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41" name="Freeform 2668"/>
              <p:cNvSpPr>
                <a:spLocks/>
              </p:cNvSpPr>
              <p:nvPr userDrawn="1"/>
            </p:nvSpPr>
            <p:spPr bwMode="auto">
              <a:xfrm>
                <a:off x="2006" y="172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42" name="Freeform 2669"/>
              <p:cNvSpPr>
                <a:spLocks/>
              </p:cNvSpPr>
              <p:nvPr userDrawn="1"/>
            </p:nvSpPr>
            <p:spPr bwMode="auto">
              <a:xfrm>
                <a:off x="2091" y="1723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43" name="Freeform 2670"/>
              <p:cNvSpPr>
                <a:spLocks/>
              </p:cNvSpPr>
              <p:nvPr userDrawn="1"/>
            </p:nvSpPr>
            <p:spPr bwMode="auto">
              <a:xfrm>
                <a:off x="2091" y="1723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44" name="Freeform 2671"/>
              <p:cNvSpPr>
                <a:spLocks/>
              </p:cNvSpPr>
              <p:nvPr userDrawn="1"/>
            </p:nvSpPr>
            <p:spPr bwMode="auto">
              <a:xfrm>
                <a:off x="2177" y="172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45" name="Freeform 2672"/>
              <p:cNvSpPr>
                <a:spLocks/>
              </p:cNvSpPr>
              <p:nvPr userDrawn="1"/>
            </p:nvSpPr>
            <p:spPr bwMode="auto">
              <a:xfrm>
                <a:off x="2177" y="172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46" name="Freeform 2673"/>
              <p:cNvSpPr>
                <a:spLocks/>
              </p:cNvSpPr>
              <p:nvPr userDrawn="1"/>
            </p:nvSpPr>
            <p:spPr bwMode="auto">
              <a:xfrm>
                <a:off x="2262" y="172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47" name="Freeform 2674"/>
              <p:cNvSpPr>
                <a:spLocks/>
              </p:cNvSpPr>
              <p:nvPr userDrawn="1"/>
            </p:nvSpPr>
            <p:spPr bwMode="auto">
              <a:xfrm>
                <a:off x="2262" y="172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48" name="Freeform 2675"/>
              <p:cNvSpPr>
                <a:spLocks/>
              </p:cNvSpPr>
              <p:nvPr userDrawn="1"/>
            </p:nvSpPr>
            <p:spPr bwMode="auto">
              <a:xfrm>
                <a:off x="2347" y="172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49" name="Freeform 2676"/>
              <p:cNvSpPr>
                <a:spLocks/>
              </p:cNvSpPr>
              <p:nvPr userDrawn="1"/>
            </p:nvSpPr>
            <p:spPr bwMode="auto">
              <a:xfrm>
                <a:off x="2347" y="172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50" name="Freeform 2677"/>
              <p:cNvSpPr>
                <a:spLocks/>
              </p:cNvSpPr>
              <p:nvPr userDrawn="1"/>
            </p:nvSpPr>
            <p:spPr bwMode="auto">
              <a:xfrm>
                <a:off x="2432" y="172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51" name="Freeform 2678"/>
              <p:cNvSpPr>
                <a:spLocks/>
              </p:cNvSpPr>
              <p:nvPr userDrawn="1"/>
            </p:nvSpPr>
            <p:spPr bwMode="auto">
              <a:xfrm>
                <a:off x="2432" y="172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52" name="Freeform 2679"/>
              <p:cNvSpPr>
                <a:spLocks/>
              </p:cNvSpPr>
              <p:nvPr userDrawn="1"/>
            </p:nvSpPr>
            <p:spPr bwMode="auto">
              <a:xfrm>
                <a:off x="2517" y="172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53" name="Freeform 2680"/>
              <p:cNvSpPr>
                <a:spLocks/>
              </p:cNvSpPr>
              <p:nvPr userDrawn="1"/>
            </p:nvSpPr>
            <p:spPr bwMode="auto">
              <a:xfrm>
                <a:off x="2517" y="172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54" name="Freeform 2681"/>
              <p:cNvSpPr>
                <a:spLocks/>
              </p:cNvSpPr>
              <p:nvPr userDrawn="1"/>
            </p:nvSpPr>
            <p:spPr bwMode="auto">
              <a:xfrm>
                <a:off x="2602" y="1723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55" name="Freeform 2682"/>
              <p:cNvSpPr>
                <a:spLocks/>
              </p:cNvSpPr>
              <p:nvPr userDrawn="1"/>
            </p:nvSpPr>
            <p:spPr bwMode="auto">
              <a:xfrm>
                <a:off x="2602" y="1723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56" name="Freeform 2683"/>
              <p:cNvSpPr>
                <a:spLocks/>
              </p:cNvSpPr>
              <p:nvPr userDrawn="1"/>
            </p:nvSpPr>
            <p:spPr bwMode="auto">
              <a:xfrm>
                <a:off x="2688" y="172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57" name="Freeform 2684"/>
              <p:cNvSpPr>
                <a:spLocks/>
              </p:cNvSpPr>
              <p:nvPr userDrawn="1"/>
            </p:nvSpPr>
            <p:spPr bwMode="auto">
              <a:xfrm>
                <a:off x="2688" y="172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58" name="Freeform 2685"/>
              <p:cNvSpPr>
                <a:spLocks/>
              </p:cNvSpPr>
              <p:nvPr userDrawn="1"/>
            </p:nvSpPr>
            <p:spPr bwMode="auto">
              <a:xfrm>
                <a:off x="2773" y="172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59" name="Freeform 2686"/>
              <p:cNvSpPr>
                <a:spLocks/>
              </p:cNvSpPr>
              <p:nvPr userDrawn="1"/>
            </p:nvSpPr>
            <p:spPr bwMode="auto">
              <a:xfrm>
                <a:off x="2773" y="172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60" name="Freeform 2687"/>
              <p:cNvSpPr>
                <a:spLocks/>
              </p:cNvSpPr>
              <p:nvPr userDrawn="1"/>
            </p:nvSpPr>
            <p:spPr bwMode="auto">
              <a:xfrm>
                <a:off x="2858" y="172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5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5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504" name="Group 2889"/>
            <p:cNvGrpSpPr>
              <a:grpSpLocks/>
            </p:cNvGrpSpPr>
            <p:nvPr userDrawn="1"/>
          </p:nvGrpSpPr>
          <p:grpSpPr bwMode="auto">
            <a:xfrm>
              <a:off x="347663" y="2735263"/>
              <a:ext cx="4826000" cy="649288"/>
              <a:chOff x="219" y="1723"/>
              <a:chExt cx="3040" cy="409"/>
            </a:xfrm>
          </p:grpSpPr>
          <p:sp>
            <p:nvSpPr>
              <p:cNvPr id="12761" name="Freeform 2689"/>
              <p:cNvSpPr>
                <a:spLocks/>
              </p:cNvSpPr>
              <p:nvPr userDrawn="1"/>
            </p:nvSpPr>
            <p:spPr bwMode="auto">
              <a:xfrm>
                <a:off x="2858" y="172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5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5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62" name="Freeform 2690"/>
              <p:cNvSpPr>
                <a:spLocks/>
              </p:cNvSpPr>
              <p:nvPr userDrawn="1"/>
            </p:nvSpPr>
            <p:spPr bwMode="auto">
              <a:xfrm>
                <a:off x="2943" y="172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63" name="Freeform 2691"/>
              <p:cNvSpPr>
                <a:spLocks/>
              </p:cNvSpPr>
              <p:nvPr userDrawn="1"/>
            </p:nvSpPr>
            <p:spPr bwMode="auto">
              <a:xfrm>
                <a:off x="2943" y="172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64" name="Freeform 2692"/>
              <p:cNvSpPr>
                <a:spLocks/>
              </p:cNvSpPr>
              <p:nvPr userDrawn="1"/>
            </p:nvSpPr>
            <p:spPr bwMode="auto">
              <a:xfrm>
                <a:off x="3028" y="172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65" name="Freeform 2693"/>
              <p:cNvSpPr>
                <a:spLocks/>
              </p:cNvSpPr>
              <p:nvPr userDrawn="1"/>
            </p:nvSpPr>
            <p:spPr bwMode="auto">
              <a:xfrm>
                <a:off x="3028" y="172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66" name="Freeform 2694"/>
              <p:cNvSpPr>
                <a:spLocks/>
              </p:cNvSpPr>
              <p:nvPr userDrawn="1"/>
            </p:nvSpPr>
            <p:spPr bwMode="auto">
              <a:xfrm>
                <a:off x="3113" y="1723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67" name="Freeform 2695"/>
              <p:cNvSpPr>
                <a:spLocks/>
              </p:cNvSpPr>
              <p:nvPr userDrawn="1"/>
            </p:nvSpPr>
            <p:spPr bwMode="auto">
              <a:xfrm>
                <a:off x="3113" y="1723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68" name="Freeform 2696"/>
              <p:cNvSpPr>
                <a:spLocks/>
              </p:cNvSpPr>
              <p:nvPr userDrawn="1"/>
            </p:nvSpPr>
            <p:spPr bwMode="auto">
              <a:xfrm>
                <a:off x="3199" y="172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69" name="Freeform 2697"/>
              <p:cNvSpPr>
                <a:spLocks/>
              </p:cNvSpPr>
              <p:nvPr userDrawn="1"/>
            </p:nvSpPr>
            <p:spPr bwMode="auto">
              <a:xfrm>
                <a:off x="3199" y="172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70" name="Freeform 2698"/>
              <p:cNvSpPr>
                <a:spLocks/>
              </p:cNvSpPr>
              <p:nvPr userDrawn="1"/>
            </p:nvSpPr>
            <p:spPr bwMode="auto">
              <a:xfrm>
                <a:off x="219" y="183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71" name="Freeform 2699"/>
              <p:cNvSpPr>
                <a:spLocks/>
              </p:cNvSpPr>
              <p:nvPr userDrawn="1"/>
            </p:nvSpPr>
            <p:spPr bwMode="auto">
              <a:xfrm>
                <a:off x="219" y="183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72" name="Freeform 2700"/>
              <p:cNvSpPr>
                <a:spLocks/>
              </p:cNvSpPr>
              <p:nvPr userDrawn="1"/>
            </p:nvSpPr>
            <p:spPr bwMode="auto">
              <a:xfrm>
                <a:off x="304" y="183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73" name="Freeform 2701"/>
              <p:cNvSpPr>
                <a:spLocks/>
              </p:cNvSpPr>
              <p:nvPr userDrawn="1"/>
            </p:nvSpPr>
            <p:spPr bwMode="auto">
              <a:xfrm>
                <a:off x="304" y="183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74" name="Freeform 2702"/>
              <p:cNvSpPr>
                <a:spLocks/>
              </p:cNvSpPr>
              <p:nvPr userDrawn="1"/>
            </p:nvSpPr>
            <p:spPr bwMode="auto">
              <a:xfrm>
                <a:off x="389" y="183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75" name="Freeform 2703"/>
              <p:cNvSpPr>
                <a:spLocks/>
              </p:cNvSpPr>
              <p:nvPr userDrawn="1"/>
            </p:nvSpPr>
            <p:spPr bwMode="auto">
              <a:xfrm>
                <a:off x="389" y="183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76" name="Freeform 2704"/>
              <p:cNvSpPr>
                <a:spLocks/>
              </p:cNvSpPr>
              <p:nvPr userDrawn="1"/>
            </p:nvSpPr>
            <p:spPr bwMode="auto">
              <a:xfrm>
                <a:off x="474" y="183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77" name="Freeform 2705"/>
              <p:cNvSpPr>
                <a:spLocks/>
              </p:cNvSpPr>
              <p:nvPr userDrawn="1"/>
            </p:nvSpPr>
            <p:spPr bwMode="auto">
              <a:xfrm>
                <a:off x="474" y="183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78" name="Freeform 2706"/>
              <p:cNvSpPr>
                <a:spLocks/>
              </p:cNvSpPr>
              <p:nvPr userDrawn="1"/>
            </p:nvSpPr>
            <p:spPr bwMode="auto">
              <a:xfrm>
                <a:off x="559" y="1839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79" name="Freeform 2707"/>
              <p:cNvSpPr>
                <a:spLocks/>
              </p:cNvSpPr>
              <p:nvPr userDrawn="1"/>
            </p:nvSpPr>
            <p:spPr bwMode="auto">
              <a:xfrm>
                <a:off x="559" y="1839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80" name="Freeform 2708"/>
              <p:cNvSpPr>
                <a:spLocks/>
              </p:cNvSpPr>
              <p:nvPr userDrawn="1"/>
            </p:nvSpPr>
            <p:spPr bwMode="auto">
              <a:xfrm>
                <a:off x="645" y="183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81" name="Freeform 2709"/>
              <p:cNvSpPr>
                <a:spLocks/>
              </p:cNvSpPr>
              <p:nvPr userDrawn="1"/>
            </p:nvSpPr>
            <p:spPr bwMode="auto">
              <a:xfrm>
                <a:off x="645" y="183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82" name="Freeform 2710"/>
              <p:cNvSpPr>
                <a:spLocks/>
              </p:cNvSpPr>
              <p:nvPr userDrawn="1"/>
            </p:nvSpPr>
            <p:spPr bwMode="auto">
              <a:xfrm>
                <a:off x="730" y="183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83" name="Freeform 2711"/>
              <p:cNvSpPr>
                <a:spLocks/>
              </p:cNvSpPr>
              <p:nvPr userDrawn="1"/>
            </p:nvSpPr>
            <p:spPr bwMode="auto">
              <a:xfrm>
                <a:off x="730" y="183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84" name="Freeform 2712"/>
              <p:cNvSpPr>
                <a:spLocks/>
              </p:cNvSpPr>
              <p:nvPr userDrawn="1"/>
            </p:nvSpPr>
            <p:spPr bwMode="auto">
              <a:xfrm>
                <a:off x="815" y="183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85" name="Freeform 2713"/>
              <p:cNvSpPr>
                <a:spLocks/>
              </p:cNvSpPr>
              <p:nvPr userDrawn="1"/>
            </p:nvSpPr>
            <p:spPr bwMode="auto">
              <a:xfrm>
                <a:off x="815" y="183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86" name="Freeform 2714"/>
              <p:cNvSpPr>
                <a:spLocks/>
              </p:cNvSpPr>
              <p:nvPr userDrawn="1"/>
            </p:nvSpPr>
            <p:spPr bwMode="auto">
              <a:xfrm>
                <a:off x="900" y="183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87" name="Freeform 2715"/>
              <p:cNvSpPr>
                <a:spLocks/>
              </p:cNvSpPr>
              <p:nvPr userDrawn="1"/>
            </p:nvSpPr>
            <p:spPr bwMode="auto">
              <a:xfrm>
                <a:off x="900" y="183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88" name="Freeform 2716"/>
              <p:cNvSpPr>
                <a:spLocks/>
              </p:cNvSpPr>
              <p:nvPr userDrawn="1"/>
            </p:nvSpPr>
            <p:spPr bwMode="auto">
              <a:xfrm>
                <a:off x="985" y="183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89" name="Freeform 2717"/>
              <p:cNvSpPr>
                <a:spLocks/>
              </p:cNvSpPr>
              <p:nvPr userDrawn="1"/>
            </p:nvSpPr>
            <p:spPr bwMode="auto">
              <a:xfrm>
                <a:off x="985" y="183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90" name="Freeform 2718"/>
              <p:cNvSpPr>
                <a:spLocks/>
              </p:cNvSpPr>
              <p:nvPr userDrawn="1"/>
            </p:nvSpPr>
            <p:spPr bwMode="auto">
              <a:xfrm>
                <a:off x="1070" y="1839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91" name="Freeform 2719"/>
              <p:cNvSpPr>
                <a:spLocks/>
              </p:cNvSpPr>
              <p:nvPr userDrawn="1"/>
            </p:nvSpPr>
            <p:spPr bwMode="auto">
              <a:xfrm>
                <a:off x="1070" y="1839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92" name="Freeform 2720"/>
              <p:cNvSpPr>
                <a:spLocks/>
              </p:cNvSpPr>
              <p:nvPr userDrawn="1"/>
            </p:nvSpPr>
            <p:spPr bwMode="auto">
              <a:xfrm>
                <a:off x="1156" y="183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93" name="Freeform 2721"/>
              <p:cNvSpPr>
                <a:spLocks/>
              </p:cNvSpPr>
              <p:nvPr userDrawn="1"/>
            </p:nvSpPr>
            <p:spPr bwMode="auto">
              <a:xfrm>
                <a:off x="1156" y="183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94" name="Freeform 2722"/>
              <p:cNvSpPr>
                <a:spLocks/>
              </p:cNvSpPr>
              <p:nvPr userDrawn="1"/>
            </p:nvSpPr>
            <p:spPr bwMode="auto">
              <a:xfrm>
                <a:off x="1241" y="183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95" name="Freeform 2723"/>
              <p:cNvSpPr>
                <a:spLocks/>
              </p:cNvSpPr>
              <p:nvPr userDrawn="1"/>
            </p:nvSpPr>
            <p:spPr bwMode="auto">
              <a:xfrm>
                <a:off x="1241" y="183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96" name="Freeform 2724"/>
              <p:cNvSpPr>
                <a:spLocks/>
              </p:cNvSpPr>
              <p:nvPr userDrawn="1"/>
            </p:nvSpPr>
            <p:spPr bwMode="auto">
              <a:xfrm>
                <a:off x="1326" y="183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97" name="Freeform 2725"/>
              <p:cNvSpPr>
                <a:spLocks/>
              </p:cNvSpPr>
              <p:nvPr userDrawn="1"/>
            </p:nvSpPr>
            <p:spPr bwMode="auto">
              <a:xfrm>
                <a:off x="1326" y="183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98" name="Freeform 2726"/>
              <p:cNvSpPr>
                <a:spLocks/>
              </p:cNvSpPr>
              <p:nvPr userDrawn="1"/>
            </p:nvSpPr>
            <p:spPr bwMode="auto">
              <a:xfrm>
                <a:off x="1411" y="183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99" name="Freeform 2727"/>
              <p:cNvSpPr>
                <a:spLocks/>
              </p:cNvSpPr>
              <p:nvPr userDrawn="1"/>
            </p:nvSpPr>
            <p:spPr bwMode="auto">
              <a:xfrm>
                <a:off x="1411" y="183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00" name="Freeform 2728"/>
              <p:cNvSpPr>
                <a:spLocks/>
              </p:cNvSpPr>
              <p:nvPr userDrawn="1"/>
            </p:nvSpPr>
            <p:spPr bwMode="auto">
              <a:xfrm>
                <a:off x="1496" y="183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01" name="Freeform 2729"/>
              <p:cNvSpPr>
                <a:spLocks/>
              </p:cNvSpPr>
              <p:nvPr userDrawn="1"/>
            </p:nvSpPr>
            <p:spPr bwMode="auto">
              <a:xfrm>
                <a:off x="1496" y="183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02" name="Freeform 2730"/>
              <p:cNvSpPr>
                <a:spLocks/>
              </p:cNvSpPr>
              <p:nvPr userDrawn="1"/>
            </p:nvSpPr>
            <p:spPr bwMode="auto">
              <a:xfrm>
                <a:off x="1581" y="1839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03" name="Freeform 2731"/>
              <p:cNvSpPr>
                <a:spLocks/>
              </p:cNvSpPr>
              <p:nvPr userDrawn="1"/>
            </p:nvSpPr>
            <p:spPr bwMode="auto">
              <a:xfrm>
                <a:off x="1581" y="1839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04" name="Freeform 2732"/>
              <p:cNvSpPr>
                <a:spLocks/>
              </p:cNvSpPr>
              <p:nvPr userDrawn="1"/>
            </p:nvSpPr>
            <p:spPr bwMode="auto">
              <a:xfrm>
                <a:off x="1667" y="183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05" name="Freeform 2733"/>
              <p:cNvSpPr>
                <a:spLocks/>
              </p:cNvSpPr>
              <p:nvPr userDrawn="1"/>
            </p:nvSpPr>
            <p:spPr bwMode="auto">
              <a:xfrm>
                <a:off x="1667" y="183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06" name="Freeform 2734"/>
              <p:cNvSpPr>
                <a:spLocks/>
              </p:cNvSpPr>
              <p:nvPr userDrawn="1"/>
            </p:nvSpPr>
            <p:spPr bwMode="auto">
              <a:xfrm>
                <a:off x="1752" y="1839"/>
                <a:ext cx="59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07" name="Freeform 2735"/>
              <p:cNvSpPr>
                <a:spLocks/>
              </p:cNvSpPr>
              <p:nvPr userDrawn="1"/>
            </p:nvSpPr>
            <p:spPr bwMode="auto">
              <a:xfrm>
                <a:off x="1752" y="1839"/>
                <a:ext cx="59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08" name="Freeform 2736"/>
              <p:cNvSpPr>
                <a:spLocks/>
              </p:cNvSpPr>
              <p:nvPr userDrawn="1"/>
            </p:nvSpPr>
            <p:spPr bwMode="auto">
              <a:xfrm>
                <a:off x="1836" y="183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09" name="Freeform 2737"/>
              <p:cNvSpPr>
                <a:spLocks/>
              </p:cNvSpPr>
              <p:nvPr userDrawn="1"/>
            </p:nvSpPr>
            <p:spPr bwMode="auto">
              <a:xfrm>
                <a:off x="1836" y="183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10" name="Freeform 2738"/>
              <p:cNvSpPr>
                <a:spLocks/>
              </p:cNvSpPr>
              <p:nvPr userDrawn="1"/>
            </p:nvSpPr>
            <p:spPr bwMode="auto">
              <a:xfrm>
                <a:off x="1921" y="183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11" name="Freeform 2739"/>
              <p:cNvSpPr>
                <a:spLocks/>
              </p:cNvSpPr>
              <p:nvPr userDrawn="1"/>
            </p:nvSpPr>
            <p:spPr bwMode="auto">
              <a:xfrm>
                <a:off x="1921" y="183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12" name="Freeform 2740"/>
              <p:cNvSpPr>
                <a:spLocks/>
              </p:cNvSpPr>
              <p:nvPr userDrawn="1"/>
            </p:nvSpPr>
            <p:spPr bwMode="auto">
              <a:xfrm>
                <a:off x="2006" y="183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13" name="Freeform 2741"/>
              <p:cNvSpPr>
                <a:spLocks/>
              </p:cNvSpPr>
              <p:nvPr userDrawn="1"/>
            </p:nvSpPr>
            <p:spPr bwMode="auto">
              <a:xfrm>
                <a:off x="2006" y="183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14" name="Freeform 2742"/>
              <p:cNvSpPr>
                <a:spLocks/>
              </p:cNvSpPr>
              <p:nvPr userDrawn="1"/>
            </p:nvSpPr>
            <p:spPr bwMode="auto">
              <a:xfrm>
                <a:off x="2091" y="1839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15" name="Freeform 2743"/>
              <p:cNvSpPr>
                <a:spLocks/>
              </p:cNvSpPr>
              <p:nvPr userDrawn="1"/>
            </p:nvSpPr>
            <p:spPr bwMode="auto">
              <a:xfrm>
                <a:off x="2091" y="1839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16" name="Freeform 2744"/>
              <p:cNvSpPr>
                <a:spLocks/>
              </p:cNvSpPr>
              <p:nvPr userDrawn="1"/>
            </p:nvSpPr>
            <p:spPr bwMode="auto">
              <a:xfrm>
                <a:off x="2177" y="183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17" name="Freeform 2745"/>
              <p:cNvSpPr>
                <a:spLocks/>
              </p:cNvSpPr>
              <p:nvPr userDrawn="1"/>
            </p:nvSpPr>
            <p:spPr bwMode="auto">
              <a:xfrm>
                <a:off x="2177" y="183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18" name="Freeform 2746"/>
              <p:cNvSpPr>
                <a:spLocks/>
              </p:cNvSpPr>
              <p:nvPr userDrawn="1"/>
            </p:nvSpPr>
            <p:spPr bwMode="auto">
              <a:xfrm>
                <a:off x="2262" y="183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19" name="Freeform 2747"/>
              <p:cNvSpPr>
                <a:spLocks/>
              </p:cNvSpPr>
              <p:nvPr userDrawn="1"/>
            </p:nvSpPr>
            <p:spPr bwMode="auto">
              <a:xfrm>
                <a:off x="2262" y="183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20" name="Freeform 2748"/>
              <p:cNvSpPr>
                <a:spLocks/>
              </p:cNvSpPr>
              <p:nvPr userDrawn="1"/>
            </p:nvSpPr>
            <p:spPr bwMode="auto">
              <a:xfrm>
                <a:off x="2347" y="183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21" name="Freeform 2749"/>
              <p:cNvSpPr>
                <a:spLocks/>
              </p:cNvSpPr>
              <p:nvPr userDrawn="1"/>
            </p:nvSpPr>
            <p:spPr bwMode="auto">
              <a:xfrm>
                <a:off x="2347" y="183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22" name="Freeform 2750"/>
              <p:cNvSpPr>
                <a:spLocks/>
              </p:cNvSpPr>
              <p:nvPr userDrawn="1"/>
            </p:nvSpPr>
            <p:spPr bwMode="auto">
              <a:xfrm>
                <a:off x="2432" y="183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23" name="Freeform 2751"/>
              <p:cNvSpPr>
                <a:spLocks/>
              </p:cNvSpPr>
              <p:nvPr userDrawn="1"/>
            </p:nvSpPr>
            <p:spPr bwMode="auto">
              <a:xfrm>
                <a:off x="2432" y="183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24" name="Freeform 2752"/>
              <p:cNvSpPr>
                <a:spLocks/>
              </p:cNvSpPr>
              <p:nvPr userDrawn="1"/>
            </p:nvSpPr>
            <p:spPr bwMode="auto">
              <a:xfrm>
                <a:off x="2517" y="183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25" name="Freeform 2753"/>
              <p:cNvSpPr>
                <a:spLocks/>
              </p:cNvSpPr>
              <p:nvPr userDrawn="1"/>
            </p:nvSpPr>
            <p:spPr bwMode="auto">
              <a:xfrm>
                <a:off x="2517" y="183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26" name="Freeform 2754"/>
              <p:cNvSpPr>
                <a:spLocks/>
              </p:cNvSpPr>
              <p:nvPr userDrawn="1"/>
            </p:nvSpPr>
            <p:spPr bwMode="auto">
              <a:xfrm>
                <a:off x="2602" y="1839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27" name="Freeform 2755"/>
              <p:cNvSpPr>
                <a:spLocks/>
              </p:cNvSpPr>
              <p:nvPr userDrawn="1"/>
            </p:nvSpPr>
            <p:spPr bwMode="auto">
              <a:xfrm>
                <a:off x="2602" y="1839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28" name="Freeform 2756"/>
              <p:cNvSpPr>
                <a:spLocks/>
              </p:cNvSpPr>
              <p:nvPr userDrawn="1"/>
            </p:nvSpPr>
            <p:spPr bwMode="auto">
              <a:xfrm>
                <a:off x="2688" y="183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29" name="Freeform 2757"/>
              <p:cNvSpPr>
                <a:spLocks/>
              </p:cNvSpPr>
              <p:nvPr userDrawn="1"/>
            </p:nvSpPr>
            <p:spPr bwMode="auto">
              <a:xfrm>
                <a:off x="2688" y="183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30" name="Freeform 2758"/>
              <p:cNvSpPr>
                <a:spLocks/>
              </p:cNvSpPr>
              <p:nvPr userDrawn="1"/>
            </p:nvSpPr>
            <p:spPr bwMode="auto">
              <a:xfrm>
                <a:off x="2773" y="183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31" name="Freeform 2759"/>
              <p:cNvSpPr>
                <a:spLocks/>
              </p:cNvSpPr>
              <p:nvPr userDrawn="1"/>
            </p:nvSpPr>
            <p:spPr bwMode="auto">
              <a:xfrm>
                <a:off x="2773" y="183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32" name="Freeform 2760"/>
              <p:cNvSpPr>
                <a:spLocks/>
              </p:cNvSpPr>
              <p:nvPr userDrawn="1"/>
            </p:nvSpPr>
            <p:spPr bwMode="auto">
              <a:xfrm>
                <a:off x="2858" y="183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5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5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33" name="Freeform 2761"/>
              <p:cNvSpPr>
                <a:spLocks/>
              </p:cNvSpPr>
              <p:nvPr userDrawn="1"/>
            </p:nvSpPr>
            <p:spPr bwMode="auto">
              <a:xfrm>
                <a:off x="2858" y="183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5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5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34" name="Freeform 2762"/>
              <p:cNvSpPr>
                <a:spLocks/>
              </p:cNvSpPr>
              <p:nvPr userDrawn="1"/>
            </p:nvSpPr>
            <p:spPr bwMode="auto">
              <a:xfrm>
                <a:off x="2943" y="183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35" name="Freeform 2763"/>
              <p:cNvSpPr>
                <a:spLocks/>
              </p:cNvSpPr>
              <p:nvPr userDrawn="1"/>
            </p:nvSpPr>
            <p:spPr bwMode="auto">
              <a:xfrm>
                <a:off x="2943" y="183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36" name="Freeform 2764"/>
              <p:cNvSpPr>
                <a:spLocks/>
              </p:cNvSpPr>
              <p:nvPr userDrawn="1"/>
            </p:nvSpPr>
            <p:spPr bwMode="auto">
              <a:xfrm>
                <a:off x="3028" y="183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37" name="Freeform 2765"/>
              <p:cNvSpPr>
                <a:spLocks/>
              </p:cNvSpPr>
              <p:nvPr userDrawn="1"/>
            </p:nvSpPr>
            <p:spPr bwMode="auto">
              <a:xfrm>
                <a:off x="3028" y="183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38" name="Freeform 2766"/>
              <p:cNvSpPr>
                <a:spLocks/>
              </p:cNvSpPr>
              <p:nvPr userDrawn="1"/>
            </p:nvSpPr>
            <p:spPr bwMode="auto">
              <a:xfrm>
                <a:off x="3113" y="1839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39" name="Freeform 2767"/>
              <p:cNvSpPr>
                <a:spLocks/>
              </p:cNvSpPr>
              <p:nvPr userDrawn="1"/>
            </p:nvSpPr>
            <p:spPr bwMode="auto">
              <a:xfrm>
                <a:off x="3113" y="1839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40" name="Freeform 2768"/>
              <p:cNvSpPr>
                <a:spLocks/>
              </p:cNvSpPr>
              <p:nvPr userDrawn="1"/>
            </p:nvSpPr>
            <p:spPr bwMode="auto">
              <a:xfrm>
                <a:off x="3199" y="183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41" name="Freeform 2769"/>
              <p:cNvSpPr>
                <a:spLocks/>
              </p:cNvSpPr>
              <p:nvPr userDrawn="1"/>
            </p:nvSpPr>
            <p:spPr bwMode="auto">
              <a:xfrm>
                <a:off x="3199" y="183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42" name="Freeform 2770"/>
              <p:cNvSpPr>
                <a:spLocks/>
              </p:cNvSpPr>
              <p:nvPr userDrawn="1"/>
            </p:nvSpPr>
            <p:spPr bwMode="auto">
              <a:xfrm>
                <a:off x="219" y="1956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43" name="Freeform 2771"/>
              <p:cNvSpPr>
                <a:spLocks/>
              </p:cNvSpPr>
              <p:nvPr userDrawn="1"/>
            </p:nvSpPr>
            <p:spPr bwMode="auto">
              <a:xfrm>
                <a:off x="219" y="1956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44" name="Freeform 2772"/>
              <p:cNvSpPr>
                <a:spLocks/>
              </p:cNvSpPr>
              <p:nvPr userDrawn="1"/>
            </p:nvSpPr>
            <p:spPr bwMode="auto">
              <a:xfrm>
                <a:off x="304" y="1956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45" name="Freeform 2773"/>
              <p:cNvSpPr>
                <a:spLocks/>
              </p:cNvSpPr>
              <p:nvPr userDrawn="1"/>
            </p:nvSpPr>
            <p:spPr bwMode="auto">
              <a:xfrm>
                <a:off x="304" y="1956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46" name="Freeform 2774"/>
              <p:cNvSpPr>
                <a:spLocks/>
              </p:cNvSpPr>
              <p:nvPr userDrawn="1"/>
            </p:nvSpPr>
            <p:spPr bwMode="auto">
              <a:xfrm>
                <a:off x="389" y="1956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47" name="Freeform 2775"/>
              <p:cNvSpPr>
                <a:spLocks/>
              </p:cNvSpPr>
              <p:nvPr userDrawn="1"/>
            </p:nvSpPr>
            <p:spPr bwMode="auto">
              <a:xfrm>
                <a:off x="389" y="1956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48" name="Freeform 2776"/>
              <p:cNvSpPr>
                <a:spLocks/>
              </p:cNvSpPr>
              <p:nvPr userDrawn="1"/>
            </p:nvSpPr>
            <p:spPr bwMode="auto">
              <a:xfrm>
                <a:off x="474" y="1956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49" name="Freeform 2777"/>
              <p:cNvSpPr>
                <a:spLocks/>
              </p:cNvSpPr>
              <p:nvPr userDrawn="1"/>
            </p:nvSpPr>
            <p:spPr bwMode="auto">
              <a:xfrm>
                <a:off x="474" y="1956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50" name="Freeform 2778"/>
              <p:cNvSpPr>
                <a:spLocks/>
              </p:cNvSpPr>
              <p:nvPr userDrawn="1"/>
            </p:nvSpPr>
            <p:spPr bwMode="auto">
              <a:xfrm>
                <a:off x="559" y="1956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51" name="Freeform 2779"/>
              <p:cNvSpPr>
                <a:spLocks/>
              </p:cNvSpPr>
              <p:nvPr userDrawn="1"/>
            </p:nvSpPr>
            <p:spPr bwMode="auto">
              <a:xfrm>
                <a:off x="559" y="1956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52" name="Freeform 2780"/>
              <p:cNvSpPr>
                <a:spLocks/>
              </p:cNvSpPr>
              <p:nvPr userDrawn="1"/>
            </p:nvSpPr>
            <p:spPr bwMode="auto">
              <a:xfrm>
                <a:off x="645" y="1956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53" name="Freeform 2781"/>
              <p:cNvSpPr>
                <a:spLocks/>
              </p:cNvSpPr>
              <p:nvPr userDrawn="1"/>
            </p:nvSpPr>
            <p:spPr bwMode="auto">
              <a:xfrm>
                <a:off x="645" y="1956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54" name="Freeform 2782"/>
              <p:cNvSpPr>
                <a:spLocks/>
              </p:cNvSpPr>
              <p:nvPr userDrawn="1"/>
            </p:nvSpPr>
            <p:spPr bwMode="auto">
              <a:xfrm>
                <a:off x="730" y="1956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55" name="Freeform 2783"/>
              <p:cNvSpPr>
                <a:spLocks/>
              </p:cNvSpPr>
              <p:nvPr userDrawn="1"/>
            </p:nvSpPr>
            <p:spPr bwMode="auto">
              <a:xfrm>
                <a:off x="730" y="1956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56" name="Freeform 2784"/>
              <p:cNvSpPr>
                <a:spLocks/>
              </p:cNvSpPr>
              <p:nvPr userDrawn="1"/>
            </p:nvSpPr>
            <p:spPr bwMode="auto">
              <a:xfrm>
                <a:off x="815" y="1956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57" name="Freeform 2785"/>
              <p:cNvSpPr>
                <a:spLocks/>
              </p:cNvSpPr>
              <p:nvPr userDrawn="1"/>
            </p:nvSpPr>
            <p:spPr bwMode="auto">
              <a:xfrm>
                <a:off x="815" y="1956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58" name="Freeform 2786"/>
              <p:cNvSpPr>
                <a:spLocks/>
              </p:cNvSpPr>
              <p:nvPr userDrawn="1"/>
            </p:nvSpPr>
            <p:spPr bwMode="auto">
              <a:xfrm>
                <a:off x="900" y="1956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59" name="Freeform 2787"/>
              <p:cNvSpPr>
                <a:spLocks/>
              </p:cNvSpPr>
              <p:nvPr userDrawn="1"/>
            </p:nvSpPr>
            <p:spPr bwMode="auto">
              <a:xfrm>
                <a:off x="900" y="1956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60" name="Freeform 2788"/>
              <p:cNvSpPr>
                <a:spLocks/>
              </p:cNvSpPr>
              <p:nvPr userDrawn="1"/>
            </p:nvSpPr>
            <p:spPr bwMode="auto">
              <a:xfrm>
                <a:off x="985" y="1956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61" name="Freeform 2789"/>
              <p:cNvSpPr>
                <a:spLocks/>
              </p:cNvSpPr>
              <p:nvPr userDrawn="1"/>
            </p:nvSpPr>
            <p:spPr bwMode="auto">
              <a:xfrm>
                <a:off x="985" y="1956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62" name="Freeform 2790"/>
              <p:cNvSpPr>
                <a:spLocks/>
              </p:cNvSpPr>
              <p:nvPr userDrawn="1"/>
            </p:nvSpPr>
            <p:spPr bwMode="auto">
              <a:xfrm>
                <a:off x="1070" y="1956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63" name="Freeform 2791"/>
              <p:cNvSpPr>
                <a:spLocks/>
              </p:cNvSpPr>
              <p:nvPr userDrawn="1"/>
            </p:nvSpPr>
            <p:spPr bwMode="auto">
              <a:xfrm>
                <a:off x="1070" y="1956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64" name="Freeform 2792"/>
              <p:cNvSpPr>
                <a:spLocks/>
              </p:cNvSpPr>
              <p:nvPr userDrawn="1"/>
            </p:nvSpPr>
            <p:spPr bwMode="auto">
              <a:xfrm>
                <a:off x="1156" y="1956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65" name="Freeform 2793"/>
              <p:cNvSpPr>
                <a:spLocks/>
              </p:cNvSpPr>
              <p:nvPr userDrawn="1"/>
            </p:nvSpPr>
            <p:spPr bwMode="auto">
              <a:xfrm>
                <a:off x="1156" y="1956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66" name="Freeform 2794"/>
              <p:cNvSpPr>
                <a:spLocks/>
              </p:cNvSpPr>
              <p:nvPr userDrawn="1"/>
            </p:nvSpPr>
            <p:spPr bwMode="auto">
              <a:xfrm>
                <a:off x="1241" y="1956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67" name="Freeform 2795"/>
              <p:cNvSpPr>
                <a:spLocks/>
              </p:cNvSpPr>
              <p:nvPr userDrawn="1"/>
            </p:nvSpPr>
            <p:spPr bwMode="auto">
              <a:xfrm>
                <a:off x="1241" y="1956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68" name="Freeform 2796"/>
              <p:cNvSpPr>
                <a:spLocks/>
              </p:cNvSpPr>
              <p:nvPr userDrawn="1"/>
            </p:nvSpPr>
            <p:spPr bwMode="auto">
              <a:xfrm>
                <a:off x="1326" y="1956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69" name="Freeform 2797"/>
              <p:cNvSpPr>
                <a:spLocks/>
              </p:cNvSpPr>
              <p:nvPr userDrawn="1"/>
            </p:nvSpPr>
            <p:spPr bwMode="auto">
              <a:xfrm>
                <a:off x="1326" y="1956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70" name="Freeform 2798"/>
              <p:cNvSpPr>
                <a:spLocks/>
              </p:cNvSpPr>
              <p:nvPr userDrawn="1"/>
            </p:nvSpPr>
            <p:spPr bwMode="auto">
              <a:xfrm>
                <a:off x="1411" y="1956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71" name="Freeform 2799"/>
              <p:cNvSpPr>
                <a:spLocks/>
              </p:cNvSpPr>
              <p:nvPr userDrawn="1"/>
            </p:nvSpPr>
            <p:spPr bwMode="auto">
              <a:xfrm>
                <a:off x="1411" y="1956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72" name="Freeform 2800"/>
              <p:cNvSpPr>
                <a:spLocks/>
              </p:cNvSpPr>
              <p:nvPr userDrawn="1"/>
            </p:nvSpPr>
            <p:spPr bwMode="auto">
              <a:xfrm>
                <a:off x="1496" y="1956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73" name="Freeform 2801"/>
              <p:cNvSpPr>
                <a:spLocks/>
              </p:cNvSpPr>
              <p:nvPr userDrawn="1"/>
            </p:nvSpPr>
            <p:spPr bwMode="auto">
              <a:xfrm>
                <a:off x="1496" y="1956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74" name="Freeform 2802"/>
              <p:cNvSpPr>
                <a:spLocks/>
              </p:cNvSpPr>
              <p:nvPr userDrawn="1"/>
            </p:nvSpPr>
            <p:spPr bwMode="auto">
              <a:xfrm>
                <a:off x="1581" y="1956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75" name="Freeform 2803"/>
              <p:cNvSpPr>
                <a:spLocks/>
              </p:cNvSpPr>
              <p:nvPr userDrawn="1"/>
            </p:nvSpPr>
            <p:spPr bwMode="auto">
              <a:xfrm>
                <a:off x="1581" y="1956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76" name="Freeform 2804"/>
              <p:cNvSpPr>
                <a:spLocks/>
              </p:cNvSpPr>
              <p:nvPr userDrawn="1"/>
            </p:nvSpPr>
            <p:spPr bwMode="auto">
              <a:xfrm>
                <a:off x="1667" y="1956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77" name="Freeform 2805"/>
              <p:cNvSpPr>
                <a:spLocks/>
              </p:cNvSpPr>
              <p:nvPr userDrawn="1"/>
            </p:nvSpPr>
            <p:spPr bwMode="auto">
              <a:xfrm>
                <a:off x="1667" y="1956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78" name="Freeform 2806"/>
              <p:cNvSpPr>
                <a:spLocks/>
              </p:cNvSpPr>
              <p:nvPr userDrawn="1"/>
            </p:nvSpPr>
            <p:spPr bwMode="auto">
              <a:xfrm>
                <a:off x="1752" y="1956"/>
                <a:ext cx="59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79" name="Freeform 2807"/>
              <p:cNvSpPr>
                <a:spLocks/>
              </p:cNvSpPr>
              <p:nvPr userDrawn="1"/>
            </p:nvSpPr>
            <p:spPr bwMode="auto">
              <a:xfrm>
                <a:off x="1752" y="1956"/>
                <a:ext cx="59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80" name="Freeform 2808"/>
              <p:cNvSpPr>
                <a:spLocks/>
              </p:cNvSpPr>
              <p:nvPr userDrawn="1"/>
            </p:nvSpPr>
            <p:spPr bwMode="auto">
              <a:xfrm>
                <a:off x="1836" y="1956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81" name="Freeform 2809"/>
              <p:cNvSpPr>
                <a:spLocks/>
              </p:cNvSpPr>
              <p:nvPr userDrawn="1"/>
            </p:nvSpPr>
            <p:spPr bwMode="auto">
              <a:xfrm>
                <a:off x="1836" y="1956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82" name="Freeform 2810"/>
              <p:cNvSpPr>
                <a:spLocks/>
              </p:cNvSpPr>
              <p:nvPr userDrawn="1"/>
            </p:nvSpPr>
            <p:spPr bwMode="auto">
              <a:xfrm>
                <a:off x="1921" y="1956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83" name="Freeform 2811"/>
              <p:cNvSpPr>
                <a:spLocks/>
              </p:cNvSpPr>
              <p:nvPr userDrawn="1"/>
            </p:nvSpPr>
            <p:spPr bwMode="auto">
              <a:xfrm>
                <a:off x="1921" y="1956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84" name="Freeform 2812"/>
              <p:cNvSpPr>
                <a:spLocks/>
              </p:cNvSpPr>
              <p:nvPr userDrawn="1"/>
            </p:nvSpPr>
            <p:spPr bwMode="auto">
              <a:xfrm>
                <a:off x="2006" y="1956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85" name="Freeform 2813"/>
              <p:cNvSpPr>
                <a:spLocks/>
              </p:cNvSpPr>
              <p:nvPr userDrawn="1"/>
            </p:nvSpPr>
            <p:spPr bwMode="auto">
              <a:xfrm>
                <a:off x="2006" y="1956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86" name="Freeform 2814"/>
              <p:cNvSpPr>
                <a:spLocks/>
              </p:cNvSpPr>
              <p:nvPr userDrawn="1"/>
            </p:nvSpPr>
            <p:spPr bwMode="auto">
              <a:xfrm>
                <a:off x="2091" y="1956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87" name="Freeform 2815"/>
              <p:cNvSpPr>
                <a:spLocks/>
              </p:cNvSpPr>
              <p:nvPr userDrawn="1"/>
            </p:nvSpPr>
            <p:spPr bwMode="auto">
              <a:xfrm>
                <a:off x="2091" y="1956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88" name="Freeform 2816"/>
              <p:cNvSpPr>
                <a:spLocks/>
              </p:cNvSpPr>
              <p:nvPr userDrawn="1"/>
            </p:nvSpPr>
            <p:spPr bwMode="auto">
              <a:xfrm>
                <a:off x="2177" y="1956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89" name="Freeform 2817"/>
              <p:cNvSpPr>
                <a:spLocks/>
              </p:cNvSpPr>
              <p:nvPr userDrawn="1"/>
            </p:nvSpPr>
            <p:spPr bwMode="auto">
              <a:xfrm>
                <a:off x="2177" y="1956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90" name="Freeform 2818"/>
              <p:cNvSpPr>
                <a:spLocks/>
              </p:cNvSpPr>
              <p:nvPr userDrawn="1"/>
            </p:nvSpPr>
            <p:spPr bwMode="auto">
              <a:xfrm>
                <a:off x="2262" y="1956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91" name="Freeform 2819"/>
              <p:cNvSpPr>
                <a:spLocks/>
              </p:cNvSpPr>
              <p:nvPr userDrawn="1"/>
            </p:nvSpPr>
            <p:spPr bwMode="auto">
              <a:xfrm>
                <a:off x="2262" y="1956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92" name="Freeform 2820"/>
              <p:cNvSpPr>
                <a:spLocks/>
              </p:cNvSpPr>
              <p:nvPr userDrawn="1"/>
            </p:nvSpPr>
            <p:spPr bwMode="auto">
              <a:xfrm>
                <a:off x="2347" y="1956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93" name="Freeform 2821"/>
              <p:cNvSpPr>
                <a:spLocks/>
              </p:cNvSpPr>
              <p:nvPr userDrawn="1"/>
            </p:nvSpPr>
            <p:spPr bwMode="auto">
              <a:xfrm>
                <a:off x="2347" y="1956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94" name="Freeform 2822"/>
              <p:cNvSpPr>
                <a:spLocks/>
              </p:cNvSpPr>
              <p:nvPr userDrawn="1"/>
            </p:nvSpPr>
            <p:spPr bwMode="auto">
              <a:xfrm>
                <a:off x="2432" y="1956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95" name="Freeform 2823"/>
              <p:cNvSpPr>
                <a:spLocks/>
              </p:cNvSpPr>
              <p:nvPr userDrawn="1"/>
            </p:nvSpPr>
            <p:spPr bwMode="auto">
              <a:xfrm>
                <a:off x="2432" y="1956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96" name="Freeform 2824"/>
              <p:cNvSpPr>
                <a:spLocks/>
              </p:cNvSpPr>
              <p:nvPr userDrawn="1"/>
            </p:nvSpPr>
            <p:spPr bwMode="auto">
              <a:xfrm>
                <a:off x="2517" y="1956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97" name="Freeform 2825"/>
              <p:cNvSpPr>
                <a:spLocks/>
              </p:cNvSpPr>
              <p:nvPr userDrawn="1"/>
            </p:nvSpPr>
            <p:spPr bwMode="auto">
              <a:xfrm>
                <a:off x="2517" y="1956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98" name="Freeform 2826"/>
              <p:cNvSpPr>
                <a:spLocks/>
              </p:cNvSpPr>
              <p:nvPr userDrawn="1"/>
            </p:nvSpPr>
            <p:spPr bwMode="auto">
              <a:xfrm>
                <a:off x="2602" y="1956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99" name="Freeform 2827"/>
              <p:cNvSpPr>
                <a:spLocks/>
              </p:cNvSpPr>
              <p:nvPr userDrawn="1"/>
            </p:nvSpPr>
            <p:spPr bwMode="auto">
              <a:xfrm>
                <a:off x="2602" y="1956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00" name="Freeform 2828"/>
              <p:cNvSpPr>
                <a:spLocks/>
              </p:cNvSpPr>
              <p:nvPr userDrawn="1"/>
            </p:nvSpPr>
            <p:spPr bwMode="auto">
              <a:xfrm>
                <a:off x="2688" y="1956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01" name="Freeform 2829"/>
              <p:cNvSpPr>
                <a:spLocks/>
              </p:cNvSpPr>
              <p:nvPr userDrawn="1"/>
            </p:nvSpPr>
            <p:spPr bwMode="auto">
              <a:xfrm>
                <a:off x="2688" y="1956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02" name="Freeform 2830"/>
              <p:cNvSpPr>
                <a:spLocks/>
              </p:cNvSpPr>
              <p:nvPr userDrawn="1"/>
            </p:nvSpPr>
            <p:spPr bwMode="auto">
              <a:xfrm>
                <a:off x="2773" y="1956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03" name="Freeform 2831"/>
              <p:cNvSpPr>
                <a:spLocks/>
              </p:cNvSpPr>
              <p:nvPr userDrawn="1"/>
            </p:nvSpPr>
            <p:spPr bwMode="auto">
              <a:xfrm>
                <a:off x="2773" y="1956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04" name="Freeform 2832"/>
              <p:cNvSpPr>
                <a:spLocks/>
              </p:cNvSpPr>
              <p:nvPr userDrawn="1"/>
            </p:nvSpPr>
            <p:spPr bwMode="auto">
              <a:xfrm>
                <a:off x="2858" y="1956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5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5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05" name="Freeform 2833"/>
              <p:cNvSpPr>
                <a:spLocks/>
              </p:cNvSpPr>
              <p:nvPr userDrawn="1"/>
            </p:nvSpPr>
            <p:spPr bwMode="auto">
              <a:xfrm>
                <a:off x="2858" y="1956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5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5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06" name="Freeform 2834"/>
              <p:cNvSpPr>
                <a:spLocks/>
              </p:cNvSpPr>
              <p:nvPr userDrawn="1"/>
            </p:nvSpPr>
            <p:spPr bwMode="auto">
              <a:xfrm>
                <a:off x="2943" y="1956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07" name="Freeform 2835"/>
              <p:cNvSpPr>
                <a:spLocks/>
              </p:cNvSpPr>
              <p:nvPr userDrawn="1"/>
            </p:nvSpPr>
            <p:spPr bwMode="auto">
              <a:xfrm>
                <a:off x="2943" y="1956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08" name="Freeform 2836"/>
              <p:cNvSpPr>
                <a:spLocks/>
              </p:cNvSpPr>
              <p:nvPr userDrawn="1"/>
            </p:nvSpPr>
            <p:spPr bwMode="auto">
              <a:xfrm>
                <a:off x="3028" y="1956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09" name="Freeform 2837"/>
              <p:cNvSpPr>
                <a:spLocks/>
              </p:cNvSpPr>
              <p:nvPr userDrawn="1"/>
            </p:nvSpPr>
            <p:spPr bwMode="auto">
              <a:xfrm>
                <a:off x="3028" y="1956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10" name="Freeform 2838"/>
              <p:cNvSpPr>
                <a:spLocks/>
              </p:cNvSpPr>
              <p:nvPr userDrawn="1"/>
            </p:nvSpPr>
            <p:spPr bwMode="auto">
              <a:xfrm>
                <a:off x="3113" y="1956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11" name="Freeform 2839"/>
              <p:cNvSpPr>
                <a:spLocks/>
              </p:cNvSpPr>
              <p:nvPr userDrawn="1"/>
            </p:nvSpPr>
            <p:spPr bwMode="auto">
              <a:xfrm>
                <a:off x="3113" y="1956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12" name="Freeform 2840"/>
              <p:cNvSpPr>
                <a:spLocks/>
              </p:cNvSpPr>
              <p:nvPr userDrawn="1"/>
            </p:nvSpPr>
            <p:spPr bwMode="auto">
              <a:xfrm>
                <a:off x="3199" y="1956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13" name="Freeform 2841"/>
              <p:cNvSpPr>
                <a:spLocks/>
              </p:cNvSpPr>
              <p:nvPr userDrawn="1"/>
            </p:nvSpPr>
            <p:spPr bwMode="auto">
              <a:xfrm>
                <a:off x="3199" y="1956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14" name="Freeform 2842"/>
              <p:cNvSpPr>
                <a:spLocks/>
              </p:cNvSpPr>
              <p:nvPr userDrawn="1"/>
            </p:nvSpPr>
            <p:spPr bwMode="auto">
              <a:xfrm>
                <a:off x="219" y="207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15" name="Freeform 2843"/>
              <p:cNvSpPr>
                <a:spLocks/>
              </p:cNvSpPr>
              <p:nvPr userDrawn="1"/>
            </p:nvSpPr>
            <p:spPr bwMode="auto">
              <a:xfrm>
                <a:off x="219" y="207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16" name="Freeform 2844"/>
              <p:cNvSpPr>
                <a:spLocks/>
              </p:cNvSpPr>
              <p:nvPr userDrawn="1"/>
            </p:nvSpPr>
            <p:spPr bwMode="auto">
              <a:xfrm>
                <a:off x="304" y="207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17" name="Freeform 2845"/>
              <p:cNvSpPr>
                <a:spLocks/>
              </p:cNvSpPr>
              <p:nvPr userDrawn="1"/>
            </p:nvSpPr>
            <p:spPr bwMode="auto">
              <a:xfrm>
                <a:off x="304" y="207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18" name="Freeform 2846"/>
              <p:cNvSpPr>
                <a:spLocks/>
              </p:cNvSpPr>
              <p:nvPr userDrawn="1"/>
            </p:nvSpPr>
            <p:spPr bwMode="auto">
              <a:xfrm>
                <a:off x="389" y="207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19" name="Freeform 2847"/>
              <p:cNvSpPr>
                <a:spLocks/>
              </p:cNvSpPr>
              <p:nvPr userDrawn="1"/>
            </p:nvSpPr>
            <p:spPr bwMode="auto">
              <a:xfrm>
                <a:off x="389" y="207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20" name="Freeform 2848"/>
              <p:cNvSpPr>
                <a:spLocks/>
              </p:cNvSpPr>
              <p:nvPr userDrawn="1"/>
            </p:nvSpPr>
            <p:spPr bwMode="auto">
              <a:xfrm>
                <a:off x="474" y="207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21" name="Freeform 2849"/>
              <p:cNvSpPr>
                <a:spLocks/>
              </p:cNvSpPr>
              <p:nvPr userDrawn="1"/>
            </p:nvSpPr>
            <p:spPr bwMode="auto">
              <a:xfrm>
                <a:off x="474" y="207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22" name="Freeform 2850"/>
              <p:cNvSpPr>
                <a:spLocks/>
              </p:cNvSpPr>
              <p:nvPr userDrawn="1"/>
            </p:nvSpPr>
            <p:spPr bwMode="auto">
              <a:xfrm>
                <a:off x="559" y="2072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23" name="Freeform 2851"/>
              <p:cNvSpPr>
                <a:spLocks/>
              </p:cNvSpPr>
              <p:nvPr userDrawn="1"/>
            </p:nvSpPr>
            <p:spPr bwMode="auto">
              <a:xfrm>
                <a:off x="559" y="2072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24" name="Freeform 2852"/>
              <p:cNvSpPr>
                <a:spLocks/>
              </p:cNvSpPr>
              <p:nvPr userDrawn="1"/>
            </p:nvSpPr>
            <p:spPr bwMode="auto">
              <a:xfrm>
                <a:off x="645" y="207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25" name="Freeform 2853"/>
              <p:cNvSpPr>
                <a:spLocks/>
              </p:cNvSpPr>
              <p:nvPr userDrawn="1"/>
            </p:nvSpPr>
            <p:spPr bwMode="auto">
              <a:xfrm>
                <a:off x="645" y="207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26" name="Freeform 2854"/>
              <p:cNvSpPr>
                <a:spLocks/>
              </p:cNvSpPr>
              <p:nvPr userDrawn="1"/>
            </p:nvSpPr>
            <p:spPr bwMode="auto">
              <a:xfrm>
                <a:off x="730" y="207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27" name="Freeform 2855"/>
              <p:cNvSpPr>
                <a:spLocks/>
              </p:cNvSpPr>
              <p:nvPr userDrawn="1"/>
            </p:nvSpPr>
            <p:spPr bwMode="auto">
              <a:xfrm>
                <a:off x="730" y="207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28" name="Freeform 2856"/>
              <p:cNvSpPr>
                <a:spLocks/>
              </p:cNvSpPr>
              <p:nvPr userDrawn="1"/>
            </p:nvSpPr>
            <p:spPr bwMode="auto">
              <a:xfrm>
                <a:off x="815" y="207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29" name="Freeform 2857"/>
              <p:cNvSpPr>
                <a:spLocks/>
              </p:cNvSpPr>
              <p:nvPr userDrawn="1"/>
            </p:nvSpPr>
            <p:spPr bwMode="auto">
              <a:xfrm>
                <a:off x="815" y="207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30" name="Freeform 2858"/>
              <p:cNvSpPr>
                <a:spLocks/>
              </p:cNvSpPr>
              <p:nvPr userDrawn="1"/>
            </p:nvSpPr>
            <p:spPr bwMode="auto">
              <a:xfrm>
                <a:off x="900" y="207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31" name="Freeform 2859"/>
              <p:cNvSpPr>
                <a:spLocks/>
              </p:cNvSpPr>
              <p:nvPr userDrawn="1"/>
            </p:nvSpPr>
            <p:spPr bwMode="auto">
              <a:xfrm>
                <a:off x="900" y="207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32" name="Freeform 2860"/>
              <p:cNvSpPr>
                <a:spLocks/>
              </p:cNvSpPr>
              <p:nvPr userDrawn="1"/>
            </p:nvSpPr>
            <p:spPr bwMode="auto">
              <a:xfrm>
                <a:off x="985" y="207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33" name="Freeform 2861"/>
              <p:cNvSpPr>
                <a:spLocks/>
              </p:cNvSpPr>
              <p:nvPr userDrawn="1"/>
            </p:nvSpPr>
            <p:spPr bwMode="auto">
              <a:xfrm>
                <a:off x="985" y="207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34" name="Freeform 2862"/>
              <p:cNvSpPr>
                <a:spLocks/>
              </p:cNvSpPr>
              <p:nvPr userDrawn="1"/>
            </p:nvSpPr>
            <p:spPr bwMode="auto">
              <a:xfrm>
                <a:off x="1070" y="2072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35" name="Freeform 2863"/>
              <p:cNvSpPr>
                <a:spLocks/>
              </p:cNvSpPr>
              <p:nvPr userDrawn="1"/>
            </p:nvSpPr>
            <p:spPr bwMode="auto">
              <a:xfrm>
                <a:off x="1070" y="2072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36" name="Freeform 2864"/>
              <p:cNvSpPr>
                <a:spLocks/>
              </p:cNvSpPr>
              <p:nvPr userDrawn="1"/>
            </p:nvSpPr>
            <p:spPr bwMode="auto">
              <a:xfrm>
                <a:off x="1156" y="207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37" name="Freeform 2865"/>
              <p:cNvSpPr>
                <a:spLocks/>
              </p:cNvSpPr>
              <p:nvPr userDrawn="1"/>
            </p:nvSpPr>
            <p:spPr bwMode="auto">
              <a:xfrm>
                <a:off x="1156" y="207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38" name="Freeform 2866"/>
              <p:cNvSpPr>
                <a:spLocks/>
              </p:cNvSpPr>
              <p:nvPr userDrawn="1"/>
            </p:nvSpPr>
            <p:spPr bwMode="auto">
              <a:xfrm>
                <a:off x="1241" y="207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39" name="Freeform 2867"/>
              <p:cNvSpPr>
                <a:spLocks/>
              </p:cNvSpPr>
              <p:nvPr userDrawn="1"/>
            </p:nvSpPr>
            <p:spPr bwMode="auto">
              <a:xfrm>
                <a:off x="1241" y="207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40" name="Freeform 2868"/>
              <p:cNvSpPr>
                <a:spLocks/>
              </p:cNvSpPr>
              <p:nvPr userDrawn="1"/>
            </p:nvSpPr>
            <p:spPr bwMode="auto">
              <a:xfrm>
                <a:off x="1326" y="207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41" name="Freeform 2869"/>
              <p:cNvSpPr>
                <a:spLocks/>
              </p:cNvSpPr>
              <p:nvPr userDrawn="1"/>
            </p:nvSpPr>
            <p:spPr bwMode="auto">
              <a:xfrm>
                <a:off x="1326" y="207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42" name="Freeform 2870"/>
              <p:cNvSpPr>
                <a:spLocks/>
              </p:cNvSpPr>
              <p:nvPr userDrawn="1"/>
            </p:nvSpPr>
            <p:spPr bwMode="auto">
              <a:xfrm>
                <a:off x="1411" y="207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43" name="Freeform 2871"/>
              <p:cNvSpPr>
                <a:spLocks/>
              </p:cNvSpPr>
              <p:nvPr userDrawn="1"/>
            </p:nvSpPr>
            <p:spPr bwMode="auto">
              <a:xfrm>
                <a:off x="1411" y="207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44" name="Freeform 2872"/>
              <p:cNvSpPr>
                <a:spLocks/>
              </p:cNvSpPr>
              <p:nvPr userDrawn="1"/>
            </p:nvSpPr>
            <p:spPr bwMode="auto">
              <a:xfrm>
                <a:off x="1496" y="207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45" name="Freeform 2873"/>
              <p:cNvSpPr>
                <a:spLocks/>
              </p:cNvSpPr>
              <p:nvPr userDrawn="1"/>
            </p:nvSpPr>
            <p:spPr bwMode="auto">
              <a:xfrm>
                <a:off x="1496" y="207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46" name="Freeform 2874"/>
              <p:cNvSpPr>
                <a:spLocks/>
              </p:cNvSpPr>
              <p:nvPr userDrawn="1"/>
            </p:nvSpPr>
            <p:spPr bwMode="auto">
              <a:xfrm>
                <a:off x="1581" y="2072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47" name="Freeform 2875"/>
              <p:cNvSpPr>
                <a:spLocks/>
              </p:cNvSpPr>
              <p:nvPr userDrawn="1"/>
            </p:nvSpPr>
            <p:spPr bwMode="auto">
              <a:xfrm>
                <a:off x="1581" y="2072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48" name="Freeform 2876"/>
              <p:cNvSpPr>
                <a:spLocks/>
              </p:cNvSpPr>
              <p:nvPr userDrawn="1"/>
            </p:nvSpPr>
            <p:spPr bwMode="auto">
              <a:xfrm>
                <a:off x="1667" y="207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49" name="Freeform 2877"/>
              <p:cNvSpPr>
                <a:spLocks/>
              </p:cNvSpPr>
              <p:nvPr userDrawn="1"/>
            </p:nvSpPr>
            <p:spPr bwMode="auto">
              <a:xfrm>
                <a:off x="1667" y="207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50" name="Freeform 2878"/>
              <p:cNvSpPr>
                <a:spLocks/>
              </p:cNvSpPr>
              <p:nvPr userDrawn="1"/>
            </p:nvSpPr>
            <p:spPr bwMode="auto">
              <a:xfrm>
                <a:off x="1752" y="2072"/>
                <a:ext cx="59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51" name="Freeform 2879"/>
              <p:cNvSpPr>
                <a:spLocks/>
              </p:cNvSpPr>
              <p:nvPr userDrawn="1"/>
            </p:nvSpPr>
            <p:spPr bwMode="auto">
              <a:xfrm>
                <a:off x="1752" y="2072"/>
                <a:ext cx="59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52" name="Freeform 2880"/>
              <p:cNvSpPr>
                <a:spLocks/>
              </p:cNvSpPr>
              <p:nvPr userDrawn="1"/>
            </p:nvSpPr>
            <p:spPr bwMode="auto">
              <a:xfrm>
                <a:off x="1836" y="207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53" name="Freeform 2881"/>
              <p:cNvSpPr>
                <a:spLocks/>
              </p:cNvSpPr>
              <p:nvPr userDrawn="1"/>
            </p:nvSpPr>
            <p:spPr bwMode="auto">
              <a:xfrm>
                <a:off x="1836" y="207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54" name="Freeform 2882"/>
              <p:cNvSpPr>
                <a:spLocks/>
              </p:cNvSpPr>
              <p:nvPr userDrawn="1"/>
            </p:nvSpPr>
            <p:spPr bwMode="auto">
              <a:xfrm>
                <a:off x="1921" y="207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55" name="Freeform 2883"/>
              <p:cNvSpPr>
                <a:spLocks/>
              </p:cNvSpPr>
              <p:nvPr userDrawn="1"/>
            </p:nvSpPr>
            <p:spPr bwMode="auto">
              <a:xfrm>
                <a:off x="1921" y="207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56" name="Freeform 2884"/>
              <p:cNvSpPr>
                <a:spLocks/>
              </p:cNvSpPr>
              <p:nvPr userDrawn="1"/>
            </p:nvSpPr>
            <p:spPr bwMode="auto">
              <a:xfrm>
                <a:off x="2006" y="207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57" name="Freeform 2885"/>
              <p:cNvSpPr>
                <a:spLocks/>
              </p:cNvSpPr>
              <p:nvPr userDrawn="1"/>
            </p:nvSpPr>
            <p:spPr bwMode="auto">
              <a:xfrm>
                <a:off x="2006" y="207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58" name="Freeform 2886"/>
              <p:cNvSpPr>
                <a:spLocks/>
              </p:cNvSpPr>
              <p:nvPr userDrawn="1"/>
            </p:nvSpPr>
            <p:spPr bwMode="auto">
              <a:xfrm>
                <a:off x="2091" y="2072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59" name="Freeform 2887"/>
              <p:cNvSpPr>
                <a:spLocks/>
              </p:cNvSpPr>
              <p:nvPr userDrawn="1"/>
            </p:nvSpPr>
            <p:spPr bwMode="auto">
              <a:xfrm>
                <a:off x="2091" y="2072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60" name="Freeform 2888"/>
              <p:cNvSpPr>
                <a:spLocks/>
              </p:cNvSpPr>
              <p:nvPr userDrawn="1"/>
            </p:nvSpPr>
            <p:spPr bwMode="auto">
              <a:xfrm>
                <a:off x="2177" y="207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505" name="Group 3090"/>
            <p:cNvGrpSpPr>
              <a:grpSpLocks/>
            </p:cNvGrpSpPr>
            <p:nvPr userDrawn="1"/>
          </p:nvGrpSpPr>
          <p:grpSpPr bwMode="auto">
            <a:xfrm>
              <a:off x="347663" y="3289300"/>
              <a:ext cx="4826000" cy="649288"/>
              <a:chOff x="219" y="2072"/>
              <a:chExt cx="3040" cy="409"/>
            </a:xfrm>
          </p:grpSpPr>
          <p:sp>
            <p:nvSpPr>
              <p:cNvPr id="12561" name="Freeform 2890"/>
              <p:cNvSpPr>
                <a:spLocks/>
              </p:cNvSpPr>
              <p:nvPr userDrawn="1"/>
            </p:nvSpPr>
            <p:spPr bwMode="auto">
              <a:xfrm>
                <a:off x="2177" y="207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62" name="Freeform 2891"/>
              <p:cNvSpPr>
                <a:spLocks/>
              </p:cNvSpPr>
              <p:nvPr userDrawn="1"/>
            </p:nvSpPr>
            <p:spPr bwMode="auto">
              <a:xfrm>
                <a:off x="2262" y="207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63" name="Freeform 2892"/>
              <p:cNvSpPr>
                <a:spLocks/>
              </p:cNvSpPr>
              <p:nvPr userDrawn="1"/>
            </p:nvSpPr>
            <p:spPr bwMode="auto">
              <a:xfrm>
                <a:off x="2262" y="207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64" name="Freeform 2893"/>
              <p:cNvSpPr>
                <a:spLocks/>
              </p:cNvSpPr>
              <p:nvPr userDrawn="1"/>
            </p:nvSpPr>
            <p:spPr bwMode="auto">
              <a:xfrm>
                <a:off x="2347" y="207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65" name="Freeform 2894"/>
              <p:cNvSpPr>
                <a:spLocks/>
              </p:cNvSpPr>
              <p:nvPr userDrawn="1"/>
            </p:nvSpPr>
            <p:spPr bwMode="auto">
              <a:xfrm>
                <a:off x="2347" y="207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66" name="Freeform 2895"/>
              <p:cNvSpPr>
                <a:spLocks/>
              </p:cNvSpPr>
              <p:nvPr userDrawn="1"/>
            </p:nvSpPr>
            <p:spPr bwMode="auto">
              <a:xfrm>
                <a:off x="2432" y="207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67" name="Freeform 2896"/>
              <p:cNvSpPr>
                <a:spLocks/>
              </p:cNvSpPr>
              <p:nvPr userDrawn="1"/>
            </p:nvSpPr>
            <p:spPr bwMode="auto">
              <a:xfrm>
                <a:off x="2432" y="207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68" name="Freeform 2897"/>
              <p:cNvSpPr>
                <a:spLocks/>
              </p:cNvSpPr>
              <p:nvPr userDrawn="1"/>
            </p:nvSpPr>
            <p:spPr bwMode="auto">
              <a:xfrm>
                <a:off x="2517" y="207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69" name="Freeform 2898"/>
              <p:cNvSpPr>
                <a:spLocks/>
              </p:cNvSpPr>
              <p:nvPr userDrawn="1"/>
            </p:nvSpPr>
            <p:spPr bwMode="auto">
              <a:xfrm>
                <a:off x="2517" y="207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70" name="Freeform 2899"/>
              <p:cNvSpPr>
                <a:spLocks/>
              </p:cNvSpPr>
              <p:nvPr userDrawn="1"/>
            </p:nvSpPr>
            <p:spPr bwMode="auto">
              <a:xfrm>
                <a:off x="2602" y="2072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71" name="Freeform 2900"/>
              <p:cNvSpPr>
                <a:spLocks/>
              </p:cNvSpPr>
              <p:nvPr userDrawn="1"/>
            </p:nvSpPr>
            <p:spPr bwMode="auto">
              <a:xfrm>
                <a:off x="2602" y="2072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72" name="Freeform 2901"/>
              <p:cNvSpPr>
                <a:spLocks/>
              </p:cNvSpPr>
              <p:nvPr userDrawn="1"/>
            </p:nvSpPr>
            <p:spPr bwMode="auto">
              <a:xfrm>
                <a:off x="2688" y="207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73" name="Freeform 2902"/>
              <p:cNvSpPr>
                <a:spLocks/>
              </p:cNvSpPr>
              <p:nvPr userDrawn="1"/>
            </p:nvSpPr>
            <p:spPr bwMode="auto">
              <a:xfrm>
                <a:off x="2688" y="207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74" name="Freeform 2903"/>
              <p:cNvSpPr>
                <a:spLocks/>
              </p:cNvSpPr>
              <p:nvPr userDrawn="1"/>
            </p:nvSpPr>
            <p:spPr bwMode="auto">
              <a:xfrm>
                <a:off x="2773" y="207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75" name="Freeform 2904"/>
              <p:cNvSpPr>
                <a:spLocks/>
              </p:cNvSpPr>
              <p:nvPr userDrawn="1"/>
            </p:nvSpPr>
            <p:spPr bwMode="auto">
              <a:xfrm>
                <a:off x="2773" y="207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76" name="Freeform 2905"/>
              <p:cNvSpPr>
                <a:spLocks/>
              </p:cNvSpPr>
              <p:nvPr userDrawn="1"/>
            </p:nvSpPr>
            <p:spPr bwMode="auto">
              <a:xfrm>
                <a:off x="2858" y="207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5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5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77" name="Freeform 2906"/>
              <p:cNvSpPr>
                <a:spLocks/>
              </p:cNvSpPr>
              <p:nvPr userDrawn="1"/>
            </p:nvSpPr>
            <p:spPr bwMode="auto">
              <a:xfrm>
                <a:off x="2858" y="207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5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5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78" name="Freeform 2907"/>
              <p:cNvSpPr>
                <a:spLocks/>
              </p:cNvSpPr>
              <p:nvPr userDrawn="1"/>
            </p:nvSpPr>
            <p:spPr bwMode="auto">
              <a:xfrm>
                <a:off x="2943" y="207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79" name="Freeform 2908"/>
              <p:cNvSpPr>
                <a:spLocks/>
              </p:cNvSpPr>
              <p:nvPr userDrawn="1"/>
            </p:nvSpPr>
            <p:spPr bwMode="auto">
              <a:xfrm>
                <a:off x="2943" y="207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80" name="Freeform 2909"/>
              <p:cNvSpPr>
                <a:spLocks/>
              </p:cNvSpPr>
              <p:nvPr userDrawn="1"/>
            </p:nvSpPr>
            <p:spPr bwMode="auto">
              <a:xfrm>
                <a:off x="3028" y="207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81" name="Freeform 2910"/>
              <p:cNvSpPr>
                <a:spLocks/>
              </p:cNvSpPr>
              <p:nvPr userDrawn="1"/>
            </p:nvSpPr>
            <p:spPr bwMode="auto">
              <a:xfrm>
                <a:off x="3028" y="207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82" name="Freeform 2911"/>
              <p:cNvSpPr>
                <a:spLocks/>
              </p:cNvSpPr>
              <p:nvPr userDrawn="1"/>
            </p:nvSpPr>
            <p:spPr bwMode="auto">
              <a:xfrm>
                <a:off x="3113" y="2072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83" name="Freeform 2912"/>
              <p:cNvSpPr>
                <a:spLocks/>
              </p:cNvSpPr>
              <p:nvPr userDrawn="1"/>
            </p:nvSpPr>
            <p:spPr bwMode="auto">
              <a:xfrm>
                <a:off x="3113" y="2072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84" name="Freeform 2913"/>
              <p:cNvSpPr>
                <a:spLocks/>
              </p:cNvSpPr>
              <p:nvPr userDrawn="1"/>
            </p:nvSpPr>
            <p:spPr bwMode="auto">
              <a:xfrm>
                <a:off x="3199" y="207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85" name="Freeform 2914"/>
              <p:cNvSpPr>
                <a:spLocks/>
              </p:cNvSpPr>
              <p:nvPr userDrawn="1"/>
            </p:nvSpPr>
            <p:spPr bwMode="auto">
              <a:xfrm>
                <a:off x="3199" y="207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86" name="Freeform 2915"/>
              <p:cNvSpPr>
                <a:spLocks/>
              </p:cNvSpPr>
              <p:nvPr userDrawn="1"/>
            </p:nvSpPr>
            <p:spPr bwMode="auto">
              <a:xfrm>
                <a:off x="219" y="218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87" name="Freeform 2916"/>
              <p:cNvSpPr>
                <a:spLocks/>
              </p:cNvSpPr>
              <p:nvPr userDrawn="1"/>
            </p:nvSpPr>
            <p:spPr bwMode="auto">
              <a:xfrm>
                <a:off x="219" y="218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88" name="Freeform 2917"/>
              <p:cNvSpPr>
                <a:spLocks/>
              </p:cNvSpPr>
              <p:nvPr userDrawn="1"/>
            </p:nvSpPr>
            <p:spPr bwMode="auto">
              <a:xfrm>
                <a:off x="304" y="218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89" name="Freeform 2918"/>
              <p:cNvSpPr>
                <a:spLocks/>
              </p:cNvSpPr>
              <p:nvPr userDrawn="1"/>
            </p:nvSpPr>
            <p:spPr bwMode="auto">
              <a:xfrm>
                <a:off x="304" y="218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90" name="Freeform 2919"/>
              <p:cNvSpPr>
                <a:spLocks/>
              </p:cNvSpPr>
              <p:nvPr userDrawn="1"/>
            </p:nvSpPr>
            <p:spPr bwMode="auto">
              <a:xfrm>
                <a:off x="389" y="218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91" name="Freeform 2920"/>
              <p:cNvSpPr>
                <a:spLocks/>
              </p:cNvSpPr>
              <p:nvPr userDrawn="1"/>
            </p:nvSpPr>
            <p:spPr bwMode="auto">
              <a:xfrm>
                <a:off x="389" y="218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92" name="Freeform 2921"/>
              <p:cNvSpPr>
                <a:spLocks/>
              </p:cNvSpPr>
              <p:nvPr userDrawn="1"/>
            </p:nvSpPr>
            <p:spPr bwMode="auto">
              <a:xfrm>
                <a:off x="474" y="218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93" name="Freeform 2922"/>
              <p:cNvSpPr>
                <a:spLocks/>
              </p:cNvSpPr>
              <p:nvPr userDrawn="1"/>
            </p:nvSpPr>
            <p:spPr bwMode="auto">
              <a:xfrm>
                <a:off x="474" y="218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94" name="Freeform 2923"/>
              <p:cNvSpPr>
                <a:spLocks/>
              </p:cNvSpPr>
              <p:nvPr userDrawn="1"/>
            </p:nvSpPr>
            <p:spPr bwMode="auto">
              <a:xfrm>
                <a:off x="559" y="2188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95" name="Freeform 2924"/>
              <p:cNvSpPr>
                <a:spLocks/>
              </p:cNvSpPr>
              <p:nvPr userDrawn="1"/>
            </p:nvSpPr>
            <p:spPr bwMode="auto">
              <a:xfrm>
                <a:off x="559" y="2188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96" name="Freeform 2925"/>
              <p:cNvSpPr>
                <a:spLocks/>
              </p:cNvSpPr>
              <p:nvPr userDrawn="1"/>
            </p:nvSpPr>
            <p:spPr bwMode="auto">
              <a:xfrm>
                <a:off x="645" y="218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97" name="Freeform 2926"/>
              <p:cNvSpPr>
                <a:spLocks/>
              </p:cNvSpPr>
              <p:nvPr userDrawn="1"/>
            </p:nvSpPr>
            <p:spPr bwMode="auto">
              <a:xfrm>
                <a:off x="645" y="218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98" name="Freeform 2927"/>
              <p:cNvSpPr>
                <a:spLocks/>
              </p:cNvSpPr>
              <p:nvPr userDrawn="1"/>
            </p:nvSpPr>
            <p:spPr bwMode="auto">
              <a:xfrm>
                <a:off x="730" y="218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99" name="Freeform 2928"/>
              <p:cNvSpPr>
                <a:spLocks/>
              </p:cNvSpPr>
              <p:nvPr userDrawn="1"/>
            </p:nvSpPr>
            <p:spPr bwMode="auto">
              <a:xfrm>
                <a:off x="730" y="218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00" name="Freeform 2929"/>
              <p:cNvSpPr>
                <a:spLocks/>
              </p:cNvSpPr>
              <p:nvPr userDrawn="1"/>
            </p:nvSpPr>
            <p:spPr bwMode="auto">
              <a:xfrm>
                <a:off x="815" y="218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01" name="Freeform 2930"/>
              <p:cNvSpPr>
                <a:spLocks/>
              </p:cNvSpPr>
              <p:nvPr userDrawn="1"/>
            </p:nvSpPr>
            <p:spPr bwMode="auto">
              <a:xfrm>
                <a:off x="815" y="218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02" name="Freeform 2931"/>
              <p:cNvSpPr>
                <a:spLocks/>
              </p:cNvSpPr>
              <p:nvPr userDrawn="1"/>
            </p:nvSpPr>
            <p:spPr bwMode="auto">
              <a:xfrm>
                <a:off x="900" y="218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03" name="Freeform 2932"/>
              <p:cNvSpPr>
                <a:spLocks/>
              </p:cNvSpPr>
              <p:nvPr userDrawn="1"/>
            </p:nvSpPr>
            <p:spPr bwMode="auto">
              <a:xfrm>
                <a:off x="900" y="218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04" name="Freeform 2933"/>
              <p:cNvSpPr>
                <a:spLocks/>
              </p:cNvSpPr>
              <p:nvPr userDrawn="1"/>
            </p:nvSpPr>
            <p:spPr bwMode="auto">
              <a:xfrm>
                <a:off x="985" y="218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05" name="Freeform 2934"/>
              <p:cNvSpPr>
                <a:spLocks/>
              </p:cNvSpPr>
              <p:nvPr userDrawn="1"/>
            </p:nvSpPr>
            <p:spPr bwMode="auto">
              <a:xfrm>
                <a:off x="985" y="218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06" name="Freeform 2935"/>
              <p:cNvSpPr>
                <a:spLocks/>
              </p:cNvSpPr>
              <p:nvPr userDrawn="1"/>
            </p:nvSpPr>
            <p:spPr bwMode="auto">
              <a:xfrm>
                <a:off x="1070" y="2188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07" name="Freeform 2936"/>
              <p:cNvSpPr>
                <a:spLocks/>
              </p:cNvSpPr>
              <p:nvPr userDrawn="1"/>
            </p:nvSpPr>
            <p:spPr bwMode="auto">
              <a:xfrm>
                <a:off x="1070" y="2188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08" name="Freeform 2937"/>
              <p:cNvSpPr>
                <a:spLocks/>
              </p:cNvSpPr>
              <p:nvPr userDrawn="1"/>
            </p:nvSpPr>
            <p:spPr bwMode="auto">
              <a:xfrm>
                <a:off x="1156" y="218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09" name="Freeform 2938"/>
              <p:cNvSpPr>
                <a:spLocks/>
              </p:cNvSpPr>
              <p:nvPr userDrawn="1"/>
            </p:nvSpPr>
            <p:spPr bwMode="auto">
              <a:xfrm>
                <a:off x="1156" y="218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10" name="Freeform 2939"/>
              <p:cNvSpPr>
                <a:spLocks/>
              </p:cNvSpPr>
              <p:nvPr userDrawn="1"/>
            </p:nvSpPr>
            <p:spPr bwMode="auto">
              <a:xfrm>
                <a:off x="1241" y="218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11" name="Freeform 2940"/>
              <p:cNvSpPr>
                <a:spLocks/>
              </p:cNvSpPr>
              <p:nvPr userDrawn="1"/>
            </p:nvSpPr>
            <p:spPr bwMode="auto">
              <a:xfrm>
                <a:off x="1241" y="218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12" name="Freeform 2941"/>
              <p:cNvSpPr>
                <a:spLocks/>
              </p:cNvSpPr>
              <p:nvPr userDrawn="1"/>
            </p:nvSpPr>
            <p:spPr bwMode="auto">
              <a:xfrm>
                <a:off x="1326" y="218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13" name="Freeform 2942"/>
              <p:cNvSpPr>
                <a:spLocks/>
              </p:cNvSpPr>
              <p:nvPr userDrawn="1"/>
            </p:nvSpPr>
            <p:spPr bwMode="auto">
              <a:xfrm>
                <a:off x="1326" y="218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14" name="Freeform 2943"/>
              <p:cNvSpPr>
                <a:spLocks/>
              </p:cNvSpPr>
              <p:nvPr userDrawn="1"/>
            </p:nvSpPr>
            <p:spPr bwMode="auto">
              <a:xfrm>
                <a:off x="1411" y="218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15" name="Freeform 2944"/>
              <p:cNvSpPr>
                <a:spLocks/>
              </p:cNvSpPr>
              <p:nvPr userDrawn="1"/>
            </p:nvSpPr>
            <p:spPr bwMode="auto">
              <a:xfrm>
                <a:off x="1411" y="218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16" name="Freeform 2945"/>
              <p:cNvSpPr>
                <a:spLocks/>
              </p:cNvSpPr>
              <p:nvPr userDrawn="1"/>
            </p:nvSpPr>
            <p:spPr bwMode="auto">
              <a:xfrm>
                <a:off x="1496" y="218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17" name="Freeform 2946"/>
              <p:cNvSpPr>
                <a:spLocks/>
              </p:cNvSpPr>
              <p:nvPr userDrawn="1"/>
            </p:nvSpPr>
            <p:spPr bwMode="auto">
              <a:xfrm>
                <a:off x="1496" y="218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18" name="Freeform 2947"/>
              <p:cNvSpPr>
                <a:spLocks/>
              </p:cNvSpPr>
              <p:nvPr userDrawn="1"/>
            </p:nvSpPr>
            <p:spPr bwMode="auto">
              <a:xfrm>
                <a:off x="1581" y="2188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19" name="Freeform 2948"/>
              <p:cNvSpPr>
                <a:spLocks/>
              </p:cNvSpPr>
              <p:nvPr userDrawn="1"/>
            </p:nvSpPr>
            <p:spPr bwMode="auto">
              <a:xfrm>
                <a:off x="1581" y="2188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20" name="Freeform 2949"/>
              <p:cNvSpPr>
                <a:spLocks/>
              </p:cNvSpPr>
              <p:nvPr userDrawn="1"/>
            </p:nvSpPr>
            <p:spPr bwMode="auto">
              <a:xfrm>
                <a:off x="1667" y="218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21" name="Freeform 2950"/>
              <p:cNvSpPr>
                <a:spLocks/>
              </p:cNvSpPr>
              <p:nvPr userDrawn="1"/>
            </p:nvSpPr>
            <p:spPr bwMode="auto">
              <a:xfrm>
                <a:off x="1667" y="218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22" name="Freeform 2951"/>
              <p:cNvSpPr>
                <a:spLocks/>
              </p:cNvSpPr>
              <p:nvPr userDrawn="1"/>
            </p:nvSpPr>
            <p:spPr bwMode="auto">
              <a:xfrm>
                <a:off x="1752" y="2188"/>
                <a:ext cx="59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23" name="Freeform 2952"/>
              <p:cNvSpPr>
                <a:spLocks/>
              </p:cNvSpPr>
              <p:nvPr userDrawn="1"/>
            </p:nvSpPr>
            <p:spPr bwMode="auto">
              <a:xfrm>
                <a:off x="1752" y="2188"/>
                <a:ext cx="59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24" name="Freeform 2953"/>
              <p:cNvSpPr>
                <a:spLocks/>
              </p:cNvSpPr>
              <p:nvPr userDrawn="1"/>
            </p:nvSpPr>
            <p:spPr bwMode="auto">
              <a:xfrm>
                <a:off x="1836" y="218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25" name="Freeform 2954"/>
              <p:cNvSpPr>
                <a:spLocks/>
              </p:cNvSpPr>
              <p:nvPr userDrawn="1"/>
            </p:nvSpPr>
            <p:spPr bwMode="auto">
              <a:xfrm>
                <a:off x="1836" y="218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26" name="Freeform 2955"/>
              <p:cNvSpPr>
                <a:spLocks/>
              </p:cNvSpPr>
              <p:nvPr userDrawn="1"/>
            </p:nvSpPr>
            <p:spPr bwMode="auto">
              <a:xfrm>
                <a:off x="1921" y="218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27" name="Freeform 2956"/>
              <p:cNvSpPr>
                <a:spLocks/>
              </p:cNvSpPr>
              <p:nvPr userDrawn="1"/>
            </p:nvSpPr>
            <p:spPr bwMode="auto">
              <a:xfrm>
                <a:off x="1921" y="218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28" name="Freeform 2957"/>
              <p:cNvSpPr>
                <a:spLocks/>
              </p:cNvSpPr>
              <p:nvPr userDrawn="1"/>
            </p:nvSpPr>
            <p:spPr bwMode="auto">
              <a:xfrm>
                <a:off x="2006" y="218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29" name="Freeform 2958"/>
              <p:cNvSpPr>
                <a:spLocks/>
              </p:cNvSpPr>
              <p:nvPr userDrawn="1"/>
            </p:nvSpPr>
            <p:spPr bwMode="auto">
              <a:xfrm>
                <a:off x="2006" y="218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30" name="Freeform 2959"/>
              <p:cNvSpPr>
                <a:spLocks/>
              </p:cNvSpPr>
              <p:nvPr userDrawn="1"/>
            </p:nvSpPr>
            <p:spPr bwMode="auto">
              <a:xfrm>
                <a:off x="2091" y="2188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31" name="Freeform 2960"/>
              <p:cNvSpPr>
                <a:spLocks/>
              </p:cNvSpPr>
              <p:nvPr userDrawn="1"/>
            </p:nvSpPr>
            <p:spPr bwMode="auto">
              <a:xfrm>
                <a:off x="2091" y="2188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32" name="Freeform 2961"/>
              <p:cNvSpPr>
                <a:spLocks/>
              </p:cNvSpPr>
              <p:nvPr userDrawn="1"/>
            </p:nvSpPr>
            <p:spPr bwMode="auto">
              <a:xfrm>
                <a:off x="2177" y="218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33" name="Freeform 2962"/>
              <p:cNvSpPr>
                <a:spLocks/>
              </p:cNvSpPr>
              <p:nvPr userDrawn="1"/>
            </p:nvSpPr>
            <p:spPr bwMode="auto">
              <a:xfrm>
                <a:off x="2177" y="218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34" name="Freeform 2963"/>
              <p:cNvSpPr>
                <a:spLocks/>
              </p:cNvSpPr>
              <p:nvPr userDrawn="1"/>
            </p:nvSpPr>
            <p:spPr bwMode="auto">
              <a:xfrm>
                <a:off x="2262" y="218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35" name="Freeform 2964"/>
              <p:cNvSpPr>
                <a:spLocks/>
              </p:cNvSpPr>
              <p:nvPr userDrawn="1"/>
            </p:nvSpPr>
            <p:spPr bwMode="auto">
              <a:xfrm>
                <a:off x="2262" y="218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36" name="Freeform 2965"/>
              <p:cNvSpPr>
                <a:spLocks/>
              </p:cNvSpPr>
              <p:nvPr userDrawn="1"/>
            </p:nvSpPr>
            <p:spPr bwMode="auto">
              <a:xfrm>
                <a:off x="2347" y="218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37" name="Freeform 2966"/>
              <p:cNvSpPr>
                <a:spLocks/>
              </p:cNvSpPr>
              <p:nvPr userDrawn="1"/>
            </p:nvSpPr>
            <p:spPr bwMode="auto">
              <a:xfrm>
                <a:off x="2347" y="218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38" name="Freeform 2967"/>
              <p:cNvSpPr>
                <a:spLocks/>
              </p:cNvSpPr>
              <p:nvPr userDrawn="1"/>
            </p:nvSpPr>
            <p:spPr bwMode="auto">
              <a:xfrm>
                <a:off x="2432" y="218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39" name="Freeform 2968"/>
              <p:cNvSpPr>
                <a:spLocks/>
              </p:cNvSpPr>
              <p:nvPr userDrawn="1"/>
            </p:nvSpPr>
            <p:spPr bwMode="auto">
              <a:xfrm>
                <a:off x="2432" y="218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40" name="Freeform 2969"/>
              <p:cNvSpPr>
                <a:spLocks/>
              </p:cNvSpPr>
              <p:nvPr userDrawn="1"/>
            </p:nvSpPr>
            <p:spPr bwMode="auto">
              <a:xfrm>
                <a:off x="2517" y="218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41" name="Freeform 2970"/>
              <p:cNvSpPr>
                <a:spLocks/>
              </p:cNvSpPr>
              <p:nvPr userDrawn="1"/>
            </p:nvSpPr>
            <p:spPr bwMode="auto">
              <a:xfrm>
                <a:off x="2517" y="218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42" name="Freeform 2971"/>
              <p:cNvSpPr>
                <a:spLocks/>
              </p:cNvSpPr>
              <p:nvPr userDrawn="1"/>
            </p:nvSpPr>
            <p:spPr bwMode="auto">
              <a:xfrm>
                <a:off x="2602" y="2188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43" name="Freeform 2972"/>
              <p:cNvSpPr>
                <a:spLocks/>
              </p:cNvSpPr>
              <p:nvPr userDrawn="1"/>
            </p:nvSpPr>
            <p:spPr bwMode="auto">
              <a:xfrm>
                <a:off x="2602" y="2188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44" name="Freeform 2973"/>
              <p:cNvSpPr>
                <a:spLocks/>
              </p:cNvSpPr>
              <p:nvPr userDrawn="1"/>
            </p:nvSpPr>
            <p:spPr bwMode="auto">
              <a:xfrm>
                <a:off x="2688" y="218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45" name="Freeform 2974"/>
              <p:cNvSpPr>
                <a:spLocks/>
              </p:cNvSpPr>
              <p:nvPr userDrawn="1"/>
            </p:nvSpPr>
            <p:spPr bwMode="auto">
              <a:xfrm>
                <a:off x="2688" y="218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46" name="Freeform 2975"/>
              <p:cNvSpPr>
                <a:spLocks/>
              </p:cNvSpPr>
              <p:nvPr userDrawn="1"/>
            </p:nvSpPr>
            <p:spPr bwMode="auto">
              <a:xfrm>
                <a:off x="2773" y="218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47" name="Freeform 2976"/>
              <p:cNvSpPr>
                <a:spLocks/>
              </p:cNvSpPr>
              <p:nvPr userDrawn="1"/>
            </p:nvSpPr>
            <p:spPr bwMode="auto">
              <a:xfrm>
                <a:off x="2773" y="218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48" name="Freeform 2977"/>
              <p:cNvSpPr>
                <a:spLocks/>
              </p:cNvSpPr>
              <p:nvPr userDrawn="1"/>
            </p:nvSpPr>
            <p:spPr bwMode="auto">
              <a:xfrm>
                <a:off x="2858" y="218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5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5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49" name="Freeform 2978"/>
              <p:cNvSpPr>
                <a:spLocks/>
              </p:cNvSpPr>
              <p:nvPr userDrawn="1"/>
            </p:nvSpPr>
            <p:spPr bwMode="auto">
              <a:xfrm>
                <a:off x="2858" y="218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5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5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50" name="Freeform 2979"/>
              <p:cNvSpPr>
                <a:spLocks/>
              </p:cNvSpPr>
              <p:nvPr userDrawn="1"/>
            </p:nvSpPr>
            <p:spPr bwMode="auto">
              <a:xfrm>
                <a:off x="2943" y="218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51" name="Freeform 2980"/>
              <p:cNvSpPr>
                <a:spLocks/>
              </p:cNvSpPr>
              <p:nvPr userDrawn="1"/>
            </p:nvSpPr>
            <p:spPr bwMode="auto">
              <a:xfrm>
                <a:off x="2943" y="218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52" name="Freeform 2981"/>
              <p:cNvSpPr>
                <a:spLocks/>
              </p:cNvSpPr>
              <p:nvPr userDrawn="1"/>
            </p:nvSpPr>
            <p:spPr bwMode="auto">
              <a:xfrm>
                <a:off x="3028" y="218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53" name="Freeform 2982"/>
              <p:cNvSpPr>
                <a:spLocks/>
              </p:cNvSpPr>
              <p:nvPr userDrawn="1"/>
            </p:nvSpPr>
            <p:spPr bwMode="auto">
              <a:xfrm>
                <a:off x="3028" y="218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54" name="Freeform 2983"/>
              <p:cNvSpPr>
                <a:spLocks/>
              </p:cNvSpPr>
              <p:nvPr userDrawn="1"/>
            </p:nvSpPr>
            <p:spPr bwMode="auto">
              <a:xfrm>
                <a:off x="3113" y="2188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55" name="Freeform 2984"/>
              <p:cNvSpPr>
                <a:spLocks/>
              </p:cNvSpPr>
              <p:nvPr userDrawn="1"/>
            </p:nvSpPr>
            <p:spPr bwMode="auto">
              <a:xfrm>
                <a:off x="3113" y="2188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56" name="Freeform 2985"/>
              <p:cNvSpPr>
                <a:spLocks/>
              </p:cNvSpPr>
              <p:nvPr userDrawn="1"/>
            </p:nvSpPr>
            <p:spPr bwMode="auto">
              <a:xfrm>
                <a:off x="3199" y="218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57" name="Freeform 2986"/>
              <p:cNvSpPr>
                <a:spLocks/>
              </p:cNvSpPr>
              <p:nvPr userDrawn="1"/>
            </p:nvSpPr>
            <p:spPr bwMode="auto">
              <a:xfrm>
                <a:off x="3199" y="218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58" name="Freeform 2987"/>
              <p:cNvSpPr>
                <a:spLocks/>
              </p:cNvSpPr>
              <p:nvPr userDrawn="1"/>
            </p:nvSpPr>
            <p:spPr bwMode="auto">
              <a:xfrm>
                <a:off x="219" y="230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59" name="Freeform 2988"/>
              <p:cNvSpPr>
                <a:spLocks/>
              </p:cNvSpPr>
              <p:nvPr userDrawn="1"/>
            </p:nvSpPr>
            <p:spPr bwMode="auto">
              <a:xfrm>
                <a:off x="219" y="230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60" name="Freeform 2989"/>
              <p:cNvSpPr>
                <a:spLocks/>
              </p:cNvSpPr>
              <p:nvPr userDrawn="1"/>
            </p:nvSpPr>
            <p:spPr bwMode="auto">
              <a:xfrm>
                <a:off x="304" y="230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61" name="Freeform 2990"/>
              <p:cNvSpPr>
                <a:spLocks/>
              </p:cNvSpPr>
              <p:nvPr userDrawn="1"/>
            </p:nvSpPr>
            <p:spPr bwMode="auto">
              <a:xfrm>
                <a:off x="304" y="230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62" name="Freeform 2991"/>
              <p:cNvSpPr>
                <a:spLocks/>
              </p:cNvSpPr>
              <p:nvPr userDrawn="1"/>
            </p:nvSpPr>
            <p:spPr bwMode="auto">
              <a:xfrm>
                <a:off x="389" y="230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63" name="Freeform 2992"/>
              <p:cNvSpPr>
                <a:spLocks/>
              </p:cNvSpPr>
              <p:nvPr userDrawn="1"/>
            </p:nvSpPr>
            <p:spPr bwMode="auto">
              <a:xfrm>
                <a:off x="389" y="230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64" name="Freeform 2993"/>
              <p:cNvSpPr>
                <a:spLocks/>
              </p:cNvSpPr>
              <p:nvPr userDrawn="1"/>
            </p:nvSpPr>
            <p:spPr bwMode="auto">
              <a:xfrm>
                <a:off x="474" y="230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65" name="Freeform 2994"/>
              <p:cNvSpPr>
                <a:spLocks/>
              </p:cNvSpPr>
              <p:nvPr userDrawn="1"/>
            </p:nvSpPr>
            <p:spPr bwMode="auto">
              <a:xfrm>
                <a:off x="474" y="230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66" name="Freeform 2995"/>
              <p:cNvSpPr>
                <a:spLocks/>
              </p:cNvSpPr>
              <p:nvPr userDrawn="1"/>
            </p:nvSpPr>
            <p:spPr bwMode="auto">
              <a:xfrm>
                <a:off x="559" y="2304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67" name="Freeform 2996"/>
              <p:cNvSpPr>
                <a:spLocks/>
              </p:cNvSpPr>
              <p:nvPr userDrawn="1"/>
            </p:nvSpPr>
            <p:spPr bwMode="auto">
              <a:xfrm>
                <a:off x="559" y="2304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68" name="Freeform 2997"/>
              <p:cNvSpPr>
                <a:spLocks/>
              </p:cNvSpPr>
              <p:nvPr userDrawn="1"/>
            </p:nvSpPr>
            <p:spPr bwMode="auto">
              <a:xfrm>
                <a:off x="645" y="230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5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69" name="Freeform 2998"/>
              <p:cNvSpPr>
                <a:spLocks/>
              </p:cNvSpPr>
              <p:nvPr userDrawn="1"/>
            </p:nvSpPr>
            <p:spPr bwMode="auto">
              <a:xfrm>
                <a:off x="645" y="230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5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70" name="Freeform 2999"/>
              <p:cNvSpPr>
                <a:spLocks/>
              </p:cNvSpPr>
              <p:nvPr userDrawn="1"/>
            </p:nvSpPr>
            <p:spPr bwMode="auto">
              <a:xfrm>
                <a:off x="730" y="230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71" name="Freeform 3000"/>
              <p:cNvSpPr>
                <a:spLocks/>
              </p:cNvSpPr>
              <p:nvPr userDrawn="1"/>
            </p:nvSpPr>
            <p:spPr bwMode="auto">
              <a:xfrm>
                <a:off x="730" y="230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72" name="Freeform 3001"/>
              <p:cNvSpPr>
                <a:spLocks/>
              </p:cNvSpPr>
              <p:nvPr userDrawn="1"/>
            </p:nvSpPr>
            <p:spPr bwMode="auto">
              <a:xfrm>
                <a:off x="815" y="230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73" name="Freeform 3002"/>
              <p:cNvSpPr>
                <a:spLocks/>
              </p:cNvSpPr>
              <p:nvPr userDrawn="1"/>
            </p:nvSpPr>
            <p:spPr bwMode="auto">
              <a:xfrm>
                <a:off x="815" y="230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74" name="Freeform 3003"/>
              <p:cNvSpPr>
                <a:spLocks/>
              </p:cNvSpPr>
              <p:nvPr userDrawn="1"/>
            </p:nvSpPr>
            <p:spPr bwMode="auto">
              <a:xfrm>
                <a:off x="900" y="230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75" name="Freeform 3004"/>
              <p:cNvSpPr>
                <a:spLocks/>
              </p:cNvSpPr>
              <p:nvPr userDrawn="1"/>
            </p:nvSpPr>
            <p:spPr bwMode="auto">
              <a:xfrm>
                <a:off x="900" y="230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76" name="Freeform 3005"/>
              <p:cNvSpPr>
                <a:spLocks/>
              </p:cNvSpPr>
              <p:nvPr userDrawn="1"/>
            </p:nvSpPr>
            <p:spPr bwMode="auto">
              <a:xfrm>
                <a:off x="985" y="230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77" name="Freeform 3006"/>
              <p:cNvSpPr>
                <a:spLocks/>
              </p:cNvSpPr>
              <p:nvPr userDrawn="1"/>
            </p:nvSpPr>
            <p:spPr bwMode="auto">
              <a:xfrm>
                <a:off x="985" y="230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78" name="Freeform 3007"/>
              <p:cNvSpPr>
                <a:spLocks/>
              </p:cNvSpPr>
              <p:nvPr userDrawn="1"/>
            </p:nvSpPr>
            <p:spPr bwMode="auto">
              <a:xfrm>
                <a:off x="1070" y="2304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79" name="Freeform 3008"/>
              <p:cNvSpPr>
                <a:spLocks/>
              </p:cNvSpPr>
              <p:nvPr userDrawn="1"/>
            </p:nvSpPr>
            <p:spPr bwMode="auto">
              <a:xfrm>
                <a:off x="1070" y="2304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80" name="Freeform 3009"/>
              <p:cNvSpPr>
                <a:spLocks/>
              </p:cNvSpPr>
              <p:nvPr userDrawn="1"/>
            </p:nvSpPr>
            <p:spPr bwMode="auto">
              <a:xfrm>
                <a:off x="1156" y="230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5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81" name="Freeform 3010"/>
              <p:cNvSpPr>
                <a:spLocks/>
              </p:cNvSpPr>
              <p:nvPr userDrawn="1"/>
            </p:nvSpPr>
            <p:spPr bwMode="auto">
              <a:xfrm>
                <a:off x="1156" y="230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5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82" name="Freeform 3011"/>
              <p:cNvSpPr>
                <a:spLocks/>
              </p:cNvSpPr>
              <p:nvPr userDrawn="1"/>
            </p:nvSpPr>
            <p:spPr bwMode="auto">
              <a:xfrm>
                <a:off x="1241" y="230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83" name="Freeform 3012"/>
              <p:cNvSpPr>
                <a:spLocks/>
              </p:cNvSpPr>
              <p:nvPr userDrawn="1"/>
            </p:nvSpPr>
            <p:spPr bwMode="auto">
              <a:xfrm>
                <a:off x="1241" y="230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84" name="Freeform 3013"/>
              <p:cNvSpPr>
                <a:spLocks/>
              </p:cNvSpPr>
              <p:nvPr userDrawn="1"/>
            </p:nvSpPr>
            <p:spPr bwMode="auto">
              <a:xfrm>
                <a:off x="1326" y="230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85" name="Freeform 3014"/>
              <p:cNvSpPr>
                <a:spLocks/>
              </p:cNvSpPr>
              <p:nvPr userDrawn="1"/>
            </p:nvSpPr>
            <p:spPr bwMode="auto">
              <a:xfrm>
                <a:off x="1326" y="230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86" name="Freeform 3015"/>
              <p:cNvSpPr>
                <a:spLocks/>
              </p:cNvSpPr>
              <p:nvPr userDrawn="1"/>
            </p:nvSpPr>
            <p:spPr bwMode="auto">
              <a:xfrm>
                <a:off x="1411" y="230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87" name="Freeform 3016"/>
              <p:cNvSpPr>
                <a:spLocks/>
              </p:cNvSpPr>
              <p:nvPr userDrawn="1"/>
            </p:nvSpPr>
            <p:spPr bwMode="auto">
              <a:xfrm>
                <a:off x="1411" y="230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88" name="Freeform 3017"/>
              <p:cNvSpPr>
                <a:spLocks/>
              </p:cNvSpPr>
              <p:nvPr userDrawn="1"/>
            </p:nvSpPr>
            <p:spPr bwMode="auto">
              <a:xfrm>
                <a:off x="1496" y="230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89" name="Freeform 3018"/>
              <p:cNvSpPr>
                <a:spLocks/>
              </p:cNvSpPr>
              <p:nvPr userDrawn="1"/>
            </p:nvSpPr>
            <p:spPr bwMode="auto">
              <a:xfrm>
                <a:off x="1496" y="230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90" name="Freeform 3019"/>
              <p:cNvSpPr>
                <a:spLocks/>
              </p:cNvSpPr>
              <p:nvPr userDrawn="1"/>
            </p:nvSpPr>
            <p:spPr bwMode="auto">
              <a:xfrm>
                <a:off x="1581" y="2304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91" name="Freeform 3020"/>
              <p:cNvSpPr>
                <a:spLocks/>
              </p:cNvSpPr>
              <p:nvPr userDrawn="1"/>
            </p:nvSpPr>
            <p:spPr bwMode="auto">
              <a:xfrm>
                <a:off x="1581" y="2304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92" name="Freeform 3021"/>
              <p:cNvSpPr>
                <a:spLocks/>
              </p:cNvSpPr>
              <p:nvPr userDrawn="1"/>
            </p:nvSpPr>
            <p:spPr bwMode="auto">
              <a:xfrm>
                <a:off x="1667" y="230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5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93" name="Freeform 3022"/>
              <p:cNvSpPr>
                <a:spLocks/>
              </p:cNvSpPr>
              <p:nvPr userDrawn="1"/>
            </p:nvSpPr>
            <p:spPr bwMode="auto">
              <a:xfrm>
                <a:off x="1667" y="230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5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94" name="Freeform 3023"/>
              <p:cNvSpPr>
                <a:spLocks/>
              </p:cNvSpPr>
              <p:nvPr userDrawn="1"/>
            </p:nvSpPr>
            <p:spPr bwMode="auto">
              <a:xfrm>
                <a:off x="1752" y="2304"/>
                <a:ext cx="59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95" name="Freeform 3024"/>
              <p:cNvSpPr>
                <a:spLocks/>
              </p:cNvSpPr>
              <p:nvPr userDrawn="1"/>
            </p:nvSpPr>
            <p:spPr bwMode="auto">
              <a:xfrm>
                <a:off x="1752" y="2304"/>
                <a:ext cx="59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96" name="Freeform 3025"/>
              <p:cNvSpPr>
                <a:spLocks/>
              </p:cNvSpPr>
              <p:nvPr userDrawn="1"/>
            </p:nvSpPr>
            <p:spPr bwMode="auto">
              <a:xfrm>
                <a:off x="1836" y="230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97" name="Freeform 3026"/>
              <p:cNvSpPr>
                <a:spLocks/>
              </p:cNvSpPr>
              <p:nvPr userDrawn="1"/>
            </p:nvSpPr>
            <p:spPr bwMode="auto">
              <a:xfrm>
                <a:off x="1836" y="230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98" name="Freeform 3027"/>
              <p:cNvSpPr>
                <a:spLocks/>
              </p:cNvSpPr>
              <p:nvPr userDrawn="1"/>
            </p:nvSpPr>
            <p:spPr bwMode="auto">
              <a:xfrm>
                <a:off x="1921" y="230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99" name="Freeform 3028"/>
              <p:cNvSpPr>
                <a:spLocks/>
              </p:cNvSpPr>
              <p:nvPr userDrawn="1"/>
            </p:nvSpPr>
            <p:spPr bwMode="auto">
              <a:xfrm>
                <a:off x="1921" y="230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00" name="Freeform 3029"/>
              <p:cNvSpPr>
                <a:spLocks/>
              </p:cNvSpPr>
              <p:nvPr userDrawn="1"/>
            </p:nvSpPr>
            <p:spPr bwMode="auto">
              <a:xfrm>
                <a:off x="2006" y="230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01" name="Freeform 3030"/>
              <p:cNvSpPr>
                <a:spLocks/>
              </p:cNvSpPr>
              <p:nvPr userDrawn="1"/>
            </p:nvSpPr>
            <p:spPr bwMode="auto">
              <a:xfrm>
                <a:off x="2006" y="230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02" name="Freeform 3031"/>
              <p:cNvSpPr>
                <a:spLocks/>
              </p:cNvSpPr>
              <p:nvPr userDrawn="1"/>
            </p:nvSpPr>
            <p:spPr bwMode="auto">
              <a:xfrm>
                <a:off x="2091" y="2304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03" name="Freeform 3032"/>
              <p:cNvSpPr>
                <a:spLocks/>
              </p:cNvSpPr>
              <p:nvPr userDrawn="1"/>
            </p:nvSpPr>
            <p:spPr bwMode="auto">
              <a:xfrm>
                <a:off x="2091" y="2304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04" name="Freeform 3033"/>
              <p:cNvSpPr>
                <a:spLocks/>
              </p:cNvSpPr>
              <p:nvPr userDrawn="1"/>
            </p:nvSpPr>
            <p:spPr bwMode="auto">
              <a:xfrm>
                <a:off x="2177" y="230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5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05" name="Freeform 3034"/>
              <p:cNvSpPr>
                <a:spLocks/>
              </p:cNvSpPr>
              <p:nvPr userDrawn="1"/>
            </p:nvSpPr>
            <p:spPr bwMode="auto">
              <a:xfrm>
                <a:off x="2177" y="230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5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06" name="Freeform 3035"/>
              <p:cNvSpPr>
                <a:spLocks/>
              </p:cNvSpPr>
              <p:nvPr userDrawn="1"/>
            </p:nvSpPr>
            <p:spPr bwMode="auto">
              <a:xfrm>
                <a:off x="2262" y="230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07" name="Freeform 3036"/>
              <p:cNvSpPr>
                <a:spLocks/>
              </p:cNvSpPr>
              <p:nvPr userDrawn="1"/>
            </p:nvSpPr>
            <p:spPr bwMode="auto">
              <a:xfrm>
                <a:off x="2262" y="230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08" name="Freeform 3037"/>
              <p:cNvSpPr>
                <a:spLocks/>
              </p:cNvSpPr>
              <p:nvPr userDrawn="1"/>
            </p:nvSpPr>
            <p:spPr bwMode="auto">
              <a:xfrm>
                <a:off x="2347" y="230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09" name="Freeform 3038"/>
              <p:cNvSpPr>
                <a:spLocks/>
              </p:cNvSpPr>
              <p:nvPr userDrawn="1"/>
            </p:nvSpPr>
            <p:spPr bwMode="auto">
              <a:xfrm>
                <a:off x="2347" y="230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10" name="Freeform 3039"/>
              <p:cNvSpPr>
                <a:spLocks/>
              </p:cNvSpPr>
              <p:nvPr userDrawn="1"/>
            </p:nvSpPr>
            <p:spPr bwMode="auto">
              <a:xfrm>
                <a:off x="2432" y="230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11" name="Freeform 3040"/>
              <p:cNvSpPr>
                <a:spLocks/>
              </p:cNvSpPr>
              <p:nvPr userDrawn="1"/>
            </p:nvSpPr>
            <p:spPr bwMode="auto">
              <a:xfrm>
                <a:off x="2432" y="230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12" name="Freeform 3041"/>
              <p:cNvSpPr>
                <a:spLocks/>
              </p:cNvSpPr>
              <p:nvPr userDrawn="1"/>
            </p:nvSpPr>
            <p:spPr bwMode="auto">
              <a:xfrm>
                <a:off x="2517" y="230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13" name="Freeform 3042"/>
              <p:cNvSpPr>
                <a:spLocks/>
              </p:cNvSpPr>
              <p:nvPr userDrawn="1"/>
            </p:nvSpPr>
            <p:spPr bwMode="auto">
              <a:xfrm>
                <a:off x="2517" y="230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14" name="Freeform 3043"/>
              <p:cNvSpPr>
                <a:spLocks/>
              </p:cNvSpPr>
              <p:nvPr userDrawn="1"/>
            </p:nvSpPr>
            <p:spPr bwMode="auto">
              <a:xfrm>
                <a:off x="2602" y="2304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15" name="Freeform 3044"/>
              <p:cNvSpPr>
                <a:spLocks/>
              </p:cNvSpPr>
              <p:nvPr userDrawn="1"/>
            </p:nvSpPr>
            <p:spPr bwMode="auto">
              <a:xfrm>
                <a:off x="2602" y="2304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16" name="Freeform 3045"/>
              <p:cNvSpPr>
                <a:spLocks/>
              </p:cNvSpPr>
              <p:nvPr userDrawn="1"/>
            </p:nvSpPr>
            <p:spPr bwMode="auto">
              <a:xfrm>
                <a:off x="2688" y="230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17" name="Freeform 3046"/>
              <p:cNvSpPr>
                <a:spLocks/>
              </p:cNvSpPr>
              <p:nvPr userDrawn="1"/>
            </p:nvSpPr>
            <p:spPr bwMode="auto">
              <a:xfrm>
                <a:off x="2688" y="230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18" name="Freeform 3047"/>
              <p:cNvSpPr>
                <a:spLocks/>
              </p:cNvSpPr>
              <p:nvPr userDrawn="1"/>
            </p:nvSpPr>
            <p:spPr bwMode="auto">
              <a:xfrm>
                <a:off x="2773" y="230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19" name="Freeform 3048"/>
              <p:cNvSpPr>
                <a:spLocks/>
              </p:cNvSpPr>
              <p:nvPr userDrawn="1"/>
            </p:nvSpPr>
            <p:spPr bwMode="auto">
              <a:xfrm>
                <a:off x="2773" y="230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20" name="Freeform 3049"/>
              <p:cNvSpPr>
                <a:spLocks/>
              </p:cNvSpPr>
              <p:nvPr userDrawn="1"/>
            </p:nvSpPr>
            <p:spPr bwMode="auto">
              <a:xfrm>
                <a:off x="2858" y="230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5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5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21" name="Freeform 3050"/>
              <p:cNvSpPr>
                <a:spLocks/>
              </p:cNvSpPr>
              <p:nvPr userDrawn="1"/>
            </p:nvSpPr>
            <p:spPr bwMode="auto">
              <a:xfrm>
                <a:off x="2858" y="230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5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5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22" name="Freeform 3051"/>
              <p:cNvSpPr>
                <a:spLocks/>
              </p:cNvSpPr>
              <p:nvPr userDrawn="1"/>
            </p:nvSpPr>
            <p:spPr bwMode="auto">
              <a:xfrm>
                <a:off x="2943" y="230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23" name="Freeform 3052"/>
              <p:cNvSpPr>
                <a:spLocks/>
              </p:cNvSpPr>
              <p:nvPr userDrawn="1"/>
            </p:nvSpPr>
            <p:spPr bwMode="auto">
              <a:xfrm>
                <a:off x="2943" y="230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24" name="Freeform 3053"/>
              <p:cNvSpPr>
                <a:spLocks/>
              </p:cNvSpPr>
              <p:nvPr userDrawn="1"/>
            </p:nvSpPr>
            <p:spPr bwMode="auto">
              <a:xfrm>
                <a:off x="3028" y="230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25" name="Freeform 3054"/>
              <p:cNvSpPr>
                <a:spLocks/>
              </p:cNvSpPr>
              <p:nvPr userDrawn="1"/>
            </p:nvSpPr>
            <p:spPr bwMode="auto">
              <a:xfrm>
                <a:off x="3028" y="2304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26" name="Freeform 3055"/>
              <p:cNvSpPr>
                <a:spLocks/>
              </p:cNvSpPr>
              <p:nvPr userDrawn="1"/>
            </p:nvSpPr>
            <p:spPr bwMode="auto">
              <a:xfrm>
                <a:off x="3113" y="2304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27" name="Freeform 3056"/>
              <p:cNvSpPr>
                <a:spLocks/>
              </p:cNvSpPr>
              <p:nvPr userDrawn="1"/>
            </p:nvSpPr>
            <p:spPr bwMode="auto">
              <a:xfrm>
                <a:off x="3113" y="2304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28" name="Freeform 3057"/>
              <p:cNvSpPr>
                <a:spLocks/>
              </p:cNvSpPr>
              <p:nvPr userDrawn="1"/>
            </p:nvSpPr>
            <p:spPr bwMode="auto">
              <a:xfrm>
                <a:off x="3199" y="230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29" name="Freeform 3058"/>
              <p:cNvSpPr>
                <a:spLocks/>
              </p:cNvSpPr>
              <p:nvPr userDrawn="1"/>
            </p:nvSpPr>
            <p:spPr bwMode="auto">
              <a:xfrm>
                <a:off x="3199" y="2304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30" name="Freeform 3059"/>
              <p:cNvSpPr>
                <a:spLocks/>
              </p:cNvSpPr>
              <p:nvPr userDrawn="1"/>
            </p:nvSpPr>
            <p:spPr bwMode="auto">
              <a:xfrm>
                <a:off x="219" y="242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31" name="Freeform 3060"/>
              <p:cNvSpPr>
                <a:spLocks/>
              </p:cNvSpPr>
              <p:nvPr userDrawn="1"/>
            </p:nvSpPr>
            <p:spPr bwMode="auto">
              <a:xfrm>
                <a:off x="219" y="242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32" name="Freeform 3061"/>
              <p:cNvSpPr>
                <a:spLocks/>
              </p:cNvSpPr>
              <p:nvPr userDrawn="1"/>
            </p:nvSpPr>
            <p:spPr bwMode="auto">
              <a:xfrm>
                <a:off x="304" y="242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33" name="Freeform 3062"/>
              <p:cNvSpPr>
                <a:spLocks/>
              </p:cNvSpPr>
              <p:nvPr userDrawn="1"/>
            </p:nvSpPr>
            <p:spPr bwMode="auto">
              <a:xfrm>
                <a:off x="304" y="242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34" name="Freeform 3063"/>
              <p:cNvSpPr>
                <a:spLocks/>
              </p:cNvSpPr>
              <p:nvPr userDrawn="1"/>
            </p:nvSpPr>
            <p:spPr bwMode="auto">
              <a:xfrm>
                <a:off x="389" y="242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35" name="Freeform 3064"/>
              <p:cNvSpPr>
                <a:spLocks/>
              </p:cNvSpPr>
              <p:nvPr userDrawn="1"/>
            </p:nvSpPr>
            <p:spPr bwMode="auto">
              <a:xfrm>
                <a:off x="389" y="242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36" name="Freeform 3065"/>
              <p:cNvSpPr>
                <a:spLocks/>
              </p:cNvSpPr>
              <p:nvPr userDrawn="1"/>
            </p:nvSpPr>
            <p:spPr bwMode="auto">
              <a:xfrm>
                <a:off x="474" y="242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37" name="Freeform 3066"/>
              <p:cNvSpPr>
                <a:spLocks/>
              </p:cNvSpPr>
              <p:nvPr userDrawn="1"/>
            </p:nvSpPr>
            <p:spPr bwMode="auto">
              <a:xfrm>
                <a:off x="474" y="242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38" name="Freeform 3067"/>
              <p:cNvSpPr>
                <a:spLocks/>
              </p:cNvSpPr>
              <p:nvPr userDrawn="1"/>
            </p:nvSpPr>
            <p:spPr bwMode="auto">
              <a:xfrm>
                <a:off x="559" y="2420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39" name="Freeform 3068"/>
              <p:cNvSpPr>
                <a:spLocks/>
              </p:cNvSpPr>
              <p:nvPr userDrawn="1"/>
            </p:nvSpPr>
            <p:spPr bwMode="auto">
              <a:xfrm>
                <a:off x="559" y="2420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40" name="Freeform 3069"/>
              <p:cNvSpPr>
                <a:spLocks/>
              </p:cNvSpPr>
              <p:nvPr userDrawn="1"/>
            </p:nvSpPr>
            <p:spPr bwMode="auto">
              <a:xfrm>
                <a:off x="645" y="242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41" name="Freeform 3070"/>
              <p:cNvSpPr>
                <a:spLocks/>
              </p:cNvSpPr>
              <p:nvPr userDrawn="1"/>
            </p:nvSpPr>
            <p:spPr bwMode="auto">
              <a:xfrm>
                <a:off x="645" y="242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42" name="Freeform 3071"/>
              <p:cNvSpPr>
                <a:spLocks/>
              </p:cNvSpPr>
              <p:nvPr userDrawn="1"/>
            </p:nvSpPr>
            <p:spPr bwMode="auto">
              <a:xfrm>
                <a:off x="730" y="242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43" name="Freeform 3072"/>
              <p:cNvSpPr>
                <a:spLocks/>
              </p:cNvSpPr>
              <p:nvPr userDrawn="1"/>
            </p:nvSpPr>
            <p:spPr bwMode="auto">
              <a:xfrm>
                <a:off x="730" y="242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44" name="Freeform 3073"/>
              <p:cNvSpPr>
                <a:spLocks/>
              </p:cNvSpPr>
              <p:nvPr userDrawn="1"/>
            </p:nvSpPr>
            <p:spPr bwMode="auto">
              <a:xfrm>
                <a:off x="815" y="242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45" name="Freeform 3074"/>
              <p:cNvSpPr>
                <a:spLocks/>
              </p:cNvSpPr>
              <p:nvPr userDrawn="1"/>
            </p:nvSpPr>
            <p:spPr bwMode="auto">
              <a:xfrm>
                <a:off x="815" y="242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46" name="Freeform 3075"/>
              <p:cNvSpPr>
                <a:spLocks/>
              </p:cNvSpPr>
              <p:nvPr userDrawn="1"/>
            </p:nvSpPr>
            <p:spPr bwMode="auto">
              <a:xfrm>
                <a:off x="900" y="242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47" name="Freeform 3076"/>
              <p:cNvSpPr>
                <a:spLocks/>
              </p:cNvSpPr>
              <p:nvPr userDrawn="1"/>
            </p:nvSpPr>
            <p:spPr bwMode="auto">
              <a:xfrm>
                <a:off x="900" y="242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48" name="Freeform 3077"/>
              <p:cNvSpPr>
                <a:spLocks/>
              </p:cNvSpPr>
              <p:nvPr userDrawn="1"/>
            </p:nvSpPr>
            <p:spPr bwMode="auto">
              <a:xfrm>
                <a:off x="985" y="242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49" name="Freeform 3078"/>
              <p:cNvSpPr>
                <a:spLocks/>
              </p:cNvSpPr>
              <p:nvPr userDrawn="1"/>
            </p:nvSpPr>
            <p:spPr bwMode="auto">
              <a:xfrm>
                <a:off x="985" y="242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50" name="Freeform 3079"/>
              <p:cNvSpPr>
                <a:spLocks/>
              </p:cNvSpPr>
              <p:nvPr userDrawn="1"/>
            </p:nvSpPr>
            <p:spPr bwMode="auto">
              <a:xfrm>
                <a:off x="1070" y="2420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51" name="Freeform 3080"/>
              <p:cNvSpPr>
                <a:spLocks/>
              </p:cNvSpPr>
              <p:nvPr userDrawn="1"/>
            </p:nvSpPr>
            <p:spPr bwMode="auto">
              <a:xfrm>
                <a:off x="1070" y="2420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52" name="Freeform 3081"/>
              <p:cNvSpPr>
                <a:spLocks/>
              </p:cNvSpPr>
              <p:nvPr userDrawn="1"/>
            </p:nvSpPr>
            <p:spPr bwMode="auto">
              <a:xfrm>
                <a:off x="1156" y="242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53" name="Freeform 3082"/>
              <p:cNvSpPr>
                <a:spLocks/>
              </p:cNvSpPr>
              <p:nvPr userDrawn="1"/>
            </p:nvSpPr>
            <p:spPr bwMode="auto">
              <a:xfrm>
                <a:off x="1156" y="242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54" name="Freeform 3083"/>
              <p:cNvSpPr>
                <a:spLocks/>
              </p:cNvSpPr>
              <p:nvPr userDrawn="1"/>
            </p:nvSpPr>
            <p:spPr bwMode="auto">
              <a:xfrm>
                <a:off x="1241" y="242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55" name="Freeform 3084"/>
              <p:cNvSpPr>
                <a:spLocks/>
              </p:cNvSpPr>
              <p:nvPr userDrawn="1"/>
            </p:nvSpPr>
            <p:spPr bwMode="auto">
              <a:xfrm>
                <a:off x="1241" y="242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56" name="Freeform 3085"/>
              <p:cNvSpPr>
                <a:spLocks/>
              </p:cNvSpPr>
              <p:nvPr userDrawn="1"/>
            </p:nvSpPr>
            <p:spPr bwMode="auto">
              <a:xfrm>
                <a:off x="1326" y="242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57" name="Freeform 3086"/>
              <p:cNvSpPr>
                <a:spLocks/>
              </p:cNvSpPr>
              <p:nvPr userDrawn="1"/>
            </p:nvSpPr>
            <p:spPr bwMode="auto">
              <a:xfrm>
                <a:off x="1326" y="242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58" name="Freeform 3087"/>
              <p:cNvSpPr>
                <a:spLocks/>
              </p:cNvSpPr>
              <p:nvPr userDrawn="1"/>
            </p:nvSpPr>
            <p:spPr bwMode="auto">
              <a:xfrm>
                <a:off x="1411" y="242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59" name="Freeform 3088"/>
              <p:cNvSpPr>
                <a:spLocks/>
              </p:cNvSpPr>
              <p:nvPr userDrawn="1"/>
            </p:nvSpPr>
            <p:spPr bwMode="auto">
              <a:xfrm>
                <a:off x="1411" y="242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60" name="Freeform 3089"/>
              <p:cNvSpPr>
                <a:spLocks/>
              </p:cNvSpPr>
              <p:nvPr userDrawn="1"/>
            </p:nvSpPr>
            <p:spPr bwMode="auto">
              <a:xfrm>
                <a:off x="1496" y="242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506" name="Group 3291"/>
            <p:cNvGrpSpPr>
              <a:grpSpLocks/>
            </p:cNvGrpSpPr>
            <p:nvPr userDrawn="1"/>
          </p:nvGrpSpPr>
          <p:grpSpPr bwMode="auto">
            <a:xfrm>
              <a:off x="347663" y="3841750"/>
              <a:ext cx="4826000" cy="649288"/>
              <a:chOff x="219" y="2420"/>
              <a:chExt cx="3040" cy="409"/>
            </a:xfrm>
          </p:grpSpPr>
          <p:sp>
            <p:nvSpPr>
              <p:cNvPr id="12361" name="Freeform 3091"/>
              <p:cNvSpPr>
                <a:spLocks/>
              </p:cNvSpPr>
              <p:nvPr userDrawn="1"/>
            </p:nvSpPr>
            <p:spPr bwMode="auto">
              <a:xfrm>
                <a:off x="1496" y="242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62" name="Freeform 3092"/>
              <p:cNvSpPr>
                <a:spLocks/>
              </p:cNvSpPr>
              <p:nvPr userDrawn="1"/>
            </p:nvSpPr>
            <p:spPr bwMode="auto">
              <a:xfrm>
                <a:off x="1581" y="2420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63" name="Freeform 3093"/>
              <p:cNvSpPr>
                <a:spLocks/>
              </p:cNvSpPr>
              <p:nvPr userDrawn="1"/>
            </p:nvSpPr>
            <p:spPr bwMode="auto">
              <a:xfrm>
                <a:off x="1581" y="2420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64" name="Freeform 3094"/>
              <p:cNvSpPr>
                <a:spLocks/>
              </p:cNvSpPr>
              <p:nvPr userDrawn="1"/>
            </p:nvSpPr>
            <p:spPr bwMode="auto">
              <a:xfrm>
                <a:off x="1667" y="242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65" name="Freeform 3095"/>
              <p:cNvSpPr>
                <a:spLocks/>
              </p:cNvSpPr>
              <p:nvPr userDrawn="1"/>
            </p:nvSpPr>
            <p:spPr bwMode="auto">
              <a:xfrm>
                <a:off x="1667" y="242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66" name="Freeform 3096"/>
              <p:cNvSpPr>
                <a:spLocks/>
              </p:cNvSpPr>
              <p:nvPr userDrawn="1"/>
            </p:nvSpPr>
            <p:spPr bwMode="auto">
              <a:xfrm>
                <a:off x="1752" y="2420"/>
                <a:ext cx="59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67" name="Freeform 3097"/>
              <p:cNvSpPr>
                <a:spLocks/>
              </p:cNvSpPr>
              <p:nvPr userDrawn="1"/>
            </p:nvSpPr>
            <p:spPr bwMode="auto">
              <a:xfrm>
                <a:off x="1752" y="2420"/>
                <a:ext cx="59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68" name="Freeform 3098"/>
              <p:cNvSpPr>
                <a:spLocks/>
              </p:cNvSpPr>
              <p:nvPr userDrawn="1"/>
            </p:nvSpPr>
            <p:spPr bwMode="auto">
              <a:xfrm>
                <a:off x="1836" y="242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69" name="Freeform 3099"/>
              <p:cNvSpPr>
                <a:spLocks/>
              </p:cNvSpPr>
              <p:nvPr userDrawn="1"/>
            </p:nvSpPr>
            <p:spPr bwMode="auto">
              <a:xfrm>
                <a:off x="1836" y="242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70" name="Freeform 3100"/>
              <p:cNvSpPr>
                <a:spLocks/>
              </p:cNvSpPr>
              <p:nvPr userDrawn="1"/>
            </p:nvSpPr>
            <p:spPr bwMode="auto">
              <a:xfrm>
                <a:off x="1921" y="242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71" name="Freeform 3101"/>
              <p:cNvSpPr>
                <a:spLocks/>
              </p:cNvSpPr>
              <p:nvPr userDrawn="1"/>
            </p:nvSpPr>
            <p:spPr bwMode="auto">
              <a:xfrm>
                <a:off x="1921" y="242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72" name="Freeform 3102"/>
              <p:cNvSpPr>
                <a:spLocks/>
              </p:cNvSpPr>
              <p:nvPr userDrawn="1"/>
            </p:nvSpPr>
            <p:spPr bwMode="auto">
              <a:xfrm>
                <a:off x="2006" y="242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73" name="Freeform 3103"/>
              <p:cNvSpPr>
                <a:spLocks/>
              </p:cNvSpPr>
              <p:nvPr userDrawn="1"/>
            </p:nvSpPr>
            <p:spPr bwMode="auto">
              <a:xfrm>
                <a:off x="2006" y="242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74" name="Freeform 3104"/>
              <p:cNvSpPr>
                <a:spLocks/>
              </p:cNvSpPr>
              <p:nvPr userDrawn="1"/>
            </p:nvSpPr>
            <p:spPr bwMode="auto">
              <a:xfrm>
                <a:off x="2091" y="2420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75" name="Freeform 3105"/>
              <p:cNvSpPr>
                <a:spLocks/>
              </p:cNvSpPr>
              <p:nvPr userDrawn="1"/>
            </p:nvSpPr>
            <p:spPr bwMode="auto">
              <a:xfrm>
                <a:off x="2091" y="2420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76" name="Freeform 3106"/>
              <p:cNvSpPr>
                <a:spLocks/>
              </p:cNvSpPr>
              <p:nvPr userDrawn="1"/>
            </p:nvSpPr>
            <p:spPr bwMode="auto">
              <a:xfrm>
                <a:off x="2177" y="242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77" name="Freeform 3107"/>
              <p:cNvSpPr>
                <a:spLocks/>
              </p:cNvSpPr>
              <p:nvPr userDrawn="1"/>
            </p:nvSpPr>
            <p:spPr bwMode="auto">
              <a:xfrm>
                <a:off x="2177" y="242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78" name="Freeform 3108"/>
              <p:cNvSpPr>
                <a:spLocks/>
              </p:cNvSpPr>
              <p:nvPr userDrawn="1"/>
            </p:nvSpPr>
            <p:spPr bwMode="auto">
              <a:xfrm>
                <a:off x="2262" y="242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79" name="Freeform 3109"/>
              <p:cNvSpPr>
                <a:spLocks/>
              </p:cNvSpPr>
              <p:nvPr userDrawn="1"/>
            </p:nvSpPr>
            <p:spPr bwMode="auto">
              <a:xfrm>
                <a:off x="2262" y="242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80" name="Freeform 3110"/>
              <p:cNvSpPr>
                <a:spLocks/>
              </p:cNvSpPr>
              <p:nvPr userDrawn="1"/>
            </p:nvSpPr>
            <p:spPr bwMode="auto">
              <a:xfrm>
                <a:off x="2347" y="242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81" name="Freeform 3111"/>
              <p:cNvSpPr>
                <a:spLocks/>
              </p:cNvSpPr>
              <p:nvPr userDrawn="1"/>
            </p:nvSpPr>
            <p:spPr bwMode="auto">
              <a:xfrm>
                <a:off x="2347" y="242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82" name="Freeform 3112"/>
              <p:cNvSpPr>
                <a:spLocks/>
              </p:cNvSpPr>
              <p:nvPr userDrawn="1"/>
            </p:nvSpPr>
            <p:spPr bwMode="auto">
              <a:xfrm>
                <a:off x="2432" y="242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83" name="Freeform 3113"/>
              <p:cNvSpPr>
                <a:spLocks/>
              </p:cNvSpPr>
              <p:nvPr userDrawn="1"/>
            </p:nvSpPr>
            <p:spPr bwMode="auto">
              <a:xfrm>
                <a:off x="2432" y="242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84" name="Freeform 3114"/>
              <p:cNvSpPr>
                <a:spLocks/>
              </p:cNvSpPr>
              <p:nvPr userDrawn="1"/>
            </p:nvSpPr>
            <p:spPr bwMode="auto">
              <a:xfrm>
                <a:off x="2517" y="242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85" name="Freeform 3115"/>
              <p:cNvSpPr>
                <a:spLocks/>
              </p:cNvSpPr>
              <p:nvPr userDrawn="1"/>
            </p:nvSpPr>
            <p:spPr bwMode="auto">
              <a:xfrm>
                <a:off x="2517" y="242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86" name="Freeform 3116"/>
              <p:cNvSpPr>
                <a:spLocks/>
              </p:cNvSpPr>
              <p:nvPr userDrawn="1"/>
            </p:nvSpPr>
            <p:spPr bwMode="auto">
              <a:xfrm>
                <a:off x="2602" y="2420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87" name="Freeform 3117"/>
              <p:cNvSpPr>
                <a:spLocks/>
              </p:cNvSpPr>
              <p:nvPr userDrawn="1"/>
            </p:nvSpPr>
            <p:spPr bwMode="auto">
              <a:xfrm>
                <a:off x="2602" y="2420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88" name="Freeform 3118"/>
              <p:cNvSpPr>
                <a:spLocks/>
              </p:cNvSpPr>
              <p:nvPr userDrawn="1"/>
            </p:nvSpPr>
            <p:spPr bwMode="auto">
              <a:xfrm>
                <a:off x="2688" y="242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89" name="Freeform 3119"/>
              <p:cNvSpPr>
                <a:spLocks/>
              </p:cNvSpPr>
              <p:nvPr userDrawn="1"/>
            </p:nvSpPr>
            <p:spPr bwMode="auto">
              <a:xfrm>
                <a:off x="2688" y="242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90" name="Freeform 3120"/>
              <p:cNvSpPr>
                <a:spLocks/>
              </p:cNvSpPr>
              <p:nvPr userDrawn="1"/>
            </p:nvSpPr>
            <p:spPr bwMode="auto">
              <a:xfrm>
                <a:off x="2773" y="242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91" name="Freeform 3121"/>
              <p:cNvSpPr>
                <a:spLocks/>
              </p:cNvSpPr>
              <p:nvPr userDrawn="1"/>
            </p:nvSpPr>
            <p:spPr bwMode="auto">
              <a:xfrm>
                <a:off x="2773" y="242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92" name="Freeform 3122"/>
              <p:cNvSpPr>
                <a:spLocks/>
              </p:cNvSpPr>
              <p:nvPr userDrawn="1"/>
            </p:nvSpPr>
            <p:spPr bwMode="auto">
              <a:xfrm>
                <a:off x="2858" y="242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5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5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93" name="Freeform 3123"/>
              <p:cNvSpPr>
                <a:spLocks/>
              </p:cNvSpPr>
              <p:nvPr userDrawn="1"/>
            </p:nvSpPr>
            <p:spPr bwMode="auto">
              <a:xfrm>
                <a:off x="2858" y="242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5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5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94" name="Freeform 3124"/>
              <p:cNvSpPr>
                <a:spLocks/>
              </p:cNvSpPr>
              <p:nvPr userDrawn="1"/>
            </p:nvSpPr>
            <p:spPr bwMode="auto">
              <a:xfrm>
                <a:off x="2943" y="242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95" name="Freeform 3125"/>
              <p:cNvSpPr>
                <a:spLocks/>
              </p:cNvSpPr>
              <p:nvPr userDrawn="1"/>
            </p:nvSpPr>
            <p:spPr bwMode="auto">
              <a:xfrm>
                <a:off x="2943" y="242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96" name="Freeform 3126"/>
              <p:cNvSpPr>
                <a:spLocks/>
              </p:cNvSpPr>
              <p:nvPr userDrawn="1"/>
            </p:nvSpPr>
            <p:spPr bwMode="auto">
              <a:xfrm>
                <a:off x="3028" y="242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97" name="Freeform 3127"/>
              <p:cNvSpPr>
                <a:spLocks/>
              </p:cNvSpPr>
              <p:nvPr userDrawn="1"/>
            </p:nvSpPr>
            <p:spPr bwMode="auto">
              <a:xfrm>
                <a:off x="3028" y="242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98" name="Freeform 3128"/>
              <p:cNvSpPr>
                <a:spLocks/>
              </p:cNvSpPr>
              <p:nvPr userDrawn="1"/>
            </p:nvSpPr>
            <p:spPr bwMode="auto">
              <a:xfrm>
                <a:off x="3113" y="2420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99" name="Freeform 3129"/>
              <p:cNvSpPr>
                <a:spLocks/>
              </p:cNvSpPr>
              <p:nvPr userDrawn="1"/>
            </p:nvSpPr>
            <p:spPr bwMode="auto">
              <a:xfrm>
                <a:off x="3113" y="2420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00" name="Freeform 3130"/>
              <p:cNvSpPr>
                <a:spLocks/>
              </p:cNvSpPr>
              <p:nvPr userDrawn="1"/>
            </p:nvSpPr>
            <p:spPr bwMode="auto">
              <a:xfrm>
                <a:off x="3199" y="242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01" name="Freeform 3131"/>
              <p:cNvSpPr>
                <a:spLocks/>
              </p:cNvSpPr>
              <p:nvPr userDrawn="1"/>
            </p:nvSpPr>
            <p:spPr bwMode="auto">
              <a:xfrm>
                <a:off x="3199" y="242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02" name="Freeform 3132"/>
              <p:cNvSpPr>
                <a:spLocks/>
              </p:cNvSpPr>
              <p:nvPr userDrawn="1"/>
            </p:nvSpPr>
            <p:spPr bwMode="auto">
              <a:xfrm>
                <a:off x="219" y="253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03" name="Freeform 3133"/>
              <p:cNvSpPr>
                <a:spLocks/>
              </p:cNvSpPr>
              <p:nvPr userDrawn="1"/>
            </p:nvSpPr>
            <p:spPr bwMode="auto">
              <a:xfrm>
                <a:off x="219" y="253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04" name="Freeform 3134"/>
              <p:cNvSpPr>
                <a:spLocks/>
              </p:cNvSpPr>
              <p:nvPr userDrawn="1"/>
            </p:nvSpPr>
            <p:spPr bwMode="auto">
              <a:xfrm>
                <a:off x="304" y="253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05" name="Freeform 3135"/>
              <p:cNvSpPr>
                <a:spLocks/>
              </p:cNvSpPr>
              <p:nvPr userDrawn="1"/>
            </p:nvSpPr>
            <p:spPr bwMode="auto">
              <a:xfrm>
                <a:off x="304" y="253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06" name="Freeform 3136"/>
              <p:cNvSpPr>
                <a:spLocks/>
              </p:cNvSpPr>
              <p:nvPr userDrawn="1"/>
            </p:nvSpPr>
            <p:spPr bwMode="auto">
              <a:xfrm>
                <a:off x="389" y="253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07" name="Freeform 3137"/>
              <p:cNvSpPr>
                <a:spLocks/>
              </p:cNvSpPr>
              <p:nvPr userDrawn="1"/>
            </p:nvSpPr>
            <p:spPr bwMode="auto">
              <a:xfrm>
                <a:off x="389" y="253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08" name="Freeform 3138"/>
              <p:cNvSpPr>
                <a:spLocks/>
              </p:cNvSpPr>
              <p:nvPr userDrawn="1"/>
            </p:nvSpPr>
            <p:spPr bwMode="auto">
              <a:xfrm>
                <a:off x="474" y="253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09" name="Freeform 3139"/>
              <p:cNvSpPr>
                <a:spLocks/>
              </p:cNvSpPr>
              <p:nvPr userDrawn="1"/>
            </p:nvSpPr>
            <p:spPr bwMode="auto">
              <a:xfrm>
                <a:off x="474" y="253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10" name="Freeform 3140"/>
              <p:cNvSpPr>
                <a:spLocks/>
              </p:cNvSpPr>
              <p:nvPr userDrawn="1"/>
            </p:nvSpPr>
            <p:spPr bwMode="auto">
              <a:xfrm>
                <a:off x="559" y="2536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11" name="Freeform 3141"/>
              <p:cNvSpPr>
                <a:spLocks/>
              </p:cNvSpPr>
              <p:nvPr userDrawn="1"/>
            </p:nvSpPr>
            <p:spPr bwMode="auto">
              <a:xfrm>
                <a:off x="559" y="2536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12" name="Freeform 3142"/>
              <p:cNvSpPr>
                <a:spLocks/>
              </p:cNvSpPr>
              <p:nvPr userDrawn="1"/>
            </p:nvSpPr>
            <p:spPr bwMode="auto">
              <a:xfrm>
                <a:off x="645" y="253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13" name="Freeform 3143"/>
              <p:cNvSpPr>
                <a:spLocks/>
              </p:cNvSpPr>
              <p:nvPr userDrawn="1"/>
            </p:nvSpPr>
            <p:spPr bwMode="auto">
              <a:xfrm>
                <a:off x="645" y="253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14" name="Freeform 3144"/>
              <p:cNvSpPr>
                <a:spLocks/>
              </p:cNvSpPr>
              <p:nvPr userDrawn="1"/>
            </p:nvSpPr>
            <p:spPr bwMode="auto">
              <a:xfrm>
                <a:off x="730" y="253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15" name="Freeform 3145"/>
              <p:cNvSpPr>
                <a:spLocks/>
              </p:cNvSpPr>
              <p:nvPr userDrawn="1"/>
            </p:nvSpPr>
            <p:spPr bwMode="auto">
              <a:xfrm>
                <a:off x="730" y="253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16" name="Freeform 3146"/>
              <p:cNvSpPr>
                <a:spLocks/>
              </p:cNvSpPr>
              <p:nvPr userDrawn="1"/>
            </p:nvSpPr>
            <p:spPr bwMode="auto">
              <a:xfrm>
                <a:off x="815" y="253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17" name="Freeform 3147"/>
              <p:cNvSpPr>
                <a:spLocks/>
              </p:cNvSpPr>
              <p:nvPr userDrawn="1"/>
            </p:nvSpPr>
            <p:spPr bwMode="auto">
              <a:xfrm>
                <a:off x="815" y="253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18" name="Freeform 3148"/>
              <p:cNvSpPr>
                <a:spLocks/>
              </p:cNvSpPr>
              <p:nvPr userDrawn="1"/>
            </p:nvSpPr>
            <p:spPr bwMode="auto">
              <a:xfrm>
                <a:off x="900" y="253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19" name="Freeform 3149"/>
              <p:cNvSpPr>
                <a:spLocks/>
              </p:cNvSpPr>
              <p:nvPr userDrawn="1"/>
            </p:nvSpPr>
            <p:spPr bwMode="auto">
              <a:xfrm>
                <a:off x="900" y="253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20" name="Freeform 3150"/>
              <p:cNvSpPr>
                <a:spLocks/>
              </p:cNvSpPr>
              <p:nvPr userDrawn="1"/>
            </p:nvSpPr>
            <p:spPr bwMode="auto">
              <a:xfrm>
                <a:off x="985" y="253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21" name="Freeform 3151"/>
              <p:cNvSpPr>
                <a:spLocks/>
              </p:cNvSpPr>
              <p:nvPr userDrawn="1"/>
            </p:nvSpPr>
            <p:spPr bwMode="auto">
              <a:xfrm>
                <a:off x="985" y="253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22" name="Freeform 3152"/>
              <p:cNvSpPr>
                <a:spLocks/>
              </p:cNvSpPr>
              <p:nvPr userDrawn="1"/>
            </p:nvSpPr>
            <p:spPr bwMode="auto">
              <a:xfrm>
                <a:off x="1070" y="2536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23" name="Freeform 3153"/>
              <p:cNvSpPr>
                <a:spLocks/>
              </p:cNvSpPr>
              <p:nvPr userDrawn="1"/>
            </p:nvSpPr>
            <p:spPr bwMode="auto">
              <a:xfrm>
                <a:off x="1070" y="2536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24" name="Freeform 3154"/>
              <p:cNvSpPr>
                <a:spLocks/>
              </p:cNvSpPr>
              <p:nvPr userDrawn="1"/>
            </p:nvSpPr>
            <p:spPr bwMode="auto">
              <a:xfrm>
                <a:off x="1156" y="253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25" name="Freeform 3155"/>
              <p:cNvSpPr>
                <a:spLocks/>
              </p:cNvSpPr>
              <p:nvPr userDrawn="1"/>
            </p:nvSpPr>
            <p:spPr bwMode="auto">
              <a:xfrm>
                <a:off x="1156" y="253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26" name="Freeform 3156"/>
              <p:cNvSpPr>
                <a:spLocks/>
              </p:cNvSpPr>
              <p:nvPr userDrawn="1"/>
            </p:nvSpPr>
            <p:spPr bwMode="auto">
              <a:xfrm>
                <a:off x="1241" y="253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27" name="Freeform 3157"/>
              <p:cNvSpPr>
                <a:spLocks/>
              </p:cNvSpPr>
              <p:nvPr userDrawn="1"/>
            </p:nvSpPr>
            <p:spPr bwMode="auto">
              <a:xfrm>
                <a:off x="1241" y="253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28" name="Freeform 3158"/>
              <p:cNvSpPr>
                <a:spLocks/>
              </p:cNvSpPr>
              <p:nvPr userDrawn="1"/>
            </p:nvSpPr>
            <p:spPr bwMode="auto">
              <a:xfrm>
                <a:off x="1326" y="253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29" name="Freeform 3159"/>
              <p:cNvSpPr>
                <a:spLocks/>
              </p:cNvSpPr>
              <p:nvPr userDrawn="1"/>
            </p:nvSpPr>
            <p:spPr bwMode="auto">
              <a:xfrm>
                <a:off x="1326" y="253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30" name="Freeform 3160"/>
              <p:cNvSpPr>
                <a:spLocks/>
              </p:cNvSpPr>
              <p:nvPr userDrawn="1"/>
            </p:nvSpPr>
            <p:spPr bwMode="auto">
              <a:xfrm>
                <a:off x="1411" y="253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31" name="Freeform 3161"/>
              <p:cNvSpPr>
                <a:spLocks/>
              </p:cNvSpPr>
              <p:nvPr userDrawn="1"/>
            </p:nvSpPr>
            <p:spPr bwMode="auto">
              <a:xfrm>
                <a:off x="1411" y="253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32" name="Freeform 3162"/>
              <p:cNvSpPr>
                <a:spLocks/>
              </p:cNvSpPr>
              <p:nvPr userDrawn="1"/>
            </p:nvSpPr>
            <p:spPr bwMode="auto">
              <a:xfrm>
                <a:off x="1496" y="253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33" name="Freeform 3163"/>
              <p:cNvSpPr>
                <a:spLocks/>
              </p:cNvSpPr>
              <p:nvPr userDrawn="1"/>
            </p:nvSpPr>
            <p:spPr bwMode="auto">
              <a:xfrm>
                <a:off x="1496" y="253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34" name="Freeform 3164"/>
              <p:cNvSpPr>
                <a:spLocks/>
              </p:cNvSpPr>
              <p:nvPr userDrawn="1"/>
            </p:nvSpPr>
            <p:spPr bwMode="auto">
              <a:xfrm>
                <a:off x="1581" y="2536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35" name="Freeform 3165"/>
              <p:cNvSpPr>
                <a:spLocks/>
              </p:cNvSpPr>
              <p:nvPr userDrawn="1"/>
            </p:nvSpPr>
            <p:spPr bwMode="auto">
              <a:xfrm>
                <a:off x="1581" y="2536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36" name="Freeform 3166"/>
              <p:cNvSpPr>
                <a:spLocks/>
              </p:cNvSpPr>
              <p:nvPr userDrawn="1"/>
            </p:nvSpPr>
            <p:spPr bwMode="auto">
              <a:xfrm>
                <a:off x="1667" y="253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37" name="Freeform 3167"/>
              <p:cNvSpPr>
                <a:spLocks/>
              </p:cNvSpPr>
              <p:nvPr userDrawn="1"/>
            </p:nvSpPr>
            <p:spPr bwMode="auto">
              <a:xfrm>
                <a:off x="1667" y="253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38" name="Freeform 3168"/>
              <p:cNvSpPr>
                <a:spLocks/>
              </p:cNvSpPr>
              <p:nvPr userDrawn="1"/>
            </p:nvSpPr>
            <p:spPr bwMode="auto">
              <a:xfrm>
                <a:off x="1752" y="2536"/>
                <a:ext cx="59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39" name="Freeform 3169"/>
              <p:cNvSpPr>
                <a:spLocks/>
              </p:cNvSpPr>
              <p:nvPr userDrawn="1"/>
            </p:nvSpPr>
            <p:spPr bwMode="auto">
              <a:xfrm>
                <a:off x="1752" y="2536"/>
                <a:ext cx="59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40" name="Freeform 3170"/>
              <p:cNvSpPr>
                <a:spLocks/>
              </p:cNvSpPr>
              <p:nvPr userDrawn="1"/>
            </p:nvSpPr>
            <p:spPr bwMode="auto">
              <a:xfrm>
                <a:off x="1836" y="253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41" name="Freeform 3171"/>
              <p:cNvSpPr>
                <a:spLocks/>
              </p:cNvSpPr>
              <p:nvPr userDrawn="1"/>
            </p:nvSpPr>
            <p:spPr bwMode="auto">
              <a:xfrm>
                <a:off x="1836" y="253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42" name="Freeform 3172"/>
              <p:cNvSpPr>
                <a:spLocks/>
              </p:cNvSpPr>
              <p:nvPr userDrawn="1"/>
            </p:nvSpPr>
            <p:spPr bwMode="auto">
              <a:xfrm>
                <a:off x="1921" y="253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43" name="Freeform 3173"/>
              <p:cNvSpPr>
                <a:spLocks/>
              </p:cNvSpPr>
              <p:nvPr userDrawn="1"/>
            </p:nvSpPr>
            <p:spPr bwMode="auto">
              <a:xfrm>
                <a:off x="1921" y="253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44" name="Freeform 3174"/>
              <p:cNvSpPr>
                <a:spLocks/>
              </p:cNvSpPr>
              <p:nvPr userDrawn="1"/>
            </p:nvSpPr>
            <p:spPr bwMode="auto">
              <a:xfrm>
                <a:off x="2006" y="253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45" name="Freeform 3175"/>
              <p:cNvSpPr>
                <a:spLocks/>
              </p:cNvSpPr>
              <p:nvPr userDrawn="1"/>
            </p:nvSpPr>
            <p:spPr bwMode="auto">
              <a:xfrm>
                <a:off x="2006" y="253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46" name="Freeform 3176"/>
              <p:cNvSpPr>
                <a:spLocks/>
              </p:cNvSpPr>
              <p:nvPr userDrawn="1"/>
            </p:nvSpPr>
            <p:spPr bwMode="auto">
              <a:xfrm>
                <a:off x="2091" y="2536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47" name="Freeform 3177"/>
              <p:cNvSpPr>
                <a:spLocks/>
              </p:cNvSpPr>
              <p:nvPr userDrawn="1"/>
            </p:nvSpPr>
            <p:spPr bwMode="auto">
              <a:xfrm>
                <a:off x="2091" y="2536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48" name="Freeform 3178"/>
              <p:cNvSpPr>
                <a:spLocks/>
              </p:cNvSpPr>
              <p:nvPr userDrawn="1"/>
            </p:nvSpPr>
            <p:spPr bwMode="auto">
              <a:xfrm>
                <a:off x="2177" y="253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49" name="Freeform 3179"/>
              <p:cNvSpPr>
                <a:spLocks/>
              </p:cNvSpPr>
              <p:nvPr userDrawn="1"/>
            </p:nvSpPr>
            <p:spPr bwMode="auto">
              <a:xfrm>
                <a:off x="2177" y="253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50" name="Freeform 3180"/>
              <p:cNvSpPr>
                <a:spLocks/>
              </p:cNvSpPr>
              <p:nvPr userDrawn="1"/>
            </p:nvSpPr>
            <p:spPr bwMode="auto">
              <a:xfrm>
                <a:off x="2262" y="253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51" name="Freeform 3181"/>
              <p:cNvSpPr>
                <a:spLocks/>
              </p:cNvSpPr>
              <p:nvPr userDrawn="1"/>
            </p:nvSpPr>
            <p:spPr bwMode="auto">
              <a:xfrm>
                <a:off x="2262" y="253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52" name="Freeform 3182"/>
              <p:cNvSpPr>
                <a:spLocks/>
              </p:cNvSpPr>
              <p:nvPr userDrawn="1"/>
            </p:nvSpPr>
            <p:spPr bwMode="auto">
              <a:xfrm>
                <a:off x="2347" y="253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53" name="Freeform 3183"/>
              <p:cNvSpPr>
                <a:spLocks/>
              </p:cNvSpPr>
              <p:nvPr userDrawn="1"/>
            </p:nvSpPr>
            <p:spPr bwMode="auto">
              <a:xfrm>
                <a:off x="2347" y="253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54" name="Freeform 3184"/>
              <p:cNvSpPr>
                <a:spLocks/>
              </p:cNvSpPr>
              <p:nvPr userDrawn="1"/>
            </p:nvSpPr>
            <p:spPr bwMode="auto">
              <a:xfrm>
                <a:off x="2432" y="253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55" name="Freeform 3185"/>
              <p:cNvSpPr>
                <a:spLocks/>
              </p:cNvSpPr>
              <p:nvPr userDrawn="1"/>
            </p:nvSpPr>
            <p:spPr bwMode="auto">
              <a:xfrm>
                <a:off x="2432" y="253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56" name="Freeform 3186"/>
              <p:cNvSpPr>
                <a:spLocks/>
              </p:cNvSpPr>
              <p:nvPr userDrawn="1"/>
            </p:nvSpPr>
            <p:spPr bwMode="auto">
              <a:xfrm>
                <a:off x="2517" y="253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57" name="Freeform 3187"/>
              <p:cNvSpPr>
                <a:spLocks/>
              </p:cNvSpPr>
              <p:nvPr userDrawn="1"/>
            </p:nvSpPr>
            <p:spPr bwMode="auto">
              <a:xfrm>
                <a:off x="2517" y="253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58" name="Freeform 3188"/>
              <p:cNvSpPr>
                <a:spLocks/>
              </p:cNvSpPr>
              <p:nvPr userDrawn="1"/>
            </p:nvSpPr>
            <p:spPr bwMode="auto">
              <a:xfrm>
                <a:off x="2602" y="2536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59" name="Freeform 3189"/>
              <p:cNvSpPr>
                <a:spLocks/>
              </p:cNvSpPr>
              <p:nvPr userDrawn="1"/>
            </p:nvSpPr>
            <p:spPr bwMode="auto">
              <a:xfrm>
                <a:off x="2602" y="2536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60" name="Freeform 3190"/>
              <p:cNvSpPr>
                <a:spLocks/>
              </p:cNvSpPr>
              <p:nvPr userDrawn="1"/>
            </p:nvSpPr>
            <p:spPr bwMode="auto">
              <a:xfrm>
                <a:off x="2688" y="253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61" name="Freeform 3191"/>
              <p:cNvSpPr>
                <a:spLocks/>
              </p:cNvSpPr>
              <p:nvPr userDrawn="1"/>
            </p:nvSpPr>
            <p:spPr bwMode="auto">
              <a:xfrm>
                <a:off x="2688" y="253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62" name="Freeform 3192"/>
              <p:cNvSpPr>
                <a:spLocks/>
              </p:cNvSpPr>
              <p:nvPr userDrawn="1"/>
            </p:nvSpPr>
            <p:spPr bwMode="auto">
              <a:xfrm>
                <a:off x="2773" y="253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63" name="Freeform 3193"/>
              <p:cNvSpPr>
                <a:spLocks/>
              </p:cNvSpPr>
              <p:nvPr userDrawn="1"/>
            </p:nvSpPr>
            <p:spPr bwMode="auto">
              <a:xfrm>
                <a:off x="2773" y="253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64" name="Freeform 3194"/>
              <p:cNvSpPr>
                <a:spLocks/>
              </p:cNvSpPr>
              <p:nvPr userDrawn="1"/>
            </p:nvSpPr>
            <p:spPr bwMode="auto">
              <a:xfrm>
                <a:off x="2858" y="253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5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5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65" name="Freeform 3195"/>
              <p:cNvSpPr>
                <a:spLocks/>
              </p:cNvSpPr>
              <p:nvPr userDrawn="1"/>
            </p:nvSpPr>
            <p:spPr bwMode="auto">
              <a:xfrm>
                <a:off x="2858" y="253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5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5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66" name="Freeform 3196"/>
              <p:cNvSpPr>
                <a:spLocks/>
              </p:cNvSpPr>
              <p:nvPr userDrawn="1"/>
            </p:nvSpPr>
            <p:spPr bwMode="auto">
              <a:xfrm>
                <a:off x="2943" y="253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67" name="Freeform 3197"/>
              <p:cNvSpPr>
                <a:spLocks/>
              </p:cNvSpPr>
              <p:nvPr userDrawn="1"/>
            </p:nvSpPr>
            <p:spPr bwMode="auto">
              <a:xfrm>
                <a:off x="2943" y="253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68" name="Freeform 3198"/>
              <p:cNvSpPr>
                <a:spLocks/>
              </p:cNvSpPr>
              <p:nvPr userDrawn="1"/>
            </p:nvSpPr>
            <p:spPr bwMode="auto">
              <a:xfrm>
                <a:off x="3028" y="253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69" name="Freeform 3199"/>
              <p:cNvSpPr>
                <a:spLocks/>
              </p:cNvSpPr>
              <p:nvPr userDrawn="1"/>
            </p:nvSpPr>
            <p:spPr bwMode="auto">
              <a:xfrm>
                <a:off x="3028" y="253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70" name="Freeform 3200"/>
              <p:cNvSpPr>
                <a:spLocks/>
              </p:cNvSpPr>
              <p:nvPr userDrawn="1"/>
            </p:nvSpPr>
            <p:spPr bwMode="auto">
              <a:xfrm>
                <a:off x="3113" y="2536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71" name="Freeform 3201"/>
              <p:cNvSpPr>
                <a:spLocks/>
              </p:cNvSpPr>
              <p:nvPr userDrawn="1"/>
            </p:nvSpPr>
            <p:spPr bwMode="auto">
              <a:xfrm>
                <a:off x="3113" y="2536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72" name="Freeform 3202"/>
              <p:cNvSpPr>
                <a:spLocks/>
              </p:cNvSpPr>
              <p:nvPr userDrawn="1"/>
            </p:nvSpPr>
            <p:spPr bwMode="auto">
              <a:xfrm>
                <a:off x="3199" y="253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73" name="Freeform 3203"/>
              <p:cNvSpPr>
                <a:spLocks/>
              </p:cNvSpPr>
              <p:nvPr userDrawn="1"/>
            </p:nvSpPr>
            <p:spPr bwMode="auto">
              <a:xfrm>
                <a:off x="3199" y="253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74" name="Freeform 3204"/>
              <p:cNvSpPr>
                <a:spLocks/>
              </p:cNvSpPr>
              <p:nvPr userDrawn="1"/>
            </p:nvSpPr>
            <p:spPr bwMode="auto">
              <a:xfrm>
                <a:off x="219" y="2652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75" name="Freeform 3205"/>
              <p:cNvSpPr>
                <a:spLocks/>
              </p:cNvSpPr>
              <p:nvPr userDrawn="1"/>
            </p:nvSpPr>
            <p:spPr bwMode="auto">
              <a:xfrm>
                <a:off x="219" y="2652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76" name="Freeform 3206"/>
              <p:cNvSpPr>
                <a:spLocks/>
              </p:cNvSpPr>
              <p:nvPr userDrawn="1"/>
            </p:nvSpPr>
            <p:spPr bwMode="auto">
              <a:xfrm>
                <a:off x="304" y="2652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77" name="Freeform 3207"/>
              <p:cNvSpPr>
                <a:spLocks/>
              </p:cNvSpPr>
              <p:nvPr userDrawn="1"/>
            </p:nvSpPr>
            <p:spPr bwMode="auto">
              <a:xfrm>
                <a:off x="304" y="2652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78" name="Freeform 3208"/>
              <p:cNvSpPr>
                <a:spLocks/>
              </p:cNvSpPr>
              <p:nvPr userDrawn="1"/>
            </p:nvSpPr>
            <p:spPr bwMode="auto">
              <a:xfrm>
                <a:off x="389" y="2652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79" name="Freeform 3209"/>
              <p:cNvSpPr>
                <a:spLocks/>
              </p:cNvSpPr>
              <p:nvPr userDrawn="1"/>
            </p:nvSpPr>
            <p:spPr bwMode="auto">
              <a:xfrm>
                <a:off x="389" y="2652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80" name="Freeform 3210"/>
              <p:cNvSpPr>
                <a:spLocks/>
              </p:cNvSpPr>
              <p:nvPr userDrawn="1"/>
            </p:nvSpPr>
            <p:spPr bwMode="auto">
              <a:xfrm>
                <a:off x="474" y="2652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81" name="Freeform 3211"/>
              <p:cNvSpPr>
                <a:spLocks/>
              </p:cNvSpPr>
              <p:nvPr userDrawn="1"/>
            </p:nvSpPr>
            <p:spPr bwMode="auto">
              <a:xfrm>
                <a:off x="474" y="2652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82" name="Freeform 3212"/>
              <p:cNvSpPr>
                <a:spLocks/>
              </p:cNvSpPr>
              <p:nvPr userDrawn="1"/>
            </p:nvSpPr>
            <p:spPr bwMode="auto">
              <a:xfrm>
                <a:off x="559" y="2652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83" name="Freeform 3213"/>
              <p:cNvSpPr>
                <a:spLocks/>
              </p:cNvSpPr>
              <p:nvPr userDrawn="1"/>
            </p:nvSpPr>
            <p:spPr bwMode="auto">
              <a:xfrm>
                <a:off x="559" y="2652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84" name="Freeform 3214"/>
              <p:cNvSpPr>
                <a:spLocks/>
              </p:cNvSpPr>
              <p:nvPr userDrawn="1"/>
            </p:nvSpPr>
            <p:spPr bwMode="auto">
              <a:xfrm>
                <a:off x="645" y="2652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85" name="Freeform 3215"/>
              <p:cNvSpPr>
                <a:spLocks/>
              </p:cNvSpPr>
              <p:nvPr userDrawn="1"/>
            </p:nvSpPr>
            <p:spPr bwMode="auto">
              <a:xfrm>
                <a:off x="645" y="2652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86" name="Freeform 3216"/>
              <p:cNvSpPr>
                <a:spLocks/>
              </p:cNvSpPr>
              <p:nvPr userDrawn="1"/>
            </p:nvSpPr>
            <p:spPr bwMode="auto">
              <a:xfrm>
                <a:off x="730" y="2652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87" name="Freeform 3217"/>
              <p:cNvSpPr>
                <a:spLocks/>
              </p:cNvSpPr>
              <p:nvPr userDrawn="1"/>
            </p:nvSpPr>
            <p:spPr bwMode="auto">
              <a:xfrm>
                <a:off x="730" y="2652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88" name="Freeform 3218"/>
              <p:cNvSpPr>
                <a:spLocks/>
              </p:cNvSpPr>
              <p:nvPr userDrawn="1"/>
            </p:nvSpPr>
            <p:spPr bwMode="auto">
              <a:xfrm>
                <a:off x="815" y="2652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89" name="Freeform 3219"/>
              <p:cNvSpPr>
                <a:spLocks/>
              </p:cNvSpPr>
              <p:nvPr userDrawn="1"/>
            </p:nvSpPr>
            <p:spPr bwMode="auto">
              <a:xfrm>
                <a:off x="815" y="2652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90" name="Freeform 3220"/>
              <p:cNvSpPr>
                <a:spLocks/>
              </p:cNvSpPr>
              <p:nvPr userDrawn="1"/>
            </p:nvSpPr>
            <p:spPr bwMode="auto">
              <a:xfrm>
                <a:off x="900" y="2652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91" name="Freeform 3221"/>
              <p:cNvSpPr>
                <a:spLocks/>
              </p:cNvSpPr>
              <p:nvPr userDrawn="1"/>
            </p:nvSpPr>
            <p:spPr bwMode="auto">
              <a:xfrm>
                <a:off x="900" y="2652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92" name="Freeform 3222"/>
              <p:cNvSpPr>
                <a:spLocks/>
              </p:cNvSpPr>
              <p:nvPr userDrawn="1"/>
            </p:nvSpPr>
            <p:spPr bwMode="auto">
              <a:xfrm>
                <a:off x="985" y="2652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93" name="Freeform 3223"/>
              <p:cNvSpPr>
                <a:spLocks/>
              </p:cNvSpPr>
              <p:nvPr userDrawn="1"/>
            </p:nvSpPr>
            <p:spPr bwMode="auto">
              <a:xfrm>
                <a:off x="985" y="2652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94" name="Freeform 3224"/>
              <p:cNvSpPr>
                <a:spLocks/>
              </p:cNvSpPr>
              <p:nvPr userDrawn="1"/>
            </p:nvSpPr>
            <p:spPr bwMode="auto">
              <a:xfrm>
                <a:off x="1070" y="2652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95" name="Freeform 3225"/>
              <p:cNvSpPr>
                <a:spLocks/>
              </p:cNvSpPr>
              <p:nvPr userDrawn="1"/>
            </p:nvSpPr>
            <p:spPr bwMode="auto">
              <a:xfrm>
                <a:off x="1070" y="2652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96" name="Freeform 3226"/>
              <p:cNvSpPr>
                <a:spLocks/>
              </p:cNvSpPr>
              <p:nvPr userDrawn="1"/>
            </p:nvSpPr>
            <p:spPr bwMode="auto">
              <a:xfrm>
                <a:off x="1156" y="2652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97" name="Freeform 3227"/>
              <p:cNvSpPr>
                <a:spLocks/>
              </p:cNvSpPr>
              <p:nvPr userDrawn="1"/>
            </p:nvSpPr>
            <p:spPr bwMode="auto">
              <a:xfrm>
                <a:off x="1156" y="2652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98" name="Freeform 3228"/>
              <p:cNvSpPr>
                <a:spLocks/>
              </p:cNvSpPr>
              <p:nvPr userDrawn="1"/>
            </p:nvSpPr>
            <p:spPr bwMode="auto">
              <a:xfrm>
                <a:off x="1241" y="2652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99" name="Freeform 3229"/>
              <p:cNvSpPr>
                <a:spLocks/>
              </p:cNvSpPr>
              <p:nvPr userDrawn="1"/>
            </p:nvSpPr>
            <p:spPr bwMode="auto">
              <a:xfrm>
                <a:off x="1241" y="2652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00" name="Freeform 3230"/>
              <p:cNvSpPr>
                <a:spLocks/>
              </p:cNvSpPr>
              <p:nvPr userDrawn="1"/>
            </p:nvSpPr>
            <p:spPr bwMode="auto">
              <a:xfrm>
                <a:off x="1326" y="2652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01" name="Freeform 3231"/>
              <p:cNvSpPr>
                <a:spLocks/>
              </p:cNvSpPr>
              <p:nvPr userDrawn="1"/>
            </p:nvSpPr>
            <p:spPr bwMode="auto">
              <a:xfrm>
                <a:off x="1326" y="2652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02" name="Freeform 3232"/>
              <p:cNvSpPr>
                <a:spLocks/>
              </p:cNvSpPr>
              <p:nvPr userDrawn="1"/>
            </p:nvSpPr>
            <p:spPr bwMode="auto">
              <a:xfrm>
                <a:off x="1411" y="2652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03" name="Freeform 3233"/>
              <p:cNvSpPr>
                <a:spLocks/>
              </p:cNvSpPr>
              <p:nvPr userDrawn="1"/>
            </p:nvSpPr>
            <p:spPr bwMode="auto">
              <a:xfrm>
                <a:off x="1411" y="2652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04" name="Freeform 3234"/>
              <p:cNvSpPr>
                <a:spLocks/>
              </p:cNvSpPr>
              <p:nvPr userDrawn="1"/>
            </p:nvSpPr>
            <p:spPr bwMode="auto">
              <a:xfrm>
                <a:off x="1496" y="2652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05" name="Freeform 3235"/>
              <p:cNvSpPr>
                <a:spLocks/>
              </p:cNvSpPr>
              <p:nvPr userDrawn="1"/>
            </p:nvSpPr>
            <p:spPr bwMode="auto">
              <a:xfrm>
                <a:off x="1496" y="2652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06" name="Freeform 3236"/>
              <p:cNvSpPr>
                <a:spLocks/>
              </p:cNvSpPr>
              <p:nvPr userDrawn="1"/>
            </p:nvSpPr>
            <p:spPr bwMode="auto">
              <a:xfrm>
                <a:off x="1581" y="2652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07" name="Freeform 3237"/>
              <p:cNvSpPr>
                <a:spLocks/>
              </p:cNvSpPr>
              <p:nvPr userDrawn="1"/>
            </p:nvSpPr>
            <p:spPr bwMode="auto">
              <a:xfrm>
                <a:off x="1581" y="2652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08" name="Freeform 3238"/>
              <p:cNvSpPr>
                <a:spLocks/>
              </p:cNvSpPr>
              <p:nvPr userDrawn="1"/>
            </p:nvSpPr>
            <p:spPr bwMode="auto">
              <a:xfrm>
                <a:off x="1667" y="2652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09" name="Freeform 3239"/>
              <p:cNvSpPr>
                <a:spLocks/>
              </p:cNvSpPr>
              <p:nvPr userDrawn="1"/>
            </p:nvSpPr>
            <p:spPr bwMode="auto">
              <a:xfrm>
                <a:off x="1667" y="2652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10" name="Freeform 3240"/>
              <p:cNvSpPr>
                <a:spLocks/>
              </p:cNvSpPr>
              <p:nvPr userDrawn="1"/>
            </p:nvSpPr>
            <p:spPr bwMode="auto">
              <a:xfrm>
                <a:off x="1752" y="2652"/>
                <a:ext cx="59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11" name="Freeform 3241"/>
              <p:cNvSpPr>
                <a:spLocks/>
              </p:cNvSpPr>
              <p:nvPr userDrawn="1"/>
            </p:nvSpPr>
            <p:spPr bwMode="auto">
              <a:xfrm>
                <a:off x="1752" y="2652"/>
                <a:ext cx="59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12" name="Freeform 3242"/>
              <p:cNvSpPr>
                <a:spLocks/>
              </p:cNvSpPr>
              <p:nvPr userDrawn="1"/>
            </p:nvSpPr>
            <p:spPr bwMode="auto">
              <a:xfrm>
                <a:off x="1836" y="2652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13" name="Freeform 3243"/>
              <p:cNvSpPr>
                <a:spLocks/>
              </p:cNvSpPr>
              <p:nvPr userDrawn="1"/>
            </p:nvSpPr>
            <p:spPr bwMode="auto">
              <a:xfrm>
                <a:off x="1836" y="2652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14" name="Freeform 3244"/>
              <p:cNvSpPr>
                <a:spLocks/>
              </p:cNvSpPr>
              <p:nvPr userDrawn="1"/>
            </p:nvSpPr>
            <p:spPr bwMode="auto">
              <a:xfrm>
                <a:off x="1921" y="2652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15" name="Freeform 3245"/>
              <p:cNvSpPr>
                <a:spLocks/>
              </p:cNvSpPr>
              <p:nvPr userDrawn="1"/>
            </p:nvSpPr>
            <p:spPr bwMode="auto">
              <a:xfrm>
                <a:off x="1921" y="2652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16" name="Freeform 3246"/>
              <p:cNvSpPr>
                <a:spLocks/>
              </p:cNvSpPr>
              <p:nvPr userDrawn="1"/>
            </p:nvSpPr>
            <p:spPr bwMode="auto">
              <a:xfrm>
                <a:off x="2006" y="2652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17" name="Freeform 3247"/>
              <p:cNvSpPr>
                <a:spLocks/>
              </p:cNvSpPr>
              <p:nvPr userDrawn="1"/>
            </p:nvSpPr>
            <p:spPr bwMode="auto">
              <a:xfrm>
                <a:off x="2006" y="2652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18" name="Freeform 3248"/>
              <p:cNvSpPr>
                <a:spLocks/>
              </p:cNvSpPr>
              <p:nvPr userDrawn="1"/>
            </p:nvSpPr>
            <p:spPr bwMode="auto">
              <a:xfrm>
                <a:off x="2091" y="2652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19" name="Freeform 3249"/>
              <p:cNvSpPr>
                <a:spLocks/>
              </p:cNvSpPr>
              <p:nvPr userDrawn="1"/>
            </p:nvSpPr>
            <p:spPr bwMode="auto">
              <a:xfrm>
                <a:off x="2091" y="2652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20" name="Freeform 3250"/>
              <p:cNvSpPr>
                <a:spLocks/>
              </p:cNvSpPr>
              <p:nvPr userDrawn="1"/>
            </p:nvSpPr>
            <p:spPr bwMode="auto">
              <a:xfrm>
                <a:off x="2177" y="2652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21" name="Freeform 3251"/>
              <p:cNvSpPr>
                <a:spLocks/>
              </p:cNvSpPr>
              <p:nvPr userDrawn="1"/>
            </p:nvSpPr>
            <p:spPr bwMode="auto">
              <a:xfrm>
                <a:off x="2177" y="2652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22" name="Freeform 3252"/>
              <p:cNvSpPr>
                <a:spLocks/>
              </p:cNvSpPr>
              <p:nvPr userDrawn="1"/>
            </p:nvSpPr>
            <p:spPr bwMode="auto">
              <a:xfrm>
                <a:off x="2262" y="2652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23" name="Freeform 3253"/>
              <p:cNvSpPr>
                <a:spLocks/>
              </p:cNvSpPr>
              <p:nvPr userDrawn="1"/>
            </p:nvSpPr>
            <p:spPr bwMode="auto">
              <a:xfrm>
                <a:off x="2262" y="2652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24" name="Freeform 3254"/>
              <p:cNvSpPr>
                <a:spLocks/>
              </p:cNvSpPr>
              <p:nvPr userDrawn="1"/>
            </p:nvSpPr>
            <p:spPr bwMode="auto">
              <a:xfrm>
                <a:off x="2347" y="2652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25" name="Freeform 3255"/>
              <p:cNvSpPr>
                <a:spLocks/>
              </p:cNvSpPr>
              <p:nvPr userDrawn="1"/>
            </p:nvSpPr>
            <p:spPr bwMode="auto">
              <a:xfrm>
                <a:off x="2347" y="2652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26" name="Freeform 3256"/>
              <p:cNvSpPr>
                <a:spLocks/>
              </p:cNvSpPr>
              <p:nvPr userDrawn="1"/>
            </p:nvSpPr>
            <p:spPr bwMode="auto">
              <a:xfrm>
                <a:off x="2432" y="2652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27" name="Freeform 3257"/>
              <p:cNvSpPr>
                <a:spLocks/>
              </p:cNvSpPr>
              <p:nvPr userDrawn="1"/>
            </p:nvSpPr>
            <p:spPr bwMode="auto">
              <a:xfrm>
                <a:off x="2432" y="2652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28" name="Freeform 3258"/>
              <p:cNvSpPr>
                <a:spLocks/>
              </p:cNvSpPr>
              <p:nvPr userDrawn="1"/>
            </p:nvSpPr>
            <p:spPr bwMode="auto">
              <a:xfrm>
                <a:off x="2517" y="2652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29" name="Freeform 3259"/>
              <p:cNvSpPr>
                <a:spLocks/>
              </p:cNvSpPr>
              <p:nvPr userDrawn="1"/>
            </p:nvSpPr>
            <p:spPr bwMode="auto">
              <a:xfrm>
                <a:off x="2517" y="2652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30" name="Freeform 3260"/>
              <p:cNvSpPr>
                <a:spLocks/>
              </p:cNvSpPr>
              <p:nvPr userDrawn="1"/>
            </p:nvSpPr>
            <p:spPr bwMode="auto">
              <a:xfrm>
                <a:off x="2602" y="2652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31" name="Freeform 3261"/>
              <p:cNvSpPr>
                <a:spLocks/>
              </p:cNvSpPr>
              <p:nvPr userDrawn="1"/>
            </p:nvSpPr>
            <p:spPr bwMode="auto">
              <a:xfrm>
                <a:off x="2602" y="2652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32" name="Freeform 3262"/>
              <p:cNvSpPr>
                <a:spLocks/>
              </p:cNvSpPr>
              <p:nvPr userDrawn="1"/>
            </p:nvSpPr>
            <p:spPr bwMode="auto">
              <a:xfrm>
                <a:off x="2688" y="2652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33" name="Freeform 3263"/>
              <p:cNvSpPr>
                <a:spLocks/>
              </p:cNvSpPr>
              <p:nvPr userDrawn="1"/>
            </p:nvSpPr>
            <p:spPr bwMode="auto">
              <a:xfrm>
                <a:off x="2688" y="2652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34" name="Freeform 3264"/>
              <p:cNvSpPr>
                <a:spLocks/>
              </p:cNvSpPr>
              <p:nvPr userDrawn="1"/>
            </p:nvSpPr>
            <p:spPr bwMode="auto">
              <a:xfrm>
                <a:off x="2773" y="2652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35" name="Freeform 3265"/>
              <p:cNvSpPr>
                <a:spLocks/>
              </p:cNvSpPr>
              <p:nvPr userDrawn="1"/>
            </p:nvSpPr>
            <p:spPr bwMode="auto">
              <a:xfrm>
                <a:off x="2773" y="2652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36" name="Freeform 3266"/>
              <p:cNvSpPr>
                <a:spLocks/>
              </p:cNvSpPr>
              <p:nvPr userDrawn="1"/>
            </p:nvSpPr>
            <p:spPr bwMode="auto">
              <a:xfrm>
                <a:off x="2858" y="2652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5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5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37" name="Freeform 3267"/>
              <p:cNvSpPr>
                <a:spLocks/>
              </p:cNvSpPr>
              <p:nvPr userDrawn="1"/>
            </p:nvSpPr>
            <p:spPr bwMode="auto">
              <a:xfrm>
                <a:off x="2858" y="2652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5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5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38" name="Freeform 3268"/>
              <p:cNvSpPr>
                <a:spLocks/>
              </p:cNvSpPr>
              <p:nvPr userDrawn="1"/>
            </p:nvSpPr>
            <p:spPr bwMode="auto">
              <a:xfrm>
                <a:off x="2943" y="2652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39" name="Freeform 3269"/>
              <p:cNvSpPr>
                <a:spLocks/>
              </p:cNvSpPr>
              <p:nvPr userDrawn="1"/>
            </p:nvSpPr>
            <p:spPr bwMode="auto">
              <a:xfrm>
                <a:off x="2943" y="2652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40" name="Freeform 3270"/>
              <p:cNvSpPr>
                <a:spLocks/>
              </p:cNvSpPr>
              <p:nvPr userDrawn="1"/>
            </p:nvSpPr>
            <p:spPr bwMode="auto">
              <a:xfrm>
                <a:off x="3028" y="2652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41" name="Freeform 3271"/>
              <p:cNvSpPr>
                <a:spLocks/>
              </p:cNvSpPr>
              <p:nvPr userDrawn="1"/>
            </p:nvSpPr>
            <p:spPr bwMode="auto">
              <a:xfrm>
                <a:off x="3028" y="2652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42" name="Freeform 3272"/>
              <p:cNvSpPr>
                <a:spLocks/>
              </p:cNvSpPr>
              <p:nvPr userDrawn="1"/>
            </p:nvSpPr>
            <p:spPr bwMode="auto">
              <a:xfrm>
                <a:off x="3113" y="2652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43" name="Freeform 3273"/>
              <p:cNvSpPr>
                <a:spLocks/>
              </p:cNvSpPr>
              <p:nvPr userDrawn="1"/>
            </p:nvSpPr>
            <p:spPr bwMode="auto">
              <a:xfrm>
                <a:off x="3113" y="2652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44" name="Freeform 3274"/>
              <p:cNvSpPr>
                <a:spLocks/>
              </p:cNvSpPr>
              <p:nvPr userDrawn="1"/>
            </p:nvSpPr>
            <p:spPr bwMode="auto">
              <a:xfrm>
                <a:off x="3199" y="2652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45" name="Freeform 3275"/>
              <p:cNvSpPr>
                <a:spLocks/>
              </p:cNvSpPr>
              <p:nvPr userDrawn="1"/>
            </p:nvSpPr>
            <p:spPr bwMode="auto">
              <a:xfrm>
                <a:off x="3199" y="2652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46" name="Freeform 3276"/>
              <p:cNvSpPr>
                <a:spLocks/>
              </p:cNvSpPr>
              <p:nvPr userDrawn="1"/>
            </p:nvSpPr>
            <p:spPr bwMode="auto">
              <a:xfrm>
                <a:off x="219" y="276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47" name="Freeform 3277"/>
              <p:cNvSpPr>
                <a:spLocks/>
              </p:cNvSpPr>
              <p:nvPr userDrawn="1"/>
            </p:nvSpPr>
            <p:spPr bwMode="auto">
              <a:xfrm>
                <a:off x="219" y="276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48" name="Freeform 3278"/>
              <p:cNvSpPr>
                <a:spLocks/>
              </p:cNvSpPr>
              <p:nvPr userDrawn="1"/>
            </p:nvSpPr>
            <p:spPr bwMode="auto">
              <a:xfrm>
                <a:off x="304" y="276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49" name="Freeform 3279"/>
              <p:cNvSpPr>
                <a:spLocks/>
              </p:cNvSpPr>
              <p:nvPr userDrawn="1"/>
            </p:nvSpPr>
            <p:spPr bwMode="auto">
              <a:xfrm>
                <a:off x="304" y="276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50" name="Freeform 3280"/>
              <p:cNvSpPr>
                <a:spLocks/>
              </p:cNvSpPr>
              <p:nvPr userDrawn="1"/>
            </p:nvSpPr>
            <p:spPr bwMode="auto">
              <a:xfrm>
                <a:off x="389" y="276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51" name="Freeform 3281"/>
              <p:cNvSpPr>
                <a:spLocks/>
              </p:cNvSpPr>
              <p:nvPr userDrawn="1"/>
            </p:nvSpPr>
            <p:spPr bwMode="auto">
              <a:xfrm>
                <a:off x="389" y="276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52" name="Freeform 3282"/>
              <p:cNvSpPr>
                <a:spLocks/>
              </p:cNvSpPr>
              <p:nvPr userDrawn="1"/>
            </p:nvSpPr>
            <p:spPr bwMode="auto">
              <a:xfrm>
                <a:off x="474" y="276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53" name="Freeform 3283"/>
              <p:cNvSpPr>
                <a:spLocks/>
              </p:cNvSpPr>
              <p:nvPr userDrawn="1"/>
            </p:nvSpPr>
            <p:spPr bwMode="auto">
              <a:xfrm>
                <a:off x="474" y="276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54" name="Freeform 3284"/>
              <p:cNvSpPr>
                <a:spLocks/>
              </p:cNvSpPr>
              <p:nvPr userDrawn="1"/>
            </p:nvSpPr>
            <p:spPr bwMode="auto">
              <a:xfrm>
                <a:off x="559" y="2769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55" name="Freeform 3285"/>
              <p:cNvSpPr>
                <a:spLocks/>
              </p:cNvSpPr>
              <p:nvPr userDrawn="1"/>
            </p:nvSpPr>
            <p:spPr bwMode="auto">
              <a:xfrm>
                <a:off x="559" y="2769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56" name="Freeform 3286"/>
              <p:cNvSpPr>
                <a:spLocks/>
              </p:cNvSpPr>
              <p:nvPr userDrawn="1"/>
            </p:nvSpPr>
            <p:spPr bwMode="auto">
              <a:xfrm>
                <a:off x="645" y="276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57" name="Freeform 3287"/>
              <p:cNvSpPr>
                <a:spLocks/>
              </p:cNvSpPr>
              <p:nvPr userDrawn="1"/>
            </p:nvSpPr>
            <p:spPr bwMode="auto">
              <a:xfrm>
                <a:off x="645" y="276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58" name="Freeform 3288"/>
              <p:cNvSpPr>
                <a:spLocks/>
              </p:cNvSpPr>
              <p:nvPr userDrawn="1"/>
            </p:nvSpPr>
            <p:spPr bwMode="auto">
              <a:xfrm>
                <a:off x="730" y="276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59" name="Freeform 3289"/>
              <p:cNvSpPr>
                <a:spLocks/>
              </p:cNvSpPr>
              <p:nvPr userDrawn="1"/>
            </p:nvSpPr>
            <p:spPr bwMode="auto">
              <a:xfrm>
                <a:off x="730" y="276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60" name="Freeform 3290"/>
              <p:cNvSpPr>
                <a:spLocks/>
              </p:cNvSpPr>
              <p:nvPr userDrawn="1"/>
            </p:nvSpPr>
            <p:spPr bwMode="auto">
              <a:xfrm>
                <a:off x="815" y="276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507" name="Group 3492"/>
            <p:cNvGrpSpPr>
              <a:grpSpLocks/>
            </p:cNvGrpSpPr>
            <p:nvPr userDrawn="1"/>
          </p:nvGrpSpPr>
          <p:grpSpPr bwMode="auto">
            <a:xfrm>
              <a:off x="347663" y="4395788"/>
              <a:ext cx="4826000" cy="463550"/>
              <a:chOff x="219" y="2769"/>
              <a:chExt cx="3040" cy="292"/>
            </a:xfrm>
          </p:grpSpPr>
          <p:sp>
            <p:nvSpPr>
              <p:cNvPr id="12161" name="Freeform 3292"/>
              <p:cNvSpPr>
                <a:spLocks/>
              </p:cNvSpPr>
              <p:nvPr userDrawn="1"/>
            </p:nvSpPr>
            <p:spPr bwMode="auto">
              <a:xfrm>
                <a:off x="815" y="276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62" name="Freeform 3293"/>
              <p:cNvSpPr>
                <a:spLocks/>
              </p:cNvSpPr>
              <p:nvPr userDrawn="1"/>
            </p:nvSpPr>
            <p:spPr bwMode="auto">
              <a:xfrm>
                <a:off x="900" y="276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63" name="Freeform 3294"/>
              <p:cNvSpPr>
                <a:spLocks/>
              </p:cNvSpPr>
              <p:nvPr userDrawn="1"/>
            </p:nvSpPr>
            <p:spPr bwMode="auto">
              <a:xfrm>
                <a:off x="900" y="276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64" name="Freeform 3295"/>
              <p:cNvSpPr>
                <a:spLocks/>
              </p:cNvSpPr>
              <p:nvPr userDrawn="1"/>
            </p:nvSpPr>
            <p:spPr bwMode="auto">
              <a:xfrm>
                <a:off x="985" y="276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65" name="Freeform 3296"/>
              <p:cNvSpPr>
                <a:spLocks/>
              </p:cNvSpPr>
              <p:nvPr userDrawn="1"/>
            </p:nvSpPr>
            <p:spPr bwMode="auto">
              <a:xfrm>
                <a:off x="985" y="276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66" name="Freeform 3297"/>
              <p:cNvSpPr>
                <a:spLocks/>
              </p:cNvSpPr>
              <p:nvPr userDrawn="1"/>
            </p:nvSpPr>
            <p:spPr bwMode="auto">
              <a:xfrm>
                <a:off x="1070" y="2769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67" name="Freeform 3298"/>
              <p:cNvSpPr>
                <a:spLocks/>
              </p:cNvSpPr>
              <p:nvPr userDrawn="1"/>
            </p:nvSpPr>
            <p:spPr bwMode="auto">
              <a:xfrm>
                <a:off x="1070" y="2769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68" name="Freeform 3299"/>
              <p:cNvSpPr>
                <a:spLocks/>
              </p:cNvSpPr>
              <p:nvPr userDrawn="1"/>
            </p:nvSpPr>
            <p:spPr bwMode="auto">
              <a:xfrm>
                <a:off x="1156" y="276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69" name="Freeform 3300"/>
              <p:cNvSpPr>
                <a:spLocks/>
              </p:cNvSpPr>
              <p:nvPr userDrawn="1"/>
            </p:nvSpPr>
            <p:spPr bwMode="auto">
              <a:xfrm>
                <a:off x="1156" y="276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70" name="Freeform 3301"/>
              <p:cNvSpPr>
                <a:spLocks/>
              </p:cNvSpPr>
              <p:nvPr userDrawn="1"/>
            </p:nvSpPr>
            <p:spPr bwMode="auto">
              <a:xfrm>
                <a:off x="1241" y="276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71" name="Freeform 3302"/>
              <p:cNvSpPr>
                <a:spLocks/>
              </p:cNvSpPr>
              <p:nvPr userDrawn="1"/>
            </p:nvSpPr>
            <p:spPr bwMode="auto">
              <a:xfrm>
                <a:off x="1241" y="276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72" name="Freeform 3303"/>
              <p:cNvSpPr>
                <a:spLocks/>
              </p:cNvSpPr>
              <p:nvPr userDrawn="1"/>
            </p:nvSpPr>
            <p:spPr bwMode="auto">
              <a:xfrm>
                <a:off x="1326" y="276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73" name="Freeform 3304"/>
              <p:cNvSpPr>
                <a:spLocks/>
              </p:cNvSpPr>
              <p:nvPr userDrawn="1"/>
            </p:nvSpPr>
            <p:spPr bwMode="auto">
              <a:xfrm>
                <a:off x="1326" y="276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74" name="Freeform 3305"/>
              <p:cNvSpPr>
                <a:spLocks/>
              </p:cNvSpPr>
              <p:nvPr userDrawn="1"/>
            </p:nvSpPr>
            <p:spPr bwMode="auto">
              <a:xfrm>
                <a:off x="1411" y="276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75" name="Freeform 3306"/>
              <p:cNvSpPr>
                <a:spLocks/>
              </p:cNvSpPr>
              <p:nvPr userDrawn="1"/>
            </p:nvSpPr>
            <p:spPr bwMode="auto">
              <a:xfrm>
                <a:off x="1411" y="276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76" name="Freeform 3307"/>
              <p:cNvSpPr>
                <a:spLocks/>
              </p:cNvSpPr>
              <p:nvPr userDrawn="1"/>
            </p:nvSpPr>
            <p:spPr bwMode="auto">
              <a:xfrm>
                <a:off x="1496" y="276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77" name="Freeform 3308"/>
              <p:cNvSpPr>
                <a:spLocks/>
              </p:cNvSpPr>
              <p:nvPr userDrawn="1"/>
            </p:nvSpPr>
            <p:spPr bwMode="auto">
              <a:xfrm>
                <a:off x="1496" y="276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78" name="Freeform 3309"/>
              <p:cNvSpPr>
                <a:spLocks/>
              </p:cNvSpPr>
              <p:nvPr userDrawn="1"/>
            </p:nvSpPr>
            <p:spPr bwMode="auto">
              <a:xfrm>
                <a:off x="1581" y="2769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79" name="Freeform 3310"/>
              <p:cNvSpPr>
                <a:spLocks/>
              </p:cNvSpPr>
              <p:nvPr userDrawn="1"/>
            </p:nvSpPr>
            <p:spPr bwMode="auto">
              <a:xfrm>
                <a:off x="1581" y="2769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80" name="Freeform 3311"/>
              <p:cNvSpPr>
                <a:spLocks/>
              </p:cNvSpPr>
              <p:nvPr userDrawn="1"/>
            </p:nvSpPr>
            <p:spPr bwMode="auto">
              <a:xfrm>
                <a:off x="1667" y="276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81" name="Freeform 3312"/>
              <p:cNvSpPr>
                <a:spLocks/>
              </p:cNvSpPr>
              <p:nvPr userDrawn="1"/>
            </p:nvSpPr>
            <p:spPr bwMode="auto">
              <a:xfrm>
                <a:off x="1667" y="276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82" name="Freeform 3313"/>
              <p:cNvSpPr>
                <a:spLocks/>
              </p:cNvSpPr>
              <p:nvPr userDrawn="1"/>
            </p:nvSpPr>
            <p:spPr bwMode="auto">
              <a:xfrm>
                <a:off x="1752" y="2769"/>
                <a:ext cx="59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83" name="Freeform 3314"/>
              <p:cNvSpPr>
                <a:spLocks/>
              </p:cNvSpPr>
              <p:nvPr userDrawn="1"/>
            </p:nvSpPr>
            <p:spPr bwMode="auto">
              <a:xfrm>
                <a:off x="1752" y="2769"/>
                <a:ext cx="59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84" name="Freeform 3315"/>
              <p:cNvSpPr>
                <a:spLocks/>
              </p:cNvSpPr>
              <p:nvPr userDrawn="1"/>
            </p:nvSpPr>
            <p:spPr bwMode="auto">
              <a:xfrm>
                <a:off x="1836" y="276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85" name="Freeform 3316"/>
              <p:cNvSpPr>
                <a:spLocks/>
              </p:cNvSpPr>
              <p:nvPr userDrawn="1"/>
            </p:nvSpPr>
            <p:spPr bwMode="auto">
              <a:xfrm>
                <a:off x="1836" y="276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86" name="Freeform 3317"/>
              <p:cNvSpPr>
                <a:spLocks/>
              </p:cNvSpPr>
              <p:nvPr userDrawn="1"/>
            </p:nvSpPr>
            <p:spPr bwMode="auto">
              <a:xfrm>
                <a:off x="1921" y="276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87" name="Freeform 3318"/>
              <p:cNvSpPr>
                <a:spLocks/>
              </p:cNvSpPr>
              <p:nvPr userDrawn="1"/>
            </p:nvSpPr>
            <p:spPr bwMode="auto">
              <a:xfrm>
                <a:off x="1921" y="276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88" name="Freeform 3319"/>
              <p:cNvSpPr>
                <a:spLocks/>
              </p:cNvSpPr>
              <p:nvPr userDrawn="1"/>
            </p:nvSpPr>
            <p:spPr bwMode="auto">
              <a:xfrm>
                <a:off x="2006" y="276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89" name="Freeform 3320"/>
              <p:cNvSpPr>
                <a:spLocks/>
              </p:cNvSpPr>
              <p:nvPr userDrawn="1"/>
            </p:nvSpPr>
            <p:spPr bwMode="auto">
              <a:xfrm>
                <a:off x="2006" y="276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90" name="Freeform 3321"/>
              <p:cNvSpPr>
                <a:spLocks/>
              </p:cNvSpPr>
              <p:nvPr userDrawn="1"/>
            </p:nvSpPr>
            <p:spPr bwMode="auto">
              <a:xfrm>
                <a:off x="2091" y="2769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91" name="Freeform 3322"/>
              <p:cNvSpPr>
                <a:spLocks/>
              </p:cNvSpPr>
              <p:nvPr userDrawn="1"/>
            </p:nvSpPr>
            <p:spPr bwMode="auto">
              <a:xfrm>
                <a:off x="2091" y="2769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92" name="Freeform 3323"/>
              <p:cNvSpPr>
                <a:spLocks/>
              </p:cNvSpPr>
              <p:nvPr userDrawn="1"/>
            </p:nvSpPr>
            <p:spPr bwMode="auto">
              <a:xfrm>
                <a:off x="2177" y="276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93" name="Freeform 3324"/>
              <p:cNvSpPr>
                <a:spLocks/>
              </p:cNvSpPr>
              <p:nvPr userDrawn="1"/>
            </p:nvSpPr>
            <p:spPr bwMode="auto">
              <a:xfrm>
                <a:off x="2177" y="276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94" name="Freeform 3325"/>
              <p:cNvSpPr>
                <a:spLocks/>
              </p:cNvSpPr>
              <p:nvPr userDrawn="1"/>
            </p:nvSpPr>
            <p:spPr bwMode="auto">
              <a:xfrm>
                <a:off x="2262" y="276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95" name="Freeform 3326"/>
              <p:cNvSpPr>
                <a:spLocks/>
              </p:cNvSpPr>
              <p:nvPr userDrawn="1"/>
            </p:nvSpPr>
            <p:spPr bwMode="auto">
              <a:xfrm>
                <a:off x="2262" y="276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96" name="Freeform 3327"/>
              <p:cNvSpPr>
                <a:spLocks/>
              </p:cNvSpPr>
              <p:nvPr userDrawn="1"/>
            </p:nvSpPr>
            <p:spPr bwMode="auto">
              <a:xfrm>
                <a:off x="2347" y="276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97" name="Freeform 3328"/>
              <p:cNvSpPr>
                <a:spLocks/>
              </p:cNvSpPr>
              <p:nvPr userDrawn="1"/>
            </p:nvSpPr>
            <p:spPr bwMode="auto">
              <a:xfrm>
                <a:off x="2347" y="276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98" name="Freeform 3329"/>
              <p:cNvSpPr>
                <a:spLocks/>
              </p:cNvSpPr>
              <p:nvPr userDrawn="1"/>
            </p:nvSpPr>
            <p:spPr bwMode="auto">
              <a:xfrm>
                <a:off x="2432" y="276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99" name="Freeform 3330"/>
              <p:cNvSpPr>
                <a:spLocks/>
              </p:cNvSpPr>
              <p:nvPr userDrawn="1"/>
            </p:nvSpPr>
            <p:spPr bwMode="auto">
              <a:xfrm>
                <a:off x="2432" y="276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00" name="Freeform 3331"/>
              <p:cNvSpPr>
                <a:spLocks/>
              </p:cNvSpPr>
              <p:nvPr userDrawn="1"/>
            </p:nvSpPr>
            <p:spPr bwMode="auto">
              <a:xfrm>
                <a:off x="2517" y="276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01" name="Freeform 3332"/>
              <p:cNvSpPr>
                <a:spLocks/>
              </p:cNvSpPr>
              <p:nvPr userDrawn="1"/>
            </p:nvSpPr>
            <p:spPr bwMode="auto">
              <a:xfrm>
                <a:off x="2517" y="276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02" name="Freeform 3333"/>
              <p:cNvSpPr>
                <a:spLocks/>
              </p:cNvSpPr>
              <p:nvPr userDrawn="1"/>
            </p:nvSpPr>
            <p:spPr bwMode="auto">
              <a:xfrm>
                <a:off x="2602" y="2769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03" name="Freeform 3334"/>
              <p:cNvSpPr>
                <a:spLocks/>
              </p:cNvSpPr>
              <p:nvPr userDrawn="1"/>
            </p:nvSpPr>
            <p:spPr bwMode="auto">
              <a:xfrm>
                <a:off x="2602" y="2769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04" name="Freeform 3335"/>
              <p:cNvSpPr>
                <a:spLocks/>
              </p:cNvSpPr>
              <p:nvPr userDrawn="1"/>
            </p:nvSpPr>
            <p:spPr bwMode="auto">
              <a:xfrm>
                <a:off x="2688" y="276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05" name="Freeform 3336"/>
              <p:cNvSpPr>
                <a:spLocks/>
              </p:cNvSpPr>
              <p:nvPr userDrawn="1"/>
            </p:nvSpPr>
            <p:spPr bwMode="auto">
              <a:xfrm>
                <a:off x="2688" y="276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06" name="Freeform 3337"/>
              <p:cNvSpPr>
                <a:spLocks/>
              </p:cNvSpPr>
              <p:nvPr userDrawn="1"/>
            </p:nvSpPr>
            <p:spPr bwMode="auto">
              <a:xfrm>
                <a:off x="2773" y="276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07" name="Freeform 3338"/>
              <p:cNvSpPr>
                <a:spLocks/>
              </p:cNvSpPr>
              <p:nvPr userDrawn="1"/>
            </p:nvSpPr>
            <p:spPr bwMode="auto">
              <a:xfrm>
                <a:off x="2773" y="276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08" name="Freeform 3339"/>
              <p:cNvSpPr>
                <a:spLocks/>
              </p:cNvSpPr>
              <p:nvPr userDrawn="1"/>
            </p:nvSpPr>
            <p:spPr bwMode="auto">
              <a:xfrm>
                <a:off x="2858" y="276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5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5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09" name="Freeform 3340"/>
              <p:cNvSpPr>
                <a:spLocks/>
              </p:cNvSpPr>
              <p:nvPr userDrawn="1"/>
            </p:nvSpPr>
            <p:spPr bwMode="auto">
              <a:xfrm>
                <a:off x="2858" y="276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5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5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10" name="Freeform 3341"/>
              <p:cNvSpPr>
                <a:spLocks/>
              </p:cNvSpPr>
              <p:nvPr userDrawn="1"/>
            </p:nvSpPr>
            <p:spPr bwMode="auto">
              <a:xfrm>
                <a:off x="2943" y="276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11" name="Freeform 3342"/>
              <p:cNvSpPr>
                <a:spLocks/>
              </p:cNvSpPr>
              <p:nvPr userDrawn="1"/>
            </p:nvSpPr>
            <p:spPr bwMode="auto">
              <a:xfrm>
                <a:off x="2943" y="276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12" name="Freeform 3343"/>
              <p:cNvSpPr>
                <a:spLocks/>
              </p:cNvSpPr>
              <p:nvPr userDrawn="1"/>
            </p:nvSpPr>
            <p:spPr bwMode="auto">
              <a:xfrm>
                <a:off x="3028" y="276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13" name="Freeform 3344"/>
              <p:cNvSpPr>
                <a:spLocks/>
              </p:cNvSpPr>
              <p:nvPr userDrawn="1"/>
            </p:nvSpPr>
            <p:spPr bwMode="auto">
              <a:xfrm>
                <a:off x="3028" y="2769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14" name="Freeform 3345"/>
              <p:cNvSpPr>
                <a:spLocks/>
              </p:cNvSpPr>
              <p:nvPr userDrawn="1"/>
            </p:nvSpPr>
            <p:spPr bwMode="auto">
              <a:xfrm>
                <a:off x="3113" y="2769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15" name="Freeform 3346"/>
              <p:cNvSpPr>
                <a:spLocks/>
              </p:cNvSpPr>
              <p:nvPr userDrawn="1"/>
            </p:nvSpPr>
            <p:spPr bwMode="auto">
              <a:xfrm>
                <a:off x="3113" y="2769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16" name="Freeform 3347"/>
              <p:cNvSpPr>
                <a:spLocks/>
              </p:cNvSpPr>
              <p:nvPr userDrawn="1"/>
            </p:nvSpPr>
            <p:spPr bwMode="auto">
              <a:xfrm>
                <a:off x="3199" y="276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17" name="Freeform 3348"/>
              <p:cNvSpPr>
                <a:spLocks/>
              </p:cNvSpPr>
              <p:nvPr userDrawn="1"/>
            </p:nvSpPr>
            <p:spPr bwMode="auto">
              <a:xfrm>
                <a:off x="3199" y="2769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18" name="Freeform 3349"/>
              <p:cNvSpPr>
                <a:spLocks/>
              </p:cNvSpPr>
              <p:nvPr userDrawn="1"/>
            </p:nvSpPr>
            <p:spPr bwMode="auto">
              <a:xfrm>
                <a:off x="219" y="288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19" name="Freeform 3350"/>
              <p:cNvSpPr>
                <a:spLocks/>
              </p:cNvSpPr>
              <p:nvPr userDrawn="1"/>
            </p:nvSpPr>
            <p:spPr bwMode="auto">
              <a:xfrm>
                <a:off x="219" y="288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20" name="Freeform 3351"/>
              <p:cNvSpPr>
                <a:spLocks/>
              </p:cNvSpPr>
              <p:nvPr userDrawn="1"/>
            </p:nvSpPr>
            <p:spPr bwMode="auto">
              <a:xfrm>
                <a:off x="304" y="288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21" name="Freeform 3352"/>
              <p:cNvSpPr>
                <a:spLocks/>
              </p:cNvSpPr>
              <p:nvPr userDrawn="1"/>
            </p:nvSpPr>
            <p:spPr bwMode="auto">
              <a:xfrm>
                <a:off x="304" y="288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22" name="Freeform 3353"/>
              <p:cNvSpPr>
                <a:spLocks/>
              </p:cNvSpPr>
              <p:nvPr userDrawn="1"/>
            </p:nvSpPr>
            <p:spPr bwMode="auto">
              <a:xfrm>
                <a:off x="389" y="288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23" name="Freeform 3354"/>
              <p:cNvSpPr>
                <a:spLocks/>
              </p:cNvSpPr>
              <p:nvPr userDrawn="1"/>
            </p:nvSpPr>
            <p:spPr bwMode="auto">
              <a:xfrm>
                <a:off x="389" y="288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24" name="Freeform 3355"/>
              <p:cNvSpPr>
                <a:spLocks/>
              </p:cNvSpPr>
              <p:nvPr userDrawn="1"/>
            </p:nvSpPr>
            <p:spPr bwMode="auto">
              <a:xfrm>
                <a:off x="474" y="288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25" name="Freeform 3356"/>
              <p:cNvSpPr>
                <a:spLocks/>
              </p:cNvSpPr>
              <p:nvPr userDrawn="1"/>
            </p:nvSpPr>
            <p:spPr bwMode="auto">
              <a:xfrm>
                <a:off x="474" y="288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26" name="Freeform 3357"/>
              <p:cNvSpPr>
                <a:spLocks/>
              </p:cNvSpPr>
              <p:nvPr userDrawn="1"/>
            </p:nvSpPr>
            <p:spPr bwMode="auto">
              <a:xfrm>
                <a:off x="559" y="2885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27" name="Freeform 3358"/>
              <p:cNvSpPr>
                <a:spLocks/>
              </p:cNvSpPr>
              <p:nvPr userDrawn="1"/>
            </p:nvSpPr>
            <p:spPr bwMode="auto">
              <a:xfrm>
                <a:off x="559" y="2885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28" name="Freeform 3359"/>
              <p:cNvSpPr>
                <a:spLocks/>
              </p:cNvSpPr>
              <p:nvPr userDrawn="1"/>
            </p:nvSpPr>
            <p:spPr bwMode="auto">
              <a:xfrm>
                <a:off x="645" y="288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29" name="Freeform 3360"/>
              <p:cNvSpPr>
                <a:spLocks/>
              </p:cNvSpPr>
              <p:nvPr userDrawn="1"/>
            </p:nvSpPr>
            <p:spPr bwMode="auto">
              <a:xfrm>
                <a:off x="645" y="288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30" name="Freeform 3361"/>
              <p:cNvSpPr>
                <a:spLocks/>
              </p:cNvSpPr>
              <p:nvPr userDrawn="1"/>
            </p:nvSpPr>
            <p:spPr bwMode="auto">
              <a:xfrm>
                <a:off x="730" y="288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31" name="Freeform 3362"/>
              <p:cNvSpPr>
                <a:spLocks/>
              </p:cNvSpPr>
              <p:nvPr userDrawn="1"/>
            </p:nvSpPr>
            <p:spPr bwMode="auto">
              <a:xfrm>
                <a:off x="730" y="288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32" name="Freeform 3363"/>
              <p:cNvSpPr>
                <a:spLocks/>
              </p:cNvSpPr>
              <p:nvPr userDrawn="1"/>
            </p:nvSpPr>
            <p:spPr bwMode="auto">
              <a:xfrm>
                <a:off x="815" y="288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33" name="Freeform 3364"/>
              <p:cNvSpPr>
                <a:spLocks/>
              </p:cNvSpPr>
              <p:nvPr userDrawn="1"/>
            </p:nvSpPr>
            <p:spPr bwMode="auto">
              <a:xfrm>
                <a:off x="815" y="288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34" name="Freeform 3365"/>
              <p:cNvSpPr>
                <a:spLocks/>
              </p:cNvSpPr>
              <p:nvPr userDrawn="1"/>
            </p:nvSpPr>
            <p:spPr bwMode="auto">
              <a:xfrm>
                <a:off x="900" y="288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35" name="Freeform 3366"/>
              <p:cNvSpPr>
                <a:spLocks/>
              </p:cNvSpPr>
              <p:nvPr userDrawn="1"/>
            </p:nvSpPr>
            <p:spPr bwMode="auto">
              <a:xfrm>
                <a:off x="900" y="288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36" name="Freeform 3367"/>
              <p:cNvSpPr>
                <a:spLocks/>
              </p:cNvSpPr>
              <p:nvPr userDrawn="1"/>
            </p:nvSpPr>
            <p:spPr bwMode="auto">
              <a:xfrm>
                <a:off x="985" y="288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37" name="Freeform 3368"/>
              <p:cNvSpPr>
                <a:spLocks/>
              </p:cNvSpPr>
              <p:nvPr userDrawn="1"/>
            </p:nvSpPr>
            <p:spPr bwMode="auto">
              <a:xfrm>
                <a:off x="985" y="288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38" name="Freeform 3369"/>
              <p:cNvSpPr>
                <a:spLocks/>
              </p:cNvSpPr>
              <p:nvPr userDrawn="1"/>
            </p:nvSpPr>
            <p:spPr bwMode="auto">
              <a:xfrm>
                <a:off x="1070" y="2885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39" name="Freeform 3370"/>
              <p:cNvSpPr>
                <a:spLocks/>
              </p:cNvSpPr>
              <p:nvPr userDrawn="1"/>
            </p:nvSpPr>
            <p:spPr bwMode="auto">
              <a:xfrm>
                <a:off x="1070" y="2885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40" name="Freeform 3371"/>
              <p:cNvSpPr>
                <a:spLocks/>
              </p:cNvSpPr>
              <p:nvPr userDrawn="1"/>
            </p:nvSpPr>
            <p:spPr bwMode="auto">
              <a:xfrm>
                <a:off x="1156" y="288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41" name="Freeform 3372"/>
              <p:cNvSpPr>
                <a:spLocks/>
              </p:cNvSpPr>
              <p:nvPr userDrawn="1"/>
            </p:nvSpPr>
            <p:spPr bwMode="auto">
              <a:xfrm>
                <a:off x="1156" y="288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42" name="Freeform 3373"/>
              <p:cNvSpPr>
                <a:spLocks/>
              </p:cNvSpPr>
              <p:nvPr userDrawn="1"/>
            </p:nvSpPr>
            <p:spPr bwMode="auto">
              <a:xfrm>
                <a:off x="1241" y="288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43" name="Freeform 3374"/>
              <p:cNvSpPr>
                <a:spLocks/>
              </p:cNvSpPr>
              <p:nvPr userDrawn="1"/>
            </p:nvSpPr>
            <p:spPr bwMode="auto">
              <a:xfrm>
                <a:off x="1241" y="288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44" name="Freeform 3375"/>
              <p:cNvSpPr>
                <a:spLocks/>
              </p:cNvSpPr>
              <p:nvPr userDrawn="1"/>
            </p:nvSpPr>
            <p:spPr bwMode="auto">
              <a:xfrm>
                <a:off x="1326" y="288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45" name="Freeform 3376"/>
              <p:cNvSpPr>
                <a:spLocks/>
              </p:cNvSpPr>
              <p:nvPr userDrawn="1"/>
            </p:nvSpPr>
            <p:spPr bwMode="auto">
              <a:xfrm>
                <a:off x="1326" y="288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46" name="Freeform 3377"/>
              <p:cNvSpPr>
                <a:spLocks/>
              </p:cNvSpPr>
              <p:nvPr userDrawn="1"/>
            </p:nvSpPr>
            <p:spPr bwMode="auto">
              <a:xfrm>
                <a:off x="1411" y="288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47" name="Freeform 3378"/>
              <p:cNvSpPr>
                <a:spLocks/>
              </p:cNvSpPr>
              <p:nvPr userDrawn="1"/>
            </p:nvSpPr>
            <p:spPr bwMode="auto">
              <a:xfrm>
                <a:off x="1411" y="288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48" name="Freeform 3379"/>
              <p:cNvSpPr>
                <a:spLocks/>
              </p:cNvSpPr>
              <p:nvPr userDrawn="1"/>
            </p:nvSpPr>
            <p:spPr bwMode="auto">
              <a:xfrm>
                <a:off x="1496" y="288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49" name="Freeform 3380"/>
              <p:cNvSpPr>
                <a:spLocks/>
              </p:cNvSpPr>
              <p:nvPr userDrawn="1"/>
            </p:nvSpPr>
            <p:spPr bwMode="auto">
              <a:xfrm>
                <a:off x="1496" y="288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50" name="Freeform 3381"/>
              <p:cNvSpPr>
                <a:spLocks/>
              </p:cNvSpPr>
              <p:nvPr userDrawn="1"/>
            </p:nvSpPr>
            <p:spPr bwMode="auto">
              <a:xfrm>
                <a:off x="1581" y="2885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51" name="Freeform 3382"/>
              <p:cNvSpPr>
                <a:spLocks/>
              </p:cNvSpPr>
              <p:nvPr userDrawn="1"/>
            </p:nvSpPr>
            <p:spPr bwMode="auto">
              <a:xfrm>
                <a:off x="1581" y="2885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52" name="Freeform 3383"/>
              <p:cNvSpPr>
                <a:spLocks/>
              </p:cNvSpPr>
              <p:nvPr userDrawn="1"/>
            </p:nvSpPr>
            <p:spPr bwMode="auto">
              <a:xfrm>
                <a:off x="1667" y="288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53" name="Freeform 3384"/>
              <p:cNvSpPr>
                <a:spLocks/>
              </p:cNvSpPr>
              <p:nvPr userDrawn="1"/>
            </p:nvSpPr>
            <p:spPr bwMode="auto">
              <a:xfrm>
                <a:off x="1667" y="288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54" name="Freeform 3385"/>
              <p:cNvSpPr>
                <a:spLocks/>
              </p:cNvSpPr>
              <p:nvPr userDrawn="1"/>
            </p:nvSpPr>
            <p:spPr bwMode="auto">
              <a:xfrm>
                <a:off x="1752" y="2885"/>
                <a:ext cx="59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55" name="Freeform 3386"/>
              <p:cNvSpPr>
                <a:spLocks/>
              </p:cNvSpPr>
              <p:nvPr userDrawn="1"/>
            </p:nvSpPr>
            <p:spPr bwMode="auto">
              <a:xfrm>
                <a:off x="1752" y="2885"/>
                <a:ext cx="59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56" name="Freeform 3387"/>
              <p:cNvSpPr>
                <a:spLocks/>
              </p:cNvSpPr>
              <p:nvPr userDrawn="1"/>
            </p:nvSpPr>
            <p:spPr bwMode="auto">
              <a:xfrm>
                <a:off x="1836" y="288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57" name="Freeform 3388"/>
              <p:cNvSpPr>
                <a:spLocks/>
              </p:cNvSpPr>
              <p:nvPr userDrawn="1"/>
            </p:nvSpPr>
            <p:spPr bwMode="auto">
              <a:xfrm>
                <a:off x="1836" y="288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58" name="Freeform 3389"/>
              <p:cNvSpPr>
                <a:spLocks/>
              </p:cNvSpPr>
              <p:nvPr userDrawn="1"/>
            </p:nvSpPr>
            <p:spPr bwMode="auto">
              <a:xfrm>
                <a:off x="1921" y="288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59" name="Freeform 3390"/>
              <p:cNvSpPr>
                <a:spLocks/>
              </p:cNvSpPr>
              <p:nvPr userDrawn="1"/>
            </p:nvSpPr>
            <p:spPr bwMode="auto">
              <a:xfrm>
                <a:off x="1921" y="288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60" name="Freeform 3391"/>
              <p:cNvSpPr>
                <a:spLocks/>
              </p:cNvSpPr>
              <p:nvPr userDrawn="1"/>
            </p:nvSpPr>
            <p:spPr bwMode="auto">
              <a:xfrm>
                <a:off x="2006" y="288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61" name="Freeform 3392"/>
              <p:cNvSpPr>
                <a:spLocks/>
              </p:cNvSpPr>
              <p:nvPr userDrawn="1"/>
            </p:nvSpPr>
            <p:spPr bwMode="auto">
              <a:xfrm>
                <a:off x="2006" y="288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62" name="Freeform 3393"/>
              <p:cNvSpPr>
                <a:spLocks/>
              </p:cNvSpPr>
              <p:nvPr userDrawn="1"/>
            </p:nvSpPr>
            <p:spPr bwMode="auto">
              <a:xfrm>
                <a:off x="2091" y="2885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63" name="Freeform 3394"/>
              <p:cNvSpPr>
                <a:spLocks/>
              </p:cNvSpPr>
              <p:nvPr userDrawn="1"/>
            </p:nvSpPr>
            <p:spPr bwMode="auto">
              <a:xfrm>
                <a:off x="2091" y="2885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64" name="Freeform 3395"/>
              <p:cNvSpPr>
                <a:spLocks/>
              </p:cNvSpPr>
              <p:nvPr userDrawn="1"/>
            </p:nvSpPr>
            <p:spPr bwMode="auto">
              <a:xfrm>
                <a:off x="2177" y="288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65" name="Freeform 3396"/>
              <p:cNvSpPr>
                <a:spLocks/>
              </p:cNvSpPr>
              <p:nvPr userDrawn="1"/>
            </p:nvSpPr>
            <p:spPr bwMode="auto">
              <a:xfrm>
                <a:off x="2177" y="288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66" name="Freeform 3397"/>
              <p:cNvSpPr>
                <a:spLocks/>
              </p:cNvSpPr>
              <p:nvPr userDrawn="1"/>
            </p:nvSpPr>
            <p:spPr bwMode="auto">
              <a:xfrm>
                <a:off x="2262" y="288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67" name="Freeform 3398"/>
              <p:cNvSpPr>
                <a:spLocks/>
              </p:cNvSpPr>
              <p:nvPr userDrawn="1"/>
            </p:nvSpPr>
            <p:spPr bwMode="auto">
              <a:xfrm>
                <a:off x="2262" y="288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68" name="Freeform 3399"/>
              <p:cNvSpPr>
                <a:spLocks/>
              </p:cNvSpPr>
              <p:nvPr userDrawn="1"/>
            </p:nvSpPr>
            <p:spPr bwMode="auto">
              <a:xfrm>
                <a:off x="2347" y="288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69" name="Freeform 3400"/>
              <p:cNvSpPr>
                <a:spLocks/>
              </p:cNvSpPr>
              <p:nvPr userDrawn="1"/>
            </p:nvSpPr>
            <p:spPr bwMode="auto">
              <a:xfrm>
                <a:off x="2347" y="288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70" name="Freeform 3401"/>
              <p:cNvSpPr>
                <a:spLocks/>
              </p:cNvSpPr>
              <p:nvPr userDrawn="1"/>
            </p:nvSpPr>
            <p:spPr bwMode="auto">
              <a:xfrm>
                <a:off x="2432" y="288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71" name="Freeform 3402"/>
              <p:cNvSpPr>
                <a:spLocks/>
              </p:cNvSpPr>
              <p:nvPr userDrawn="1"/>
            </p:nvSpPr>
            <p:spPr bwMode="auto">
              <a:xfrm>
                <a:off x="2432" y="288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72" name="Freeform 3403"/>
              <p:cNvSpPr>
                <a:spLocks/>
              </p:cNvSpPr>
              <p:nvPr userDrawn="1"/>
            </p:nvSpPr>
            <p:spPr bwMode="auto">
              <a:xfrm>
                <a:off x="2517" y="288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73" name="Freeform 3404"/>
              <p:cNvSpPr>
                <a:spLocks/>
              </p:cNvSpPr>
              <p:nvPr userDrawn="1"/>
            </p:nvSpPr>
            <p:spPr bwMode="auto">
              <a:xfrm>
                <a:off x="2517" y="288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74" name="Freeform 3405"/>
              <p:cNvSpPr>
                <a:spLocks/>
              </p:cNvSpPr>
              <p:nvPr userDrawn="1"/>
            </p:nvSpPr>
            <p:spPr bwMode="auto">
              <a:xfrm>
                <a:off x="2602" y="2885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75" name="Freeform 3406"/>
              <p:cNvSpPr>
                <a:spLocks/>
              </p:cNvSpPr>
              <p:nvPr userDrawn="1"/>
            </p:nvSpPr>
            <p:spPr bwMode="auto">
              <a:xfrm>
                <a:off x="2602" y="2885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76" name="Freeform 3407"/>
              <p:cNvSpPr>
                <a:spLocks/>
              </p:cNvSpPr>
              <p:nvPr userDrawn="1"/>
            </p:nvSpPr>
            <p:spPr bwMode="auto">
              <a:xfrm>
                <a:off x="2688" y="288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77" name="Freeform 3408"/>
              <p:cNvSpPr>
                <a:spLocks/>
              </p:cNvSpPr>
              <p:nvPr userDrawn="1"/>
            </p:nvSpPr>
            <p:spPr bwMode="auto">
              <a:xfrm>
                <a:off x="2688" y="288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78" name="Freeform 3409"/>
              <p:cNvSpPr>
                <a:spLocks/>
              </p:cNvSpPr>
              <p:nvPr userDrawn="1"/>
            </p:nvSpPr>
            <p:spPr bwMode="auto">
              <a:xfrm>
                <a:off x="2773" y="288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79" name="Freeform 3410"/>
              <p:cNvSpPr>
                <a:spLocks/>
              </p:cNvSpPr>
              <p:nvPr userDrawn="1"/>
            </p:nvSpPr>
            <p:spPr bwMode="auto">
              <a:xfrm>
                <a:off x="2773" y="288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80" name="Freeform 3411"/>
              <p:cNvSpPr>
                <a:spLocks/>
              </p:cNvSpPr>
              <p:nvPr userDrawn="1"/>
            </p:nvSpPr>
            <p:spPr bwMode="auto">
              <a:xfrm>
                <a:off x="2858" y="288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5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5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81" name="Freeform 3412"/>
              <p:cNvSpPr>
                <a:spLocks/>
              </p:cNvSpPr>
              <p:nvPr userDrawn="1"/>
            </p:nvSpPr>
            <p:spPr bwMode="auto">
              <a:xfrm>
                <a:off x="2858" y="288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5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5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82" name="Freeform 3413"/>
              <p:cNvSpPr>
                <a:spLocks/>
              </p:cNvSpPr>
              <p:nvPr userDrawn="1"/>
            </p:nvSpPr>
            <p:spPr bwMode="auto">
              <a:xfrm>
                <a:off x="2943" y="288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83" name="Freeform 3414"/>
              <p:cNvSpPr>
                <a:spLocks/>
              </p:cNvSpPr>
              <p:nvPr userDrawn="1"/>
            </p:nvSpPr>
            <p:spPr bwMode="auto">
              <a:xfrm>
                <a:off x="2943" y="288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84" name="Freeform 3415"/>
              <p:cNvSpPr>
                <a:spLocks/>
              </p:cNvSpPr>
              <p:nvPr userDrawn="1"/>
            </p:nvSpPr>
            <p:spPr bwMode="auto">
              <a:xfrm>
                <a:off x="3028" y="288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85" name="Freeform 3416"/>
              <p:cNvSpPr>
                <a:spLocks/>
              </p:cNvSpPr>
              <p:nvPr userDrawn="1"/>
            </p:nvSpPr>
            <p:spPr bwMode="auto">
              <a:xfrm>
                <a:off x="3028" y="2885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86" name="Freeform 3417"/>
              <p:cNvSpPr>
                <a:spLocks/>
              </p:cNvSpPr>
              <p:nvPr userDrawn="1"/>
            </p:nvSpPr>
            <p:spPr bwMode="auto">
              <a:xfrm>
                <a:off x="3113" y="2885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87" name="Freeform 3418"/>
              <p:cNvSpPr>
                <a:spLocks/>
              </p:cNvSpPr>
              <p:nvPr userDrawn="1"/>
            </p:nvSpPr>
            <p:spPr bwMode="auto">
              <a:xfrm>
                <a:off x="3113" y="2885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88" name="Freeform 3419"/>
              <p:cNvSpPr>
                <a:spLocks/>
              </p:cNvSpPr>
              <p:nvPr userDrawn="1"/>
            </p:nvSpPr>
            <p:spPr bwMode="auto">
              <a:xfrm>
                <a:off x="3199" y="288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89" name="Freeform 3420"/>
              <p:cNvSpPr>
                <a:spLocks/>
              </p:cNvSpPr>
              <p:nvPr userDrawn="1"/>
            </p:nvSpPr>
            <p:spPr bwMode="auto">
              <a:xfrm>
                <a:off x="3199" y="2885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90" name="Freeform 3421"/>
              <p:cNvSpPr>
                <a:spLocks/>
              </p:cNvSpPr>
              <p:nvPr userDrawn="1"/>
            </p:nvSpPr>
            <p:spPr bwMode="auto">
              <a:xfrm>
                <a:off x="219" y="3001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91" name="Freeform 3422"/>
              <p:cNvSpPr>
                <a:spLocks/>
              </p:cNvSpPr>
              <p:nvPr userDrawn="1"/>
            </p:nvSpPr>
            <p:spPr bwMode="auto">
              <a:xfrm>
                <a:off x="219" y="3001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92" name="Freeform 3423"/>
              <p:cNvSpPr>
                <a:spLocks/>
              </p:cNvSpPr>
              <p:nvPr userDrawn="1"/>
            </p:nvSpPr>
            <p:spPr bwMode="auto">
              <a:xfrm>
                <a:off x="304" y="3001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93" name="Freeform 3424"/>
              <p:cNvSpPr>
                <a:spLocks/>
              </p:cNvSpPr>
              <p:nvPr userDrawn="1"/>
            </p:nvSpPr>
            <p:spPr bwMode="auto">
              <a:xfrm>
                <a:off x="304" y="3001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94" name="Freeform 3425"/>
              <p:cNvSpPr>
                <a:spLocks/>
              </p:cNvSpPr>
              <p:nvPr userDrawn="1"/>
            </p:nvSpPr>
            <p:spPr bwMode="auto">
              <a:xfrm>
                <a:off x="389" y="3001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95" name="Freeform 3426"/>
              <p:cNvSpPr>
                <a:spLocks/>
              </p:cNvSpPr>
              <p:nvPr userDrawn="1"/>
            </p:nvSpPr>
            <p:spPr bwMode="auto">
              <a:xfrm>
                <a:off x="389" y="3001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96" name="Freeform 3427"/>
              <p:cNvSpPr>
                <a:spLocks/>
              </p:cNvSpPr>
              <p:nvPr userDrawn="1"/>
            </p:nvSpPr>
            <p:spPr bwMode="auto">
              <a:xfrm>
                <a:off x="474" y="3001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97" name="Freeform 3428"/>
              <p:cNvSpPr>
                <a:spLocks/>
              </p:cNvSpPr>
              <p:nvPr userDrawn="1"/>
            </p:nvSpPr>
            <p:spPr bwMode="auto">
              <a:xfrm>
                <a:off x="474" y="3001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98" name="Freeform 3429"/>
              <p:cNvSpPr>
                <a:spLocks/>
              </p:cNvSpPr>
              <p:nvPr userDrawn="1"/>
            </p:nvSpPr>
            <p:spPr bwMode="auto">
              <a:xfrm>
                <a:off x="559" y="3001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5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99" name="Freeform 3430"/>
              <p:cNvSpPr>
                <a:spLocks/>
              </p:cNvSpPr>
              <p:nvPr userDrawn="1"/>
            </p:nvSpPr>
            <p:spPr bwMode="auto">
              <a:xfrm>
                <a:off x="559" y="3001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5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00" name="Freeform 3431"/>
              <p:cNvSpPr>
                <a:spLocks/>
              </p:cNvSpPr>
              <p:nvPr userDrawn="1"/>
            </p:nvSpPr>
            <p:spPr bwMode="auto">
              <a:xfrm>
                <a:off x="645" y="3001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01" name="Freeform 3432"/>
              <p:cNvSpPr>
                <a:spLocks/>
              </p:cNvSpPr>
              <p:nvPr userDrawn="1"/>
            </p:nvSpPr>
            <p:spPr bwMode="auto">
              <a:xfrm>
                <a:off x="645" y="3001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02" name="Freeform 3433"/>
              <p:cNvSpPr>
                <a:spLocks/>
              </p:cNvSpPr>
              <p:nvPr userDrawn="1"/>
            </p:nvSpPr>
            <p:spPr bwMode="auto">
              <a:xfrm>
                <a:off x="730" y="3001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03" name="Freeform 3434"/>
              <p:cNvSpPr>
                <a:spLocks/>
              </p:cNvSpPr>
              <p:nvPr userDrawn="1"/>
            </p:nvSpPr>
            <p:spPr bwMode="auto">
              <a:xfrm>
                <a:off x="730" y="3001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04" name="Freeform 3435"/>
              <p:cNvSpPr>
                <a:spLocks/>
              </p:cNvSpPr>
              <p:nvPr userDrawn="1"/>
            </p:nvSpPr>
            <p:spPr bwMode="auto">
              <a:xfrm>
                <a:off x="815" y="3001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05" name="Freeform 3436"/>
              <p:cNvSpPr>
                <a:spLocks/>
              </p:cNvSpPr>
              <p:nvPr userDrawn="1"/>
            </p:nvSpPr>
            <p:spPr bwMode="auto">
              <a:xfrm>
                <a:off x="815" y="3001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06" name="Freeform 3437"/>
              <p:cNvSpPr>
                <a:spLocks/>
              </p:cNvSpPr>
              <p:nvPr userDrawn="1"/>
            </p:nvSpPr>
            <p:spPr bwMode="auto">
              <a:xfrm>
                <a:off x="900" y="3001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07" name="Freeform 3438"/>
              <p:cNvSpPr>
                <a:spLocks/>
              </p:cNvSpPr>
              <p:nvPr userDrawn="1"/>
            </p:nvSpPr>
            <p:spPr bwMode="auto">
              <a:xfrm>
                <a:off x="900" y="3001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08" name="Freeform 3439"/>
              <p:cNvSpPr>
                <a:spLocks/>
              </p:cNvSpPr>
              <p:nvPr userDrawn="1"/>
            </p:nvSpPr>
            <p:spPr bwMode="auto">
              <a:xfrm>
                <a:off x="985" y="3001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09" name="Freeform 3440"/>
              <p:cNvSpPr>
                <a:spLocks/>
              </p:cNvSpPr>
              <p:nvPr userDrawn="1"/>
            </p:nvSpPr>
            <p:spPr bwMode="auto">
              <a:xfrm>
                <a:off x="985" y="3001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10" name="Freeform 3441"/>
              <p:cNvSpPr>
                <a:spLocks/>
              </p:cNvSpPr>
              <p:nvPr userDrawn="1"/>
            </p:nvSpPr>
            <p:spPr bwMode="auto">
              <a:xfrm>
                <a:off x="1070" y="3001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5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11" name="Freeform 3442"/>
              <p:cNvSpPr>
                <a:spLocks/>
              </p:cNvSpPr>
              <p:nvPr userDrawn="1"/>
            </p:nvSpPr>
            <p:spPr bwMode="auto">
              <a:xfrm>
                <a:off x="1070" y="3001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5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12" name="Freeform 3443"/>
              <p:cNvSpPr>
                <a:spLocks/>
              </p:cNvSpPr>
              <p:nvPr userDrawn="1"/>
            </p:nvSpPr>
            <p:spPr bwMode="auto">
              <a:xfrm>
                <a:off x="1156" y="3001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13" name="Freeform 3444"/>
              <p:cNvSpPr>
                <a:spLocks/>
              </p:cNvSpPr>
              <p:nvPr userDrawn="1"/>
            </p:nvSpPr>
            <p:spPr bwMode="auto">
              <a:xfrm>
                <a:off x="1156" y="3001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14" name="Freeform 3445"/>
              <p:cNvSpPr>
                <a:spLocks/>
              </p:cNvSpPr>
              <p:nvPr userDrawn="1"/>
            </p:nvSpPr>
            <p:spPr bwMode="auto">
              <a:xfrm>
                <a:off x="1241" y="3001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15" name="Freeform 3446"/>
              <p:cNvSpPr>
                <a:spLocks/>
              </p:cNvSpPr>
              <p:nvPr userDrawn="1"/>
            </p:nvSpPr>
            <p:spPr bwMode="auto">
              <a:xfrm>
                <a:off x="1241" y="3001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16" name="Freeform 3447"/>
              <p:cNvSpPr>
                <a:spLocks/>
              </p:cNvSpPr>
              <p:nvPr userDrawn="1"/>
            </p:nvSpPr>
            <p:spPr bwMode="auto">
              <a:xfrm>
                <a:off x="1326" y="3001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17" name="Freeform 3448"/>
              <p:cNvSpPr>
                <a:spLocks/>
              </p:cNvSpPr>
              <p:nvPr userDrawn="1"/>
            </p:nvSpPr>
            <p:spPr bwMode="auto">
              <a:xfrm>
                <a:off x="1326" y="3001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18" name="Freeform 3449"/>
              <p:cNvSpPr>
                <a:spLocks/>
              </p:cNvSpPr>
              <p:nvPr userDrawn="1"/>
            </p:nvSpPr>
            <p:spPr bwMode="auto">
              <a:xfrm>
                <a:off x="1411" y="3001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19" name="Freeform 3450"/>
              <p:cNvSpPr>
                <a:spLocks/>
              </p:cNvSpPr>
              <p:nvPr userDrawn="1"/>
            </p:nvSpPr>
            <p:spPr bwMode="auto">
              <a:xfrm>
                <a:off x="1411" y="3001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20" name="Freeform 3451"/>
              <p:cNvSpPr>
                <a:spLocks/>
              </p:cNvSpPr>
              <p:nvPr userDrawn="1"/>
            </p:nvSpPr>
            <p:spPr bwMode="auto">
              <a:xfrm>
                <a:off x="1496" y="3001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21" name="Freeform 3452"/>
              <p:cNvSpPr>
                <a:spLocks/>
              </p:cNvSpPr>
              <p:nvPr userDrawn="1"/>
            </p:nvSpPr>
            <p:spPr bwMode="auto">
              <a:xfrm>
                <a:off x="1496" y="3001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22" name="Freeform 3453"/>
              <p:cNvSpPr>
                <a:spLocks/>
              </p:cNvSpPr>
              <p:nvPr userDrawn="1"/>
            </p:nvSpPr>
            <p:spPr bwMode="auto">
              <a:xfrm>
                <a:off x="1581" y="3001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5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23" name="Freeform 3454"/>
              <p:cNvSpPr>
                <a:spLocks/>
              </p:cNvSpPr>
              <p:nvPr userDrawn="1"/>
            </p:nvSpPr>
            <p:spPr bwMode="auto">
              <a:xfrm>
                <a:off x="1581" y="3001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5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24" name="Freeform 3455"/>
              <p:cNvSpPr>
                <a:spLocks/>
              </p:cNvSpPr>
              <p:nvPr userDrawn="1"/>
            </p:nvSpPr>
            <p:spPr bwMode="auto">
              <a:xfrm>
                <a:off x="1667" y="3001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25" name="Freeform 3456"/>
              <p:cNvSpPr>
                <a:spLocks/>
              </p:cNvSpPr>
              <p:nvPr userDrawn="1"/>
            </p:nvSpPr>
            <p:spPr bwMode="auto">
              <a:xfrm>
                <a:off x="1667" y="3001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26" name="Freeform 3457"/>
              <p:cNvSpPr>
                <a:spLocks/>
              </p:cNvSpPr>
              <p:nvPr userDrawn="1"/>
            </p:nvSpPr>
            <p:spPr bwMode="auto">
              <a:xfrm>
                <a:off x="1752" y="3001"/>
                <a:ext cx="59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27" name="Freeform 3458"/>
              <p:cNvSpPr>
                <a:spLocks/>
              </p:cNvSpPr>
              <p:nvPr userDrawn="1"/>
            </p:nvSpPr>
            <p:spPr bwMode="auto">
              <a:xfrm>
                <a:off x="1752" y="3001"/>
                <a:ext cx="59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28" name="Freeform 3459"/>
              <p:cNvSpPr>
                <a:spLocks/>
              </p:cNvSpPr>
              <p:nvPr userDrawn="1"/>
            </p:nvSpPr>
            <p:spPr bwMode="auto">
              <a:xfrm>
                <a:off x="1836" y="3001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29" name="Freeform 3460"/>
              <p:cNvSpPr>
                <a:spLocks/>
              </p:cNvSpPr>
              <p:nvPr userDrawn="1"/>
            </p:nvSpPr>
            <p:spPr bwMode="auto">
              <a:xfrm>
                <a:off x="1836" y="3001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30" name="Freeform 3461"/>
              <p:cNvSpPr>
                <a:spLocks/>
              </p:cNvSpPr>
              <p:nvPr userDrawn="1"/>
            </p:nvSpPr>
            <p:spPr bwMode="auto">
              <a:xfrm>
                <a:off x="1921" y="3001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31" name="Freeform 3462"/>
              <p:cNvSpPr>
                <a:spLocks/>
              </p:cNvSpPr>
              <p:nvPr userDrawn="1"/>
            </p:nvSpPr>
            <p:spPr bwMode="auto">
              <a:xfrm>
                <a:off x="1921" y="3001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32" name="Freeform 3463"/>
              <p:cNvSpPr>
                <a:spLocks/>
              </p:cNvSpPr>
              <p:nvPr userDrawn="1"/>
            </p:nvSpPr>
            <p:spPr bwMode="auto">
              <a:xfrm>
                <a:off x="2006" y="3001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33" name="Freeform 3464"/>
              <p:cNvSpPr>
                <a:spLocks/>
              </p:cNvSpPr>
              <p:nvPr userDrawn="1"/>
            </p:nvSpPr>
            <p:spPr bwMode="auto">
              <a:xfrm>
                <a:off x="2006" y="3001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34" name="Freeform 3465"/>
              <p:cNvSpPr>
                <a:spLocks/>
              </p:cNvSpPr>
              <p:nvPr userDrawn="1"/>
            </p:nvSpPr>
            <p:spPr bwMode="auto">
              <a:xfrm>
                <a:off x="2091" y="3001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5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35" name="Freeform 3466"/>
              <p:cNvSpPr>
                <a:spLocks/>
              </p:cNvSpPr>
              <p:nvPr userDrawn="1"/>
            </p:nvSpPr>
            <p:spPr bwMode="auto">
              <a:xfrm>
                <a:off x="2091" y="3001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5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36" name="Freeform 3467"/>
              <p:cNvSpPr>
                <a:spLocks/>
              </p:cNvSpPr>
              <p:nvPr userDrawn="1"/>
            </p:nvSpPr>
            <p:spPr bwMode="auto">
              <a:xfrm>
                <a:off x="2177" y="3001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37" name="Freeform 3468"/>
              <p:cNvSpPr>
                <a:spLocks/>
              </p:cNvSpPr>
              <p:nvPr userDrawn="1"/>
            </p:nvSpPr>
            <p:spPr bwMode="auto">
              <a:xfrm>
                <a:off x="2177" y="3001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38" name="Freeform 3469"/>
              <p:cNvSpPr>
                <a:spLocks/>
              </p:cNvSpPr>
              <p:nvPr userDrawn="1"/>
            </p:nvSpPr>
            <p:spPr bwMode="auto">
              <a:xfrm>
                <a:off x="2262" y="3001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39" name="Freeform 3470"/>
              <p:cNvSpPr>
                <a:spLocks/>
              </p:cNvSpPr>
              <p:nvPr userDrawn="1"/>
            </p:nvSpPr>
            <p:spPr bwMode="auto">
              <a:xfrm>
                <a:off x="2262" y="3001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40" name="Freeform 3471"/>
              <p:cNvSpPr>
                <a:spLocks/>
              </p:cNvSpPr>
              <p:nvPr userDrawn="1"/>
            </p:nvSpPr>
            <p:spPr bwMode="auto">
              <a:xfrm>
                <a:off x="2347" y="3001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41" name="Freeform 3472"/>
              <p:cNvSpPr>
                <a:spLocks/>
              </p:cNvSpPr>
              <p:nvPr userDrawn="1"/>
            </p:nvSpPr>
            <p:spPr bwMode="auto">
              <a:xfrm>
                <a:off x="2347" y="3001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42" name="Freeform 3473"/>
              <p:cNvSpPr>
                <a:spLocks/>
              </p:cNvSpPr>
              <p:nvPr userDrawn="1"/>
            </p:nvSpPr>
            <p:spPr bwMode="auto">
              <a:xfrm>
                <a:off x="2432" y="3001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43" name="Freeform 3474"/>
              <p:cNvSpPr>
                <a:spLocks/>
              </p:cNvSpPr>
              <p:nvPr userDrawn="1"/>
            </p:nvSpPr>
            <p:spPr bwMode="auto">
              <a:xfrm>
                <a:off x="2432" y="3001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44" name="Freeform 3475"/>
              <p:cNvSpPr>
                <a:spLocks/>
              </p:cNvSpPr>
              <p:nvPr userDrawn="1"/>
            </p:nvSpPr>
            <p:spPr bwMode="auto">
              <a:xfrm>
                <a:off x="2517" y="3001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45" name="Freeform 3476"/>
              <p:cNvSpPr>
                <a:spLocks/>
              </p:cNvSpPr>
              <p:nvPr userDrawn="1"/>
            </p:nvSpPr>
            <p:spPr bwMode="auto">
              <a:xfrm>
                <a:off x="2517" y="3001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46" name="Freeform 3477"/>
              <p:cNvSpPr>
                <a:spLocks/>
              </p:cNvSpPr>
              <p:nvPr userDrawn="1"/>
            </p:nvSpPr>
            <p:spPr bwMode="auto">
              <a:xfrm>
                <a:off x="2602" y="3001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5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47" name="Freeform 3478"/>
              <p:cNvSpPr>
                <a:spLocks/>
              </p:cNvSpPr>
              <p:nvPr userDrawn="1"/>
            </p:nvSpPr>
            <p:spPr bwMode="auto">
              <a:xfrm>
                <a:off x="2602" y="3001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5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48" name="Freeform 3479"/>
              <p:cNvSpPr>
                <a:spLocks/>
              </p:cNvSpPr>
              <p:nvPr userDrawn="1"/>
            </p:nvSpPr>
            <p:spPr bwMode="auto">
              <a:xfrm>
                <a:off x="2688" y="3001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49" name="Freeform 3480"/>
              <p:cNvSpPr>
                <a:spLocks/>
              </p:cNvSpPr>
              <p:nvPr userDrawn="1"/>
            </p:nvSpPr>
            <p:spPr bwMode="auto">
              <a:xfrm>
                <a:off x="2688" y="3001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50" name="Freeform 3481"/>
              <p:cNvSpPr>
                <a:spLocks/>
              </p:cNvSpPr>
              <p:nvPr userDrawn="1"/>
            </p:nvSpPr>
            <p:spPr bwMode="auto">
              <a:xfrm>
                <a:off x="2773" y="3001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51" name="Freeform 3482"/>
              <p:cNvSpPr>
                <a:spLocks/>
              </p:cNvSpPr>
              <p:nvPr userDrawn="1"/>
            </p:nvSpPr>
            <p:spPr bwMode="auto">
              <a:xfrm>
                <a:off x="2773" y="3001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52" name="Freeform 3483"/>
              <p:cNvSpPr>
                <a:spLocks/>
              </p:cNvSpPr>
              <p:nvPr userDrawn="1"/>
            </p:nvSpPr>
            <p:spPr bwMode="auto">
              <a:xfrm>
                <a:off x="2858" y="3001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5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5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53" name="Freeform 3484"/>
              <p:cNvSpPr>
                <a:spLocks/>
              </p:cNvSpPr>
              <p:nvPr userDrawn="1"/>
            </p:nvSpPr>
            <p:spPr bwMode="auto">
              <a:xfrm>
                <a:off x="2858" y="3001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5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5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54" name="Freeform 3485"/>
              <p:cNvSpPr>
                <a:spLocks/>
              </p:cNvSpPr>
              <p:nvPr userDrawn="1"/>
            </p:nvSpPr>
            <p:spPr bwMode="auto">
              <a:xfrm>
                <a:off x="2943" y="3001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55" name="Freeform 3486"/>
              <p:cNvSpPr>
                <a:spLocks/>
              </p:cNvSpPr>
              <p:nvPr userDrawn="1"/>
            </p:nvSpPr>
            <p:spPr bwMode="auto">
              <a:xfrm>
                <a:off x="2943" y="3001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56" name="Freeform 3487"/>
              <p:cNvSpPr>
                <a:spLocks/>
              </p:cNvSpPr>
              <p:nvPr userDrawn="1"/>
            </p:nvSpPr>
            <p:spPr bwMode="auto">
              <a:xfrm>
                <a:off x="3028" y="3001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57" name="Freeform 3488"/>
              <p:cNvSpPr>
                <a:spLocks/>
              </p:cNvSpPr>
              <p:nvPr userDrawn="1"/>
            </p:nvSpPr>
            <p:spPr bwMode="auto">
              <a:xfrm>
                <a:off x="3028" y="3001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58" name="Freeform 3489"/>
              <p:cNvSpPr>
                <a:spLocks/>
              </p:cNvSpPr>
              <p:nvPr userDrawn="1"/>
            </p:nvSpPr>
            <p:spPr bwMode="auto">
              <a:xfrm>
                <a:off x="3113" y="3001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5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59" name="Freeform 3490"/>
              <p:cNvSpPr>
                <a:spLocks/>
              </p:cNvSpPr>
              <p:nvPr userDrawn="1"/>
            </p:nvSpPr>
            <p:spPr bwMode="auto">
              <a:xfrm>
                <a:off x="3113" y="3001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5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60" name="Freeform 3491"/>
              <p:cNvSpPr>
                <a:spLocks/>
              </p:cNvSpPr>
              <p:nvPr userDrawn="1"/>
            </p:nvSpPr>
            <p:spPr bwMode="auto">
              <a:xfrm>
                <a:off x="3199" y="3001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508" name="Group 3693"/>
            <p:cNvGrpSpPr>
              <a:grpSpLocks/>
            </p:cNvGrpSpPr>
            <p:nvPr userDrawn="1"/>
          </p:nvGrpSpPr>
          <p:grpSpPr bwMode="auto">
            <a:xfrm>
              <a:off x="347663" y="4764088"/>
              <a:ext cx="4826000" cy="649288"/>
              <a:chOff x="219" y="3001"/>
              <a:chExt cx="3040" cy="409"/>
            </a:xfrm>
          </p:grpSpPr>
          <p:sp>
            <p:nvSpPr>
              <p:cNvPr id="11961" name="Freeform 3493"/>
              <p:cNvSpPr>
                <a:spLocks/>
              </p:cNvSpPr>
              <p:nvPr userDrawn="1"/>
            </p:nvSpPr>
            <p:spPr bwMode="auto">
              <a:xfrm>
                <a:off x="3199" y="3001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62" name="Freeform 3494"/>
              <p:cNvSpPr>
                <a:spLocks/>
              </p:cNvSpPr>
              <p:nvPr userDrawn="1"/>
            </p:nvSpPr>
            <p:spPr bwMode="auto">
              <a:xfrm>
                <a:off x="219" y="311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63" name="Freeform 3495"/>
              <p:cNvSpPr>
                <a:spLocks/>
              </p:cNvSpPr>
              <p:nvPr userDrawn="1"/>
            </p:nvSpPr>
            <p:spPr bwMode="auto">
              <a:xfrm>
                <a:off x="219" y="311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64" name="Freeform 3496"/>
              <p:cNvSpPr>
                <a:spLocks/>
              </p:cNvSpPr>
              <p:nvPr userDrawn="1"/>
            </p:nvSpPr>
            <p:spPr bwMode="auto">
              <a:xfrm>
                <a:off x="304" y="311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65" name="Freeform 3497"/>
              <p:cNvSpPr>
                <a:spLocks/>
              </p:cNvSpPr>
              <p:nvPr userDrawn="1"/>
            </p:nvSpPr>
            <p:spPr bwMode="auto">
              <a:xfrm>
                <a:off x="304" y="311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66" name="Freeform 3498"/>
              <p:cNvSpPr>
                <a:spLocks/>
              </p:cNvSpPr>
              <p:nvPr userDrawn="1"/>
            </p:nvSpPr>
            <p:spPr bwMode="auto">
              <a:xfrm>
                <a:off x="389" y="311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67" name="Freeform 3499"/>
              <p:cNvSpPr>
                <a:spLocks/>
              </p:cNvSpPr>
              <p:nvPr userDrawn="1"/>
            </p:nvSpPr>
            <p:spPr bwMode="auto">
              <a:xfrm>
                <a:off x="389" y="311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68" name="Freeform 3500"/>
              <p:cNvSpPr>
                <a:spLocks/>
              </p:cNvSpPr>
              <p:nvPr userDrawn="1"/>
            </p:nvSpPr>
            <p:spPr bwMode="auto">
              <a:xfrm>
                <a:off x="474" y="311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69" name="Freeform 3501"/>
              <p:cNvSpPr>
                <a:spLocks/>
              </p:cNvSpPr>
              <p:nvPr userDrawn="1"/>
            </p:nvSpPr>
            <p:spPr bwMode="auto">
              <a:xfrm>
                <a:off x="474" y="311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70" name="Freeform 3502"/>
              <p:cNvSpPr>
                <a:spLocks/>
              </p:cNvSpPr>
              <p:nvPr userDrawn="1"/>
            </p:nvSpPr>
            <p:spPr bwMode="auto">
              <a:xfrm>
                <a:off x="559" y="3117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71" name="Freeform 3503"/>
              <p:cNvSpPr>
                <a:spLocks/>
              </p:cNvSpPr>
              <p:nvPr userDrawn="1"/>
            </p:nvSpPr>
            <p:spPr bwMode="auto">
              <a:xfrm>
                <a:off x="559" y="3117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72" name="Freeform 3504"/>
              <p:cNvSpPr>
                <a:spLocks/>
              </p:cNvSpPr>
              <p:nvPr userDrawn="1"/>
            </p:nvSpPr>
            <p:spPr bwMode="auto">
              <a:xfrm>
                <a:off x="645" y="311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5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73" name="Freeform 3505"/>
              <p:cNvSpPr>
                <a:spLocks/>
              </p:cNvSpPr>
              <p:nvPr userDrawn="1"/>
            </p:nvSpPr>
            <p:spPr bwMode="auto">
              <a:xfrm>
                <a:off x="645" y="311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5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74" name="Freeform 3506"/>
              <p:cNvSpPr>
                <a:spLocks/>
              </p:cNvSpPr>
              <p:nvPr userDrawn="1"/>
            </p:nvSpPr>
            <p:spPr bwMode="auto">
              <a:xfrm>
                <a:off x="730" y="311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75" name="Freeform 3507"/>
              <p:cNvSpPr>
                <a:spLocks/>
              </p:cNvSpPr>
              <p:nvPr userDrawn="1"/>
            </p:nvSpPr>
            <p:spPr bwMode="auto">
              <a:xfrm>
                <a:off x="730" y="311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76" name="Freeform 3508"/>
              <p:cNvSpPr>
                <a:spLocks/>
              </p:cNvSpPr>
              <p:nvPr userDrawn="1"/>
            </p:nvSpPr>
            <p:spPr bwMode="auto">
              <a:xfrm>
                <a:off x="815" y="311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77" name="Freeform 3509"/>
              <p:cNvSpPr>
                <a:spLocks/>
              </p:cNvSpPr>
              <p:nvPr userDrawn="1"/>
            </p:nvSpPr>
            <p:spPr bwMode="auto">
              <a:xfrm>
                <a:off x="815" y="311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78" name="Freeform 3510"/>
              <p:cNvSpPr>
                <a:spLocks/>
              </p:cNvSpPr>
              <p:nvPr userDrawn="1"/>
            </p:nvSpPr>
            <p:spPr bwMode="auto">
              <a:xfrm>
                <a:off x="900" y="311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79" name="Freeform 3511"/>
              <p:cNvSpPr>
                <a:spLocks/>
              </p:cNvSpPr>
              <p:nvPr userDrawn="1"/>
            </p:nvSpPr>
            <p:spPr bwMode="auto">
              <a:xfrm>
                <a:off x="900" y="311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80" name="Freeform 3512"/>
              <p:cNvSpPr>
                <a:spLocks/>
              </p:cNvSpPr>
              <p:nvPr userDrawn="1"/>
            </p:nvSpPr>
            <p:spPr bwMode="auto">
              <a:xfrm>
                <a:off x="985" y="311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81" name="Freeform 3513"/>
              <p:cNvSpPr>
                <a:spLocks/>
              </p:cNvSpPr>
              <p:nvPr userDrawn="1"/>
            </p:nvSpPr>
            <p:spPr bwMode="auto">
              <a:xfrm>
                <a:off x="985" y="311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82" name="Freeform 3514"/>
              <p:cNvSpPr>
                <a:spLocks/>
              </p:cNvSpPr>
              <p:nvPr userDrawn="1"/>
            </p:nvSpPr>
            <p:spPr bwMode="auto">
              <a:xfrm>
                <a:off x="1070" y="3117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83" name="Freeform 3515"/>
              <p:cNvSpPr>
                <a:spLocks/>
              </p:cNvSpPr>
              <p:nvPr userDrawn="1"/>
            </p:nvSpPr>
            <p:spPr bwMode="auto">
              <a:xfrm>
                <a:off x="1070" y="3117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84" name="Freeform 3516"/>
              <p:cNvSpPr>
                <a:spLocks/>
              </p:cNvSpPr>
              <p:nvPr userDrawn="1"/>
            </p:nvSpPr>
            <p:spPr bwMode="auto">
              <a:xfrm>
                <a:off x="1156" y="311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5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85" name="Freeform 3517"/>
              <p:cNvSpPr>
                <a:spLocks/>
              </p:cNvSpPr>
              <p:nvPr userDrawn="1"/>
            </p:nvSpPr>
            <p:spPr bwMode="auto">
              <a:xfrm>
                <a:off x="1156" y="311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5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86" name="Freeform 3518"/>
              <p:cNvSpPr>
                <a:spLocks/>
              </p:cNvSpPr>
              <p:nvPr userDrawn="1"/>
            </p:nvSpPr>
            <p:spPr bwMode="auto">
              <a:xfrm>
                <a:off x="1241" y="311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87" name="Freeform 3519"/>
              <p:cNvSpPr>
                <a:spLocks/>
              </p:cNvSpPr>
              <p:nvPr userDrawn="1"/>
            </p:nvSpPr>
            <p:spPr bwMode="auto">
              <a:xfrm>
                <a:off x="1241" y="311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88" name="Freeform 3520"/>
              <p:cNvSpPr>
                <a:spLocks/>
              </p:cNvSpPr>
              <p:nvPr userDrawn="1"/>
            </p:nvSpPr>
            <p:spPr bwMode="auto">
              <a:xfrm>
                <a:off x="1326" y="311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89" name="Freeform 3521"/>
              <p:cNvSpPr>
                <a:spLocks/>
              </p:cNvSpPr>
              <p:nvPr userDrawn="1"/>
            </p:nvSpPr>
            <p:spPr bwMode="auto">
              <a:xfrm>
                <a:off x="1326" y="311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90" name="Freeform 3522"/>
              <p:cNvSpPr>
                <a:spLocks/>
              </p:cNvSpPr>
              <p:nvPr userDrawn="1"/>
            </p:nvSpPr>
            <p:spPr bwMode="auto">
              <a:xfrm>
                <a:off x="1411" y="311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91" name="Freeform 3523"/>
              <p:cNvSpPr>
                <a:spLocks/>
              </p:cNvSpPr>
              <p:nvPr userDrawn="1"/>
            </p:nvSpPr>
            <p:spPr bwMode="auto">
              <a:xfrm>
                <a:off x="1411" y="311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92" name="Freeform 3524"/>
              <p:cNvSpPr>
                <a:spLocks/>
              </p:cNvSpPr>
              <p:nvPr userDrawn="1"/>
            </p:nvSpPr>
            <p:spPr bwMode="auto">
              <a:xfrm>
                <a:off x="1496" y="311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93" name="Freeform 3525"/>
              <p:cNvSpPr>
                <a:spLocks/>
              </p:cNvSpPr>
              <p:nvPr userDrawn="1"/>
            </p:nvSpPr>
            <p:spPr bwMode="auto">
              <a:xfrm>
                <a:off x="1496" y="311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94" name="Freeform 3526"/>
              <p:cNvSpPr>
                <a:spLocks/>
              </p:cNvSpPr>
              <p:nvPr userDrawn="1"/>
            </p:nvSpPr>
            <p:spPr bwMode="auto">
              <a:xfrm>
                <a:off x="1581" y="3117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95" name="Freeform 3527"/>
              <p:cNvSpPr>
                <a:spLocks/>
              </p:cNvSpPr>
              <p:nvPr userDrawn="1"/>
            </p:nvSpPr>
            <p:spPr bwMode="auto">
              <a:xfrm>
                <a:off x="1581" y="3117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96" name="Freeform 3528"/>
              <p:cNvSpPr>
                <a:spLocks/>
              </p:cNvSpPr>
              <p:nvPr userDrawn="1"/>
            </p:nvSpPr>
            <p:spPr bwMode="auto">
              <a:xfrm>
                <a:off x="1667" y="311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5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97" name="Freeform 3529"/>
              <p:cNvSpPr>
                <a:spLocks/>
              </p:cNvSpPr>
              <p:nvPr userDrawn="1"/>
            </p:nvSpPr>
            <p:spPr bwMode="auto">
              <a:xfrm>
                <a:off x="1667" y="311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5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98" name="Freeform 3530"/>
              <p:cNvSpPr>
                <a:spLocks/>
              </p:cNvSpPr>
              <p:nvPr userDrawn="1"/>
            </p:nvSpPr>
            <p:spPr bwMode="auto">
              <a:xfrm>
                <a:off x="1752" y="3117"/>
                <a:ext cx="59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99" name="Freeform 3531"/>
              <p:cNvSpPr>
                <a:spLocks/>
              </p:cNvSpPr>
              <p:nvPr userDrawn="1"/>
            </p:nvSpPr>
            <p:spPr bwMode="auto">
              <a:xfrm>
                <a:off x="1752" y="3117"/>
                <a:ext cx="59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00" name="Freeform 3532"/>
              <p:cNvSpPr>
                <a:spLocks/>
              </p:cNvSpPr>
              <p:nvPr userDrawn="1"/>
            </p:nvSpPr>
            <p:spPr bwMode="auto">
              <a:xfrm>
                <a:off x="1836" y="311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01" name="Freeform 3533"/>
              <p:cNvSpPr>
                <a:spLocks/>
              </p:cNvSpPr>
              <p:nvPr userDrawn="1"/>
            </p:nvSpPr>
            <p:spPr bwMode="auto">
              <a:xfrm>
                <a:off x="1836" y="311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02" name="Freeform 3534"/>
              <p:cNvSpPr>
                <a:spLocks/>
              </p:cNvSpPr>
              <p:nvPr userDrawn="1"/>
            </p:nvSpPr>
            <p:spPr bwMode="auto">
              <a:xfrm>
                <a:off x="1921" y="311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03" name="Freeform 3535"/>
              <p:cNvSpPr>
                <a:spLocks/>
              </p:cNvSpPr>
              <p:nvPr userDrawn="1"/>
            </p:nvSpPr>
            <p:spPr bwMode="auto">
              <a:xfrm>
                <a:off x="1921" y="311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04" name="Freeform 3536"/>
              <p:cNvSpPr>
                <a:spLocks/>
              </p:cNvSpPr>
              <p:nvPr userDrawn="1"/>
            </p:nvSpPr>
            <p:spPr bwMode="auto">
              <a:xfrm>
                <a:off x="2006" y="311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05" name="Freeform 3537"/>
              <p:cNvSpPr>
                <a:spLocks/>
              </p:cNvSpPr>
              <p:nvPr userDrawn="1"/>
            </p:nvSpPr>
            <p:spPr bwMode="auto">
              <a:xfrm>
                <a:off x="2006" y="311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06" name="Freeform 3538"/>
              <p:cNvSpPr>
                <a:spLocks/>
              </p:cNvSpPr>
              <p:nvPr userDrawn="1"/>
            </p:nvSpPr>
            <p:spPr bwMode="auto">
              <a:xfrm>
                <a:off x="2091" y="3117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07" name="Freeform 3539"/>
              <p:cNvSpPr>
                <a:spLocks/>
              </p:cNvSpPr>
              <p:nvPr userDrawn="1"/>
            </p:nvSpPr>
            <p:spPr bwMode="auto">
              <a:xfrm>
                <a:off x="2091" y="3117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08" name="Freeform 3540"/>
              <p:cNvSpPr>
                <a:spLocks/>
              </p:cNvSpPr>
              <p:nvPr userDrawn="1"/>
            </p:nvSpPr>
            <p:spPr bwMode="auto">
              <a:xfrm>
                <a:off x="2177" y="311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5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09" name="Freeform 3541"/>
              <p:cNvSpPr>
                <a:spLocks/>
              </p:cNvSpPr>
              <p:nvPr userDrawn="1"/>
            </p:nvSpPr>
            <p:spPr bwMode="auto">
              <a:xfrm>
                <a:off x="2177" y="311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5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10" name="Freeform 3542"/>
              <p:cNvSpPr>
                <a:spLocks/>
              </p:cNvSpPr>
              <p:nvPr userDrawn="1"/>
            </p:nvSpPr>
            <p:spPr bwMode="auto">
              <a:xfrm>
                <a:off x="2262" y="311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11" name="Freeform 3543"/>
              <p:cNvSpPr>
                <a:spLocks/>
              </p:cNvSpPr>
              <p:nvPr userDrawn="1"/>
            </p:nvSpPr>
            <p:spPr bwMode="auto">
              <a:xfrm>
                <a:off x="2262" y="311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12" name="Freeform 3544"/>
              <p:cNvSpPr>
                <a:spLocks/>
              </p:cNvSpPr>
              <p:nvPr userDrawn="1"/>
            </p:nvSpPr>
            <p:spPr bwMode="auto">
              <a:xfrm>
                <a:off x="2347" y="311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13" name="Freeform 3545"/>
              <p:cNvSpPr>
                <a:spLocks/>
              </p:cNvSpPr>
              <p:nvPr userDrawn="1"/>
            </p:nvSpPr>
            <p:spPr bwMode="auto">
              <a:xfrm>
                <a:off x="2347" y="311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14" name="Freeform 3546"/>
              <p:cNvSpPr>
                <a:spLocks/>
              </p:cNvSpPr>
              <p:nvPr userDrawn="1"/>
            </p:nvSpPr>
            <p:spPr bwMode="auto">
              <a:xfrm>
                <a:off x="2432" y="311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15" name="Freeform 3547"/>
              <p:cNvSpPr>
                <a:spLocks/>
              </p:cNvSpPr>
              <p:nvPr userDrawn="1"/>
            </p:nvSpPr>
            <p:spPr bwMode="auto">
              <a:xfrm>
                <a:off x="2432" y="311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16" name="Freeform 3548"/>
              <p:cNvSpPr>
                <a:spLocks/>
              </p:cNvSpPr>
              <p:nvPr userDrawn="1"/>
            </p:nvSpPr>
            <p:spPr bwMode="auto">
              <a:xfrm>
                <a:off x="2517" y="311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17" name="Freeform 3549"/>
              <p:cNvSpPr>
                <a:spLocks/>
              </p:cNvSpPr>
              <p:nvPr userDrawn="1"/>
            </p:nvSpPr>
            <p:spPr bwMode="auto">
              <a:xfrm>
                <a:off x="2517" y="311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18" name="Freeform 3550"/>
              <p:cNvSpPr>
                <a:spLocks/>
              </p:cNvSpPr>
              <p:nvPr userDrawn="1"/>
            </p:nvSpPr>
            <p:spPr bwMode="auto">
              <a:xfrm>
                <a:off x="2602" y="3117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19" name="Freeform 3551"/>
              <p:cNvSpPr>
                <a:spLocks/>
              </p:cNvSpPr>
              <p:nvPr userDrawn="1"/>
            </p:nvSpPr>
            <p:spPr bwMode="auto">
              <a:xfrm>
                <a:off x="2602" y="3117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20" name="Freeform 3552"/>
              <p:cNvSpPr>
                <a:spLocks/>
              </p:cNvSpPr>
              <p:nvPr userDrawn="1"/>
            </p:nvSpPr>
            <p:spPr bwMode="auto">
              <a:xfrm>
                <a:off x="2688" y="311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21" name="Freeform 3553"/>
              <p:cNvSpPr>
                <a:spLocks/>
              </p:cNvSpPr>
              <p:nvPr userDrawn="1"/>
            </p:nvSpPr>
            <p:spPr bwMode="auto">
              <a:xfrm>
                <a:off x="2688" y="311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22" name="Freeform 3554"/>
              <p:cNvSpPr>
                <a:spLocks/>
              </p:cNvSpPr>
              <p:nvPr userDrawn="1"/>
            </p:nvSpPr>
            <p:spPr bwMode="auto">
              <a:xfrm>
                <a:off x="2773" y="311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23" name="Freeform 3555"/>
              <p:cNvSpPr>
                <a:spLocks/>
              </p:cNvSpPr>
              <p:nvPr userDrawn="1"/>
            </p:nvSpPr>
            <p:spPr bwMode="auto">
              <a:xfrm>
                <a:off x="2773" y="311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24" name="Freeform 3556"/>
              <p:cNvSpPr>
                <a:spLocks/>
              </p:cNvSpPr>
              <p:nvPr userDrawn="1"/>
            </p:nvSpPr>
            <p:spPr bwMode="auto">
              <a:xfrm>
                <a:off x="2858" y="311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5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5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25" name="Freeform 3557"/>
              <p:cNvSpPr>
                <a:spLocks/>
              </p:cNvSpPr>
              <p:nvPr userDrawn="1"/>
            </p:nvSpPr>
            <p:spPr bwMode="auto">
              <a:xfrm>
                <a:off x="2858" y="311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5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5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26" name="Freeform 3558"/>
              <p:cNvSpPr>
                <a:spLocks/>
              </p:cNvSpPr>
              <p:nvPr userDrawn="1"/>
            </p:nvSpPr>
            <p:spPr bwMode="auto">
              <a:xfrm>
                <a:off x="2943" y="311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27" name="Freeform 3559"/>
              <p:cNvSpPr>
                <a:spLocks/>
              </p:cNvSpPr>
              <p:nvPr userDrawn="1"/>
            </p:nvSpPr>
            <p:spPr bwMode="auto">
              <a:xfrm>
                <a:off x="2943" y="311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28" name="Freeform 3560"/>
              <p:cNvSpPr>
                <a:spLocks/>
              </p:cNvSpPr>
              <p:nvPr userDrawn="1"/>
            </p:nvSpPr>
            <p:spPr bwMode="auto">
              <a:xfrm>
                <a:off x="3028" y="311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29" name="Freeform 3561"/>
              <p:cNvSpPr>
                <a:spLocks/>
              </p:cNvSpPr>
              <p:nvPr userDrawn="1"/>
            </p:nvSpPr>
            <p:spPr bwMode="auto">
              <a:xfrm>
                <a:off x="3028" y="3117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30" name="Freeform 3562"/>
              <p:cNvSpPr>
                <a:spLocks/>
              </p:cNvSpPr>
              <p:nvPr userDrawn="1"/>
            </p:nvSpPr>
            <p:spPr bwMode="auto">
              <a:xfrm>
                <a:off x="3113" y="3117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31" name="Freeform 3563"/>
              <p:cNvSpPr>
                <a:spLocks/>
              </p:cNvSpPr>
              <p:nvPr userDrawn="1"/>
            </p:nvSpPr>
            <p:spPr bwMode="auto">
              <a:xfrm>
                <a:off x="3113" y="3117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32" name="Freeform 3564"/>
              <p:cNvSpPr>
                <a:spLocks/>
              </p:cNvSpPr>
              <p:nvPr userDrawn="1"/>
            </p:nvSpPr>
            <p:spPr bwMode="auto">
              <a:xfrm>
                <a:off x="3199" y="311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33" name="Freeform 3565"/>
              <p:cNvSpPr>
                <a:spLocks/>
              </p:cNvSpPr>
              <p:nvPr userDrawn="1"/>
            </p:nvSpPr>
            <p:spPr bwMode="auto">
              <a:xfrm>
                <a:off x="3199" y="3117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34" name="Freeform 3566"/>
              <p:cNvSpPr>
                <a:spLocks/>
              </p:cNvSpPr>
              <p:nvPr userDrawn="1"/>
            </p:nvSpPr>
            <p:spPr bwMode="auto">
              <a:xfrm>
                <a:off x="219" y="323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35" name="Freeform 3567"/>
              <p:cNvSpPr>
                <a:spLocks/>
              </p:cNvSpPr>
              <p:nvPr userDrawn="1"/>
            </p:nvSpPr>
            <p:spPr bwMode="auto">
              <a:xfrm>
                <a:off x="219" y="323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36" name="Freeform 3568"/>
              <p:cNvSpPr>
                <a:spLocks/>
              </p:cNvSpPr>
              <p:nvPr userDrawn="1"/>
            </p:nvSpPr>
            <p:spPr bwMode="auto">
              <a:xfrm>
                <a:off x="304" y="323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37" name="Freeform 3569"/>
              <p:cNvSpPr>
                <a:spLocks/>
              </p:cNvSpPr>
              <p:nvPr userDrawn="1"/>
            </p:nvSpPr>
            <p:spPr bwMode="auto">
              <a:xfrm>
                <a:off x="304" y="323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38" name="Freeform 3570"/>
              <p:cNvSpPr>
                <a:spLocks/>
              </p:cNvSpPr>
              <p:nvPr userDrawn="1"/>
            </p:nvSpPr>
            <p:spPr bwMode="auto">
              <a:xfrm>
                <a:off x="389" y="323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39" name="Freeform 3571"/>
              <p:cNvSpPr>
                <a:spLocks/>
              </p:cNvSpPr>
              <p:nvPr userDrawn="1"/>
            </p:nvSpPr>
            <p:spPr bwMode="auto">
              <a:xfrm>
                <a:off x="389" y="323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40" name="Freeform 3572"/>
              <p:cNvSpPr>
                <a:spLocks/>
              </p:cNvSpPr>
              <p:nvPr userDrawn="1"/>
            </p:nvSpPr>
            <p:spPr bwMode="auto">
              <a:xfrm>
                <a:off x="474" y="323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41" name="Freeform 3573"/>
              <p:cNvSpPr>
                <a:spLocks/>
              </p:cNvSpPr>
              <p:nvPr userDrawn="1"/>
            </p:nvSpPr>
            <p:spPr bwMode="auto">
              <a:xfrm>
                <a:off x="474" y="323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42" name="Freeform 3574"/>
              <p:cNvSpPr>
                <a:spLocks/>
              </p:cNvSpPr>
              <p:nvPr userDrawn="1"/>
            </p:nvSpPr>
            <p:spPr bwMode="auto">
              <a:xfrm>
                <a:off x="559" y="3233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43" name="Freeform 3575"/>
              <p:cNvSpPr>
                <a:spLocks/>
              </p:cNvSpPr>
              <p:nvPr userDrawn="1"/>
            </p:nvSpPr>
            <p:spPr bwMode="auto">
              <a:xfrm>
                <a:off x="559" y="3233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44" name="Freeform 3576"/>
              <p:cNvSpPr>
                <a:spLocks/>
              </p:cNvSpPr>
              <p:nvPr userDrawn="1"/>
            </p:nvSpPr>
            <p:spPr bwMode="auto">
              <a:xfrm>
                <a:off x="645" y="323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45" name="Freeform 3577"/>
              <p:cNvSpPr>
                <a:spLocks/>
              </p:cNvSpPr>
              <p:nvPr userDrawn="1"/>
            </p:nvSpPr>
            <p:spPr bwMode="auto">
              <a:xfrm>
                <a:off x="645" y="323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46" name="Freeform 3578"/>
              <p:cNvSpPr>
                <a:spLocks/>
              </p:cNvSpPr>
              <p:nvPr userDrawn="1"/>
            </p:nvSpPr>
            <p:spPr bwMode="auto">
              <a:xfrm>
                <a:off x="730" y="323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47" name="Freeform 3579"/>
              <p:cNvSpPr>
                <a:spLocks/>
              </p:cNvSpPr>
              <p:nvPr userDrawn="1"/>
            </p:nvSpPr>
            <p:spPr bwMode="auto">
              <a:xfrm>
                <a:off x="730" y="323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48" name="Freeform 3580"/>
              <p:cNvSpPr>
                <a:spLocks/>
              </p:cNvSpPr>
              <p:nvPr userDrawn="1"/>
            </p:nvSpPr>
            <p:spPr bwMode="auto">
              <a:xfrm>
                <a:off x="815" y="323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49" name="Freeform 3581"/>
              <p:cNvSpPr>
                <a:spLocks/>
              </p:cNvSpPr>
              <p:nvPr userDrawn="1"/>
            </p:nvSpPr>
            <p:spPr bwMode="auto">
              <a:xfrm>
                <a:off x="815" y="323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50" name="Freeform 3582"/>
              <p:cNvSpPr>
                <a:spLocks/>
              </p:cNvSpPr>
              <p:nvPr userDrawn="1"/>
            </p:nvSpPr>
            <p:spPr bwMode="auto">
              <a:xfrm>
                <a:off x="900" y="323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51" name="Freeform 3583"/>
              <p:cNvSpPr>
                <a:spLocks/>
              </p:cNvSpPr>
              <p:nvPr userDrawn="1"/>
            </p:nvSpPr>
            <p:spPr bwMode="auto">
              <a:xfrm>
                <a:off x="900" y="323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52" name="Freeform 3584"/>
              <p:cNvSpPr>
                <a:spLocks/>
              </p:cNvSpPr>
              <p:nvPr userDrawn="1"/>
            </p:nvSpPr>
            <p:spPr bwMode="auto">
              <a:xfrm>
                <a:off x="985" y="323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53" name="Freeform 3585"/>
              <p:cNvSpPr>
                <a:spLocks/>
              </p:cNvSpPr>
              <p:nvPr userDrawn="1"/>
            </p:nvSpPr>
            <p:spPr bwMode="auto">
              <a:xfrm>
                <a:off x="985" y="323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54" name="Freeform 3586"/>
              <p:cNvSpPr>
                <a:spLocks/>
              </p:cNvSpPr>
              <p:nvPr userDrawn="1"/>
            </p:nvSpPr>
            <p:spPr bwMode="auto">
              <a:xfrm>
                <a:off x="1070" y="3233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55" name="Freeform 3587"/>
              <p:cNvSpPr>
                <a:spLocks/>
              </p:cNvSpPr>
              <p:nvPr userDrawn="1"/>
            </p:nvSpPr>
            <p:spPr bwMode="auto">
              <a:xfrm>
                <a:off x="1070" y="3233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56" name="Freeform 3588"/>
              <p:cNvSpPr>
                <a:spLocks/>
              </p:cNvSpPr>
              <p:nvPr userDrawn="1"/>
            </p:nvSpPr>
            <p:spPr bwMode="auto">
              <a:xfrm>
                <a:off x="1156" y="323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57" name="Freeform 3589"/>
              <p:cNvSpPr>
                <a:spLocks/>
              </p:cNvSpPr>
              <p:nvPr userDrawn="1"/>
            </p:nvSpPr>
            <p:spPr bwMode="auto">
              <a:xfrm>
                <a:off x="1156" y="323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58" name="Freeform 3590"/>
              <p:cNvSpPr>
                <a:spLocks/>
              </p:cNvSpPr>
              <p:nvPr userDrawn="1"/>
            </p:nvSpPr>
            <p:spPr bwMode="auto">
              <a:xfrm>
                <a:off x="1241" y="323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59" name="Freeform 3591"/>
              <p:cNvSpPr>
                <a:spLocks/>
              </p:cNvSpPr>
              <p:nvPr userDrawn="1"/>
            </p:nvSpPr>
            <p:spPr bwMode="auto">
              <a:xfrm>
                <a:off x="1241" y="323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60" name="Freeform 3592"/>
              <p:cNvSpPr>
                <a:spLocks/>
              </p:cNvSpPr>
              <p:nvPr userDrawn="1"/>
            </p:nvSpPr>
            <p:spPr bwMode="auto">
              <a:xfrm>
                <a:off x="1326" y="323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61" name="Freeform 3593"/>
              <p:cNvSpPr>
                <a:spLocks/>
              </p:cNvSpPr>
              <p:nvPr userDrawn="1"/>
            </p:nvSpPr>
            <p:spPr bwMode="auto">
              <a:xfrm>
                <a:off x="1326" y="323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62" name="Freeform 3594"/>
              <p:cNvSpPr>
                <a:spLocks/>
              </p:cNvSpPr>
              <p:nvPr userDrawn="1"/>
            </p:nvSpPr>
            <p:spPr bwMode="auto">
              <a:xfrm>
                <a:off x="1411" y="323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63" name="Freeform 3595"/>
              <p:cNvSpPr>
                <a:spLocks/>
              </p:cNvSpPr>
              <p:nvPr userDrawn="1"/>
            </p:nvSpPr>
            <p:spPr bwMode="auto">
              <a:xfrm>
                <a:off x="1411" y="323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64" name="Freeform 3596"/>
              <p:cNvSpPr>
                <a:spLocks/>
              </p:cNvSpPr>
              <p:nvPr userDrawn="1"/>
            </p:nvSpPr>
            <p:spPr bwMode="auto">
              <a:xfrm>
                <a:off x="1496" y="323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65" name="Freeform 3597"/>
              <p:cNvSpPr>
                <a:spLocks/>
              </p:cNvSpPr>
              <p:nvPr userDrawn="1"/>
            </p:nvSpPr>
            <p:spPr bwMode="auto">
              <a:xfrm>
                <a:off x="1496" y="323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66" name="Freeform 3598"/>
              <p:cNvSpPr>
                <a:spLocks/>
              </p:cNvSpPr>
              <p:nvPr userDrawn="1"/>
            </p:nvSpPr>
            <p:spPr bwMode="auto">
              <a:xfrm>
                <a:off x="1581" y="3233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67" name="Freeform 3599"/>
              <p:cNvSpPr>
                <a:spLocks/>
              </p:cNvSpPr>
              <p:nvPr userDrawn="1"/>
            </p:nvSpPr>
            <p:spPr bwMode="auto">
              <a:xfrm>
                <a:off x="1581" y="3233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68" name="Freeform 3600"/>
              <p:cNvSpPr>
                <a:spLocks/>
              </p:cNvSpPr>
              <p:nvPr userDrawn="1"/>
            </p:nvSpPr>
            <p:spPr bwMode="auto">
              <a:xfrm>
                <a:off x="1667" y="323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69" name="Freeform 3601"/>
              <p:cNvSpPr>
                <a:spLocks/>
              </p:cNvSpPr>
              <p:nvPr userDrawn="1"/>
            </p:nvSpPr>
            <p:spPr bwMode="auto">
              <a:xfrm>
                <a:off x="1667" y="323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70" name="Freeform 3602"/>
              <p:cNvSpPr>
                <a:spLocks/>
              </p:cNvSpPr>
              <p:nvPr userDrawn="1"/>
            </p:nvSpPr>
            <p:spPr bwMode="auto">
              <a:xfrm>
                <a:off x="1752" y="3233"/>
                <a:ext cx="59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71" name="Freeform 3603"/>
              <p:cNvSpPr>
                <a:spLocks/>
              </p:cNvSpPr>
              <p:nvPr userDrawn="1"/>
            </p:nvSpPr>
            <p:spPr bwMode="auto">
              <a:xfrm>
                <a:off x="1752" y="3233"/>
                <a:ext cx="59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72" name="Freeform 3604"/>
              <p:cNvSpPr>
                <a:spLocks/>
              </p:cNvSpPr>
              <p:nvPr userDrawn="1"/>
            </p:nvSpPr>
            <p:spPr bwMode="auto">
              <a:xfrm>
                <a:off x="1836" y="323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73" name="Freeform 3605"/>
              <p:cNvSpPr>
                <a:spLocks/>
              </p:cNvSpPr>
              <p:nvPr userDrawn="1"/>
            </p:nvSpPr>
            <p:spPr bwMode="auto">
              <a:xfrm>
                <a:off x="1836" y="323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74" name="Freeform 3606"/>
              <p:cNvSpPr>
                <a:spLocks/>
              </p:cNvSpPr>
              <p:nvPr userDrawn="1"/>
            </p:nvSpPr>
            <p:spPr bwMode="auto">
              <a:xfrm>
                <a:off x="1921" y="323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75" name="Freeform 3607"/>
              <p:cNvSpPr>
                <a:spLocks/>
              </p:cNvSpPr>
              <p:nvPr userDrawn="1"/>
            </p:nvSpPr>
            <p:spPr bwMode="auto">
              <a:xfrm>
                <a:off x="1921" y="323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76" name="Freeform 3608"/>
              <p:cNvSpPr>
                <a:spLocks/>
              </p:cNvSpPr>
              <p:nvPr userDrawn="1"/>
            </p:nvSpPr>
            <p:spPr bwMode="auto">
              <a:xfrm>
                <a:off x="2006" y="323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77" name="Freeform 3609"/>
              <p:cNvSpPr>
                <a:spLocks/>
              </p:cNvSpPr>
              <p:nvPr userDrawn="1"/>
            </p:nvSpPr>
            <p:spPr bwMode="auto">
              <a:xfrm>
                <a:off x="2006" y="323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78" name="Freeform 3610"/>
              <p:cNvSpPr>
                <a:spLocks/>
              </p:cNvSpPr>
              <p:nvPr userDrawn="1"/>
            </p:nvSpPr>
            <p:spPr bwMode="auto">
              <a:xfrm>
                <a:off x="2091" y="3233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79" name="Freeform 3611"/>
              <p:cNvSpPr>
                <a:spLocks/>
              </p:cNvSpPr>
              <p:nvPr userDrawn="1"/>
            </p:nvSpPr>
            <p:spPr bwMode="auto">
              <a:xfrm>
                <a:off x="2091" y="3233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80" name="Freeform 3612"/>
              <p:cNvSpPr>
                <a:spLocks/>
              </p:cNvSpPr>
              <p:nvPr userDrawn="1"/>
            </p:nvSpPr>
            <p:spPr bwMode="auto">
              <a:xfrm>
                <a:off x="2177" y="323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81" name="Freeform 3613"/>
              <p:cNvSpPr>
                <a:spLocks/>
              </p:cNvSpPr>
              <p:nvPr userDrawn="1"/>
            </p:nvSpPr>
            <p:spPr bwMode="auto">
              <a:xfrm>
                <a:off x="2177" y="323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82" name="Freeform 3614"/>
              <p:cNvSpPr>
                <a:spLocks/>
              </p:cNvSpPr>
              <p:nvPr userDrawn="1"/>
            </p:nvSpPr>
            <p:spPr bwMode="auto">
              <a:xfrm>
                <a:off x="2262" y="323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83" name="Freeform 3615"/>
              <p:cNvSpPr>
                <a:spLocks/>
              </p:cNvSpPr>
              <p:nvPr userDrawn="1"/>
            </p:nvSpPr>
            <p:spPr bwMode="auto">
              <a:xfrm>
                <a:off x="2262" y="323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84" name="Freeform 3616"/>
              <p:cNvSpPr>
                <a:spLocks/>
              </p:cNvSpPr>
              <p:nvPr userDrawn="1"/>
            </p:nvSpPr>
            <p:spPr bwMode="auto">
              <a:xfrm>
                <a:off x="2347" y="323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85" name="Freeform 3617"/>
              <p:cNvSpPr>
                <a:spLocks/>
              </p:cNvSpPr>
              <p:nvPr userDrawn="1"/>
            </p:nvSpPr>
            <p:spPr bwMode="auto">
              <a:xfrm>
                <a:off x="2347" y="323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86" name="Freeform 3618"/>
              <p:cNvSpPr>
                <a:spLocks/>
              </p:cNvSpPr>
              <p:nvPr userDrawn="1"/>
            </p:nvSpPr>
            <p:spPr bwMode="auto">
              <a:xfrm>
                <a:off x="2432" y="323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87" name="Freeform 3619"/>
              <p:cNvSpPr>
                <a:spLocks/>
              </p:cNvSpPr>
              <p:nvPr userDrawn="1"/>
            </p:nvSpPr>
            <p:spPr bwMode="auto">
              <a:xfrm>
                <a:off x="2432" y="323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88" name="Freeform 3620"/>
              <p:cNvSpPr>
                <a:spLocks/>
              </p:cNvSpPr>
              <p:nvPr userDrawn="1"/>
            </p:nvSpPr>
            <p:spPr bwMode="auto">
              <a:xfrm>
                <a:off x="2517" y="323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89" name="Freeform 3621"/>
              <p:cNvSpPr>
                <a:spLocks/>
              </p:cNvSpPr>
              <p:nvPr userDrawn="1"/>
            </p:nvSpPr>
            <p:spPr bwMode="auto">
              <a:xfrm>
                <a:off x="2517" y="323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90" name="Freeform 3622"/>
              <p:cNvSpPr>
                <a:spLocks/>
              </p:cNvSpPr>
              <p:nvPr userDrawn="1"/>
            </p:nvSpPr>
            <p:spPr bwMode="auto">
              <a:xfrm>
                <a:off x="2602" y="3233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91" name="Freeform 3623"/>
              <p:cNvSpPr>
                <a:spLocks/>
              </p:cNvSpPr>
              <p:nvPr userDrawn="1"/>
            </p:nvSpPr>
            <p:spPr bwMode="auto">
              <a:xfrm>
                <a:off x="2602" y="3233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92" name="Freeform 3624"/>
              <p:cNvSpPr>
                <a:spLocks/>
              </p:cNvSpPr>
              <p:nvPr userDrawn="1"/>
            </p:nvSpPr>
            <p:spPr bwMode="auto">
              <a:xfrm>
                <a:off x="2688" y="323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93" name="Freeform 3625"/>
              <p:cNvSpPr>
                <a:spLocks/>
              </p:cNvSpPr>
              <p:nvPr userDrawn="1"/>
            </p:nvSpPr>
            <p:spPr bwMode="auto">
              <a:xfrm>
                <a:off x="2688" y="323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94" name="Freeform 3626"/>
              <p:cNvSpPr>
                <a:spLocks/>
              </p:cNvSpPr>
              <p:nvPr userDrawn="1"/>
            </p:nvSpPr>
            <p:spPr bwMode="auto">
              <a:xfrm>
                <a:off x="2773" y="323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95" name="Freeform 3627"/>
              <p:cNvSpPr>
                <a:spLocks/>
              </p:cNvSpPr>
              <p:nvPr userDrawn="1"/>
            </p:nvSpPr>
            <p:spPr bwMode="auto">
              <a:xfrm>
                <a:off x="2773" y="323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96" name="Freeform 3628"/>
              <p:cNvSpPr>
                <a:spLocks/>
              </p:cNvSpPr>
              <p:nvPr userDrawn="1"/>
            </p:nvSpPr>
            <p:spPr bwMode="auto">
              <a:xfrm>
                <a:off x="2858" y="323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5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5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97" name="Freeform 3629"/>
              <p:cNvSpPr>
                <a:spLocks/>
              </p:cNvSpPr>
              <p:nvPr userDrawn="1"/>
            </p:nvSpPr>
            <p:spPr bwMode="auto">
              <a:xfrm>
                <a:off x="2858" y="323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5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5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98" name="Freeform 3630"/>
              <p:cNvSpPr>
                <a:spLocks/>
              </p:cNvSpPr>
              <p:nvPr userDrawn="1"/>
            </p:nvSpPr>
            <p:spPr bwMode="auto">
              <a:xfrm>
                <a:off x="2943" y="323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99" name="Freeform 3631"/>
              <p:cNvSpPr>
                <a:spLocks/>
              </p:cNvSpPr>
              <p:nvPr userDrawn="1"/>
            </p:nvSpPr>
            <p:spPr bwMode="auto">
              <a:xfrm>
                <a:off x="2943" y="323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00" name="Freeform 3632"/>
              <p:cNvSpPr>
                <a:spLocks/>
              </p:cNvSpPr>
              <p:nvPr userDrawn="1"/>
            </p:nvSpPr>
            <p:spPr bwMode="auto">
              <a:xfrm>
                <a:off x="3028" y="323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01" name="Freeform 3633"/>
              <p:cNvSpPr>
                <a:spLocks/>
              </p:cNvSpPr>
              <p:nvPr userDrawn="1"/>
            </p:nvSpPr>
            <p:spPr bwMode="auto">
              <a:xfrm>
                <a:off x="3028" y="3233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02" name="Freeform 3634"/>
              <p:cNvSpPr>
                <a:spLocks/>
              </p:cNvSpPr>
              <p:nvPr userDrawn="1"/>
            </p:nvSpPr>
            <p:spPr bwMode="auto">
              <a:xfrm>
                <a:off x="3113" y="3233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03" name="Freeform 3635"/>
              <p:cNvSpPr>
                <a:spLocks/>
              </p:cNvSpPr>
              <p:nvPr userDrawn="1"/>
            </p:nvSpPr>
            <p:spPr bwMode="auto">
              <a:xfrm>
                <a:off x="3113" y="3233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04" name="Freeform 3636"/>
              <p:cNvSpPr>
                <a:spLocks/>
              </p:cNvSpPr>
              <p:nvPr userDrawn="1"/>
            </p:nvSpPr>
            <p:spPr bwMode="auto">
              <a:xfrm>
                <a:off x="3199" y="323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05" name="Freeform 3637"/>
              <p:cNvSpPr>
                <a:spLocks/>
              </p:cNvSpPr>
              <p:nvPr userDrawn="1"/>
            </p:nvSpPr>
            <p:spPr bwMode="auto">
              <a:xfrm>
                <a:off x="3199" y="3233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06" name="Freeform 3638"/>
              <p:cNvSpPr>
                <a:spLocks/>
              </p:cNvSpPr>
              <p:nvPr userDrawn="1"/>
            </p:nvSpPr>
            <p:spPr bwMode="auto">
              <a:xfrm>
                <a:off x="219" y="334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07" name="Freeform 3639"/>
              <p:cNvSpPr>
                <a:spLocks/>
              </p:cNvSpPr>
              <p:nvPr userDrawn="1"/>
            </p:nvSpPr>
            <p:spPr bwMode="auto">
              <a:xfrm>
                <a:off x="219" y="334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08" name="Freeform 3640"/>
              <p:cNvSpPr>
                <a:spLocks/>
              </p:cNvSpPr>
              <p:nvPr userDrawn="1"/>
            </p:nvSpPr>
            <p:spPr bwMode="auto">
              <a:xfrm>
                <a:off x="304" y="334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09" name="Freeform 3641"/>
              <p:cNvSpPr>
                <a:spLocks/>
              </p:cNvSpPr>
              <p:nvPr userDrawn="1"/>
            </p:nvSpPr>
            <p:spPr bwMode="auto">
              <a:xfrm>
                <a:off x="304" y="334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10" name="Freeform 3642"/>
              <p:cNvSpPr>
                <a:spLocks/>
              </p:cNvSpPr>
              <p:nvPr userDrawn="1"/>
            </p:nvSpPr>
            <p:spPr bwMode="auto">
              <a:xfrm>
                <a:off x="389" y="334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11" name="Freeform 3643"/>
              <p:cNvSpPr>
                <a:spLocks/>
              </p:cNvSpPr>
              <p:nvPr userDrawn="1"/>
            </p:nvSpPr>
            <p:spPr bwMode="auto">
              <a:xfrm>
                <a:off x="389" y="334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12" name="Freeform 3644"/>
              <p:cNvSpPr>
                <a:spLocks/>
              </p:cNvSpPr>
              <p:nvPr userDrawn="1"/>
            </p:nvSpPr>
            <p:spPr bwMode="auto">
              <a:xfrm>
                <a:off x="474" y="334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13" name="Freeform 3645"/>
              <p:cNvSpPr>
                <a:spLocks/>
              </p:cNvSpPr>
              <p:nvPr userDrawn="1"/>
            </p:nvSpPr>
            <p:spPr bwMode="auto">
              <a:xfrm>
                <a:off x="474" y="334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14" name="Freeform 3646"/>
              <p:cNvSpPr>
                <a:spLocks/>
              </p:cNvSpPr>
              <p:nvPr userDrawn="1"/>
            </p:nvSpPr>
            <p:spPr bwMode="auto">
              <a:xfrm>
                <a:off x="559" y="3349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15" name="Freeform 3647"/>
              <p:cNvSpPr>
                <a:spLocks/>
              </p:cNvSpPr>
              <p:nvPr userDrawn="1"/>
            </p:nvSpPr>
            <p:spPr bwMode="auto">
              <a:xfrm>
                <a:off x="559" y="3349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16" name="Freeform 3648"/>
              <p:cNvSpPr>
                <a:spLocks/>
              </p:cNvSpPr>
              <p:nvPr userDrawn="1"/>
            </p:nvSpPr>
            <p:spPr bwMode="auto">
              <a:xfrm>
                <a:off x="645" y="334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17" name="Freeform 3649"/>
              <p:cNvSpPr>
                <a:spLocks/>
              </p:cNvSpPr>
              <p:nvPr userDrawn="1"/>
            </p:nvSpPr>
            <p:spPr bwMode="auto">
              <a:xfrm>
                <a:off x="645" y="334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18" name="Freeform 3650"/>
              <p:cNvSpPr>
                <a:spLocks/>
              </p:cNvSpPr>
              <p:nvPr userDrawn="1"/>
            </p:nvSpPr>
            <p:spPr bwMode="auto">
              <a:xfrm>
                <a:off x="730" y="334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19" name="Freeform 3651"/>
              <p:cNvSpPr>
                <a:spLocks/>
              </p:cNvSpPr>
              <p:nvPr userDrawn="1"/>
            </p:nvSpPr>
            <p:spPr bwMode="auto">
              <a:xfrm>
                <a:off x="730" y="334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20" name="Freeform 3652"/>
              <p:cNvSpPr>
                <a:spLocks/>
              </p:cNvSpPr>
              <p:nvPr userDrawn="1"/>
            </p:nvSpPr>
            <p:spPr bwMode="auto">
              <a:xfrm>
                <a:off x="815" y="334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21" name="Freeform 3653"/>
              <p:cNvSpPr>
                <a:spLocks/>
              </p:cNvSpPr>
              <p:nvPr userDrawn="1"/>
            </p:nvSpPr>
            <p:spPr bwMode="auto">
              <a:xfrm>
                <a:off x="815" y="334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22" name="Freeform 3654"/>
              <p:cNvSpPr>
                <a:spLocks/>
              </p:cNvSpPr>
              <p:nvPr userDrawn="1"/>
            </p:nvSpPr>
            <p:spPr bwMode="auto">
              <a:xfrm>
                <a:off x="900" y="334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23" name="Freeform 3655"/>
              <p:cNvSpPr>
                <a:spLocks/>
              </p:cNvSpPr>
              <p:nvPr userDrawn="1"/>
            </p:nvSpPr>
            <p:spPr bwMode="auto">
              <a:xfrm>
                <a:off x="900" y="334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24" name="Freeform 3656"/>
              <p:cNvSpPr>
                <a:spLocks/>
              </p:cNvSpPr>
              <p:nvPr userDrawn="1"/>
            </p:nvSpPr>
            <p:spPr bwMode="auto">
              <a:xfrm>
                <a:off x="985" y="334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25" name="Freeform 3657"/>
              <p:cNvSpPr>
                <a:spLocks/>
              </p:cNvSpPr>
              <p:nvPr userDrawn="1"/>
            </p:nvSpPr>
            <p:spPr bwMode="auto">
              <a:xfrm>
                <a:off x="985" y="334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26" name="Freeform 3658"/>
              <p:cNvSpPr>
                <a:spLocks/>
              </p:cNvSpPr>
              <p:nvPr userDrawn="1"/>
            </p:nvSpPr>
            <p:spPr bwMode="auto">
              <a:xfrm>
                <a:off x="1070" y="3349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27" name="Freeform 3659"/>
              <p:cNvSpPr>
                <a:spLocks/>
              </p:cNvSpPr>
              <p:nvPr userDrawn="1"/>
            </p:nvSpPr>
            <p:spPr bwMode="auto">
              <a:xfrm>
                <a:off x="1070" y="3349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28" name="Freeform 3660"/>
              <p:cNvSpPr>
                <a:spLocks/>
              </p:cNvSpPr>
              <p:nvPr userDrawn="1"/>
            </p:nvSpPr>
            <p:spPr bwMode="auto">
              <a:xfrm>
                <a:off x="1156" y="334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29" name="Freeform 3661"/>
              <p:cNvSpPr>
                <a:spLocks/>
              </p:cNvSpPr>
              <p:nvPr userDrawn="1"/>
            </p:nvSpPr>
            <p:spPr bwMode="auto">
              <a:xfrm>
                <a:off x="1156" y="334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30" name="Freeform 3662"/>
              <p:cNvSpPr>
                <a:spLocks/>
              </p:cNvSpPr>
              <p:nvPr userDrawn="1"/>
            </p:nvSpPr>
            <p:spPr bwMode="auto">
              <a:xfrm>
                <a:off x="1241" y="334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31" name="Freeform 3663"/>
              <p:cNvSpPr>
                <a:spLocks/>
              </p:cNvSpPr>
              <p:nvPr userDrawn="1"/>
            </p:nvSpPr>
            <p:spPr bwMode="auto">
              <a:xfrm>
                <a:off x="1241" y="334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32" name="Freeform 3664"/>
              <p:cNvSpPr>
                <a:spLocks/>
              </p:cNvSpPr>
              <p:nvPr userDrawn="1"/>
            </p:nvSpPr>
            <p:spPr bwMode="auto">
              <a:xfrm>
                <a:off x="1326" y="334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33" name="Freeform 3665"/>
              <p:cNvSpPr>
                <a:spLocks/>
              </p:cNvSpPr>
              <p:nvPr userDrawn="1"/>
            </p:nvSpPr>
            <p:spPr bwMode="auto">
              <a:xfrm>
                <a:off x="1326" y="334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34" name="Freeform 3666"/>
              <p:cNvSpPr>
                <a:spLocks/>
              </p:cNvSpPr>
              <p:nvPr userDrawn="1"/>
            </p:nvSpPr>
            <p:spPr bwMode="auto">
              <a:xfrm>
                <a:off x="1411" y="334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35" name="Freeform 3667"/>
              <p:cNvSpPr>
                <a:spLocks/>
              </p:cNvSpPr>
              <p:nvPr userDrawn="1"/>
            </p:nvSpPr>
            <p:spPr bwMode="auto">
              <a:xfrm>
                <a:off x="1411" y="334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36" name="Freeform 3668"/>
              <p:cNvSpPr>
                <a:spLocks/>
              </p:cNvSpPr>
              <p:nvPr userDrawn="1"/>
            </p:nvSpPr>
            <p:spPr bwMode="auto">
              <a:xfrm>
                <a:off x="1496" y="334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37" name="Freeform 3669"/>
              <p:cNvSpPr>
                <a:spLocks/>
              </p:cNvSpPr>
              <p:nvPr userDrawn="1"/>
            </p:nvSpPr>
            <p:spPr bwMode="auto">
              <a:xfrm>
                <a:off x="1496" y="334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38" name="Freeform 3670"/>
              <p:cNvSpPr>
                <a:spLocks/>
              </p:cNvSpPr>
              <p:nvPr userDrawn="1"/>
            </p:nvSpPr>
            <p:spPr bwMode="auto">
              <a:xfrm>
                <a:off x="1581" y="3349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39" name="Freeform 3671"/>
              <p:cNvSpPr>
                <a:spLocks/>
              </p:cNvSpPr>
              <p:nvPr userDrawn="1"/>
            </p:nvSpPr>
            <p:spPr bwMode="auto">
              <a:xfrm>
                <a:off x="1581" y="3349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40" name="Freeform 3672"/>
              <p:cNvSpPr>
                <a:spLocks/>
              </p:cNvSpPr>
              <p:nvPr userDrawn="1"/>
            </p:nvSpPr>
            <p:spPr bwMode="auto">
              <a:xfrm>
                <a:off x="1667" y="334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41" name="Freeform 3673"/>
              <p:cNvSpPr>
                <a:spLocks/>
              </p:cNvSpPr>
              <p:nvPr userDrawn="1"/>
            </p:nvSpPr>
            <p:spPr bwMode="auto">
              <a:xfrm>
                <a:off x="1667" y="334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42" name="Freeform 3674"/>
              <p:cNvSpPr>
                <a:spLocks/>
              </p:cNvSpPr>
              <p:nvPr userDrawn="1"/>
            </p:nvSpPr>
            <p:spPr bwMode="auto">
              <a:xfrm>
                <a:off x="1752" y="3349"/>
                <a:ext cx="59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43" name="Freeform 3675"/>
              <p:cNvSpPr>
                <a:spLocks/>
              </p:cNvSpPr>
              <p:nvPr userDrawn="1"/>
            </p:nvSpPr>
            <p:spPr bwMode="auto">
              <a:xfrm>
                <a:off x="1752" y="3349"/>
                <a:ext cx="59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44" name="Freeform 3676"/>
              <p:cNvSpPr>
                <a:spLocks/>
              </p:cNvSpPr>
              <p:nvPr userDrawn="1"/>
            </p:nvSpPr>
            <p:spPr bwMode="auto">
              <a:xfrm>
                <a:off x="1836" y="334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45" name="Freeform 3677"/>
              <p:cNvSpPr>
                <a:spLocks/>
              </p:cNvSpPr>
              <p:nvPr userDrawn="1"/>
            </p:nvSpPr>
            <p:spPr bwMode="auto">
              <a:xfrm>
                <a:off x="1836" y="334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46" name="Freeform 3678"/>
              <p:cNvSpPr>
                <a:spLocks/>
              </p:cNvSpPr>
              <p:nvPr userDrawn="1"/>
            </p:nvSpPr>
            <p:spPr bwMode="auto">
              <a:xfrm>
                <a:off x="1921" y="334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47" name="Freeform 3679"/>
              <p:cNvSpPr>
                <a:spLocks/>
              </p:cNvSpPr>
              <p:nvPr userDrawn="1"/>
            </p:nvSpPr>
            <p:spPr bwMode="auto">
              <a:xfrm>
                <a:off x="1921" y="334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48" name="Freeform 3680"/>
              <p:cNvSpPr>
                <a:spLocks/>
              </p:cNvSpPr>
              <p:nvPr userDrawn="1"/>
            </p:nvSpPr>
            <p:spPr bwMode="auto">
              <a:xfrm>
                <a:off x="2006" y="334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49" name="Freeform 3681"/>
              <p:cNvSpPr>
                <a:spLocks/>
              </p:cNvSpPr>
              <p:nvPr userDrawn="1"/>
            </p:nvSpPr>
            <p:spPr bwMode="auto">
              <a:xfrm>
                <a:off x="2006" y="334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50" name="Freeform 3682"/>
              <p:cNvSpPr>
                <a:spLocks/>
              </p:cNvSpPr>
              <p:nvPr userDrawn="1"/>
            </p:nvSpPr>
            <p:spPr bwMode="auto">
              <a:xfrm>
                <a:off x="2091" y="3349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51" name="Freeform 3683"/>
              <p:cNvSpPr>
                <a:spLocks/>
              </p:cNvSpPr>
              <p:nvPr userDrawn="1"/>
            </p:nvSpPr>
            <p:spPr bwMode="auto">
              <a:xfrm>
                <a:off x="2091" y="3349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52" name="Freeform 3684"/>
              <p:cNvSpPr>
                <a:spLocks/>
              </p:cNvSpPr>
              <p:nvPr userDrawn="1"/>
            </p:nvSpPr>
            <p:spPr bwMode="auto">
              <a:xfrm>
                <a:off x="2177" y="334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53" name="Freeform 3685"/>
              <p:cNvSpPr>
                <a:spLocks/>
              </p:cNvSpPr>
              <p:nvPr userDrawn="1"/>
            </p:nvSpPr>
            <p:spPr bwMode="auto">
              <a:xfrm>
                <a:off x="2177" y="334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54" name="Freeform 3686"/>
              <p:cNvSpPr>
                <a:spLocks/>
              </p:cNvSpPr>
              <p:nvPr userDrawn="1"/>
            </p:nvSpPr>
            <p:spPr bwMode="auto">
              <a:xfrm>
                <a:off x="2262" y="334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55" name="Freeform 3687"/>
              <p:cNvSpPr>
                <a:spLocks/>
              </p:cNvSpPr>
              <p:nvPr userDrawn="1"/>
            </p:nvSpPr>
            <p:spPr bwMode="auto">
              <a:xfrm>
                <a:off x="2262" y="334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56" name="Freeform 3688"/>
              <p:cNvSpPr>
                <a:spLocks/>
              </p:cNvSpPr>
              <p:nvPr userDrawn="1"/>
            </p:nvSpPr>
            <p:spPr bwMode="auto">
              <a:xfrm>
                <a:off x="2347" y="334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57" name="Freeform 3689"/>
              <p:cNvSpPr>
                <a:spLocks/>
              </p:cNvSpPr>
              <p:nvPr userDrawn="1"/>
            </p:nvSpPr>
            <p:spPr bwMode="auto">
              <a:xfrm>
                <a:off x="2347" y="334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58" name="Freeform 3690"/>
              <p:cNvSpPr>
                <a:spLocks/>
              </p:cNvSpPr>
              <p:nvPr userDrawn="1"/>
            </p:nvSpPr>
            <p:spPr bwMode="auto">
              <a:xfrm>
                <a:off x="2432" y="334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59" name="Freeform 3691"/>
              <p:cNvSpPr>
                <a:spLocks/>
              </p:cNvSpPr>
              <p:nvPr userDrawn="1"/>
            </p:nvSpPr>
            <p:spPr bwMode="auto">
              <a:xfrm>
                <a:off x="2432" y="334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60" name="Freeform 3692"/>
              <p:cNvSpPr>
                <a:spLocks/>
              </p:cNvSpPr>
              <p:nvPr userDrawn="1"/>
            </p:nvSpPr>
            <p:spPr bwMode="auto">
              <a:xfrm>
                <a:off x="2517" y="334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509" name="Group 3894"/>
            <p:cNvGrpSpPr>
              <a:grpSpLocks/>
            </p:cNvGrpSpPr>
            <p:nvPr userDrawn="1"/>
          </p:nvGrpSpPr>
          <p:grpSpPr bwMode="auto">
            <a:xfrm>
              <a:off x="347663" y="5316538"/>
              <a:ext cx="4826000" cy="1203325"/>
              <a:chOff x="219" y="3349"/>
              <a:chExt cx="3040" cy="758"/>
            </a:xfrm>
          </p:grpSpPr>
          <p:sp>
            <p:nvSpPr>
              <p:cNvPr id="11761" name="Freeform 3694"/>
              <p:cNvSpPr>
                <a:spLocks/>
              </p:cNvSpPr>
              <p:nvPr userDrawn="1"/>
            </p:nvSpPr>
            <p:spPr bwMode="auto">
              <a:xfrm>
                <a:off x="2517" y="334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2" name="Freeform 3695"/>
              <p:cNvSpPr>
                <a:spLocks/>
              </p:cNvSpPr>
              <p:nvPr userDrawn="1"/>
            </p:nvSpPr>
            <p:spPr bwMode="auto">
              <a:xfrm>
                <a:off x="2602" y="3349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3" name="Freeform 3696"/>
              <p:cNvSpPr>
                <a:spLocks/>
              </p:cNvSpPr>
              <p:nvPr userDrawn="1"/>
            </p:nvSpPr>
            <p:spPr bwMode="auto">
              <a:xfrm>
                <a:off x="2602" y="3349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4" name="Freeform 3697"/>
              <p:cNvSpPr>
                <a:spLocks/>
              </p:cNvSpPr>
              <p:nvPr userDrawn="1"/>
            </p:nvSpPr>
            <p:spPr bwMode="auto">
              <a:xfrm>
                <a:off x="2688" y="334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5" name="Freeform 3698"/>
              <p:cNvSpPr>
                <a:spLocks/>
              </p:cNvSpPr>
              <p:nvPr userDrawn="1"/>
            </p:nvSpPr>
            <p:spPr bwMode="auto">
              <a:xfrm>
                <a:off x="2688" y="334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6" name="Freeform 3699"/>
              <p:cNvSpPr>
                <a:spLocks/>
              </p:cNvSpPr>
              <p:nvPr userDrawn="1"/>
            </p:nvSpPr>
            <p:spPr bwMode="auto">
              <a:xfrm>
                <a:off x="2773" y="334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7" name="Freeform 3700"/>
              <p:cNvSpPr>
                <a:spLocks/>
              </p:cNvSpPr>
              <p:nvPr userDrawn="1"/>
            </p:nvSpPr>
            <p:spPr bwMode="auto">
              <a:xfrm>
                <a:off x="2773" y="334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8" name="Freeform 3701"/>
              <p:cNvSpPr>
                <a:spLocks/>
              </p:cNvSpPr>
              <p:nvPr userDrawn="1"/>
            </p:nvSpPr>
            <p:spPr bwMode="auto">
              <a:xfrm>
                <a:off x="2858" y="334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5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5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9" name="Freeform 3702"/>
              <p:cNvSpPr>
                <a:spLocks/>
              </p:cNvSpPr>
              <p:nvPr userDrawn="1"/>
            </p:nvSpPr>
            <p:spPr bwMode="auto">
              <a:xfrm>
                <a:off x="2858" y="334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5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5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0" name="Freeform 3703"/>
              <p:cNvSpPr>
                <a:spLocks/>
              </p:cNvSpPr>
              <p:nvPr userDrawn="1"/>
            </p:nvSpPr>
            <p:spPr bwMode="auto">
              <a:xfrm>
                <a:off x="2943" y="334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1" name="Freeform 3704"/>
              <p:cNvSpPr>
                <a:spLocks/>
              </p:cNvSpPr>
              <p:nvPr userDrawn="1"/>
            </p:nvSpPr>
            <p:spPr bwMode="auto">
              <a:xfrm>
                <a:off x="2943" y="334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2" name="Freeform 3705"/>
              <p:cNvSpPr>
                <a:spLocks/>
              </p:cNvSpPr>
              <p:nvPr userDrawn="1"/>
            </p:nvSpPr>
            <p:spPr bwMode="auto">
              <a:xfrm>
                <a:off x="3028" y="334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3" name="Freeform 3706"/>
              <p:cNvSpPr>
                <a:spLocks/>
              </p:cNvSpPr>
              <p:nvPr userDrawn="1"/>
            </p:nvSpPr>
            <p:spPr bwMode="auto">
              <a:xfrm>
                <a:off x="3028" y="3349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4" name="Freeform 3707"/>
              <p:cNvSpPr>
                <a:spLocks/>
              </p:cNvSpPr>
              <p:nvPr userDrawn="1"/>
            </p:nvSpPr>
            <p:spPr bwMode="auto">
              <a:xfrm>
                <a:off x="3113" y="3349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5" name="Freeform 3708"/>
              <p:cNvSpPr>
                <a:spLocks/>
              </p:cNvSpPr>
              <p:nvPr userDrawn="1"/>
            </p:nvSpPr>
            <p:spPr bwMode="auto">
              <a:xfrm>
                <a:off x="3113" y="3349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6" name="Freeform 3709"/>
              <p:cNvSpPr>
                <a:spLocks/>
              </p:cNvSpPr>
              <p:nvPr userDrawn="1"/>
            </p:nvSpPr>
            <p:spPr bwMode="auto">
              <a:xfrm>
                <a:off x="3199" y="334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7" name="Freeform 3710"/>
              <p:cNvSpPr>
                <a:spLocks/>
              </p:cNvSpPr>
              <p:nvPr userDrawn="1"/>
            </p:nvSpPr>
            <p:spPr bwMode="auto">
              <a:xfrm>
                <a:off x="3199" y="3349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8" name="Freeform 3711"/>
              <p:cNvSpPr>
                <a:spLocks/>
              </p:cNvSpPr>
              <p:nvPr userDrawn="1"/>
            </p:nvSpPr>
            <p:spPr bwMode="auto">
              <a:xfrm>
                <a:off x="219" y="358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9" name="Freeform 3712"/>
              <p:cNvSpPr>
                <a:spLocks/>
              </p:cNvSpPr>
              <p:nvPr userDrawn="1"/>
            </p:nvSpPr>
            <p:spPr bwMode="auto">
              <a:xfrm>
                <a:off x="219" y="358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0" name="Freeform 3713"/>
              <p:cNvSpPr>
                <a:spLocks/>
              </p:cNvSpPr>
              <p:nvPr userDrawn="1"/>
            </p:nvSpPr>
            <p:spPr bwMode="auto">
              <a:xfrm>
                <a:off x="304" y="358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1" name="Freeform 3714"/>
              <p:cNvSpPr>
                <a:spLocks/>
              </p:cNvSpPr>
              <p:nvPr userDrawn="1"/>
            </p:nvSpPr>
            <p:spPr bwMode="auto">
              <a:xfrm>
                <a:off x="304" y="358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2" name="Freeform 3715"/>
              <p:cNvSpPr>
                <a:spLocks/>
              </p:cNvSpPr>
              <p:nvPr userDrawn="1"/>
            </p:nvSpPr>
            <p:spPr bwMode="auto">
              <a:xfrm>
                <a:off x="389" y="358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3" name="Freeform 3716"/>
              <p:cNvSpPr>
                <a:spLocks/>
              </p:cNvSpPr>
              <p:nvPr userDrawn="1"/>
            </p:nvSpPr>
            <p:spPr bwMode="auto">
              <a:xfrm>
                <a:off x="389" y="358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4" name="Freeform 3717"/>
              <p:cNvSpPr>
                <a:spLocks/>
              </p:cNvSpPr>
              <p:nvPr userDrawn="1"/>
            </p:nvSpPr>
            <p:spPr bwMode="auto">
              <a:xfrm>
                <a:off x="474" y="358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5" name="Freeform 3718"/>
              <p:cNvSpPr>
                <a:spLocks/>
              </p:cNvSpPr>
              <p:nvPr userDrawn="1"/>
            </p:nvSpPr>
            <p:spPr bwMode="auto">
              <a:xfrm>
                <a:off x="474" y="358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6" name="Freeform 3719"/>
              <p:cNvSpPr>
                <a:spLocks/>
              </p:cNvSpPr>
              <p:nvPr userDrawn="1"/>
            </p:nvSpPr>
            <p:spPr bwMode="auto">
              <a:xfrm>
                <a:off x="559" y="3582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7" name="Freeform 3720"/>
              <p:cNvSpPr>
                <a:spLocks/>
              </p:cNvSpPr>
              <p:nvPr userDrawn="1"/>
            </p:nvSpPr>
            <p:spPr bwMode="auto">
              <a:xfrm>
                <a:off x="559" y="3582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8" name="Freeform 3721"/>
              <p:cNvSpPr>
                <a:spLocks/>
              </p:cNvSpPr>
              <p:nvPr userDrawn="1"/>
            </p:nvSpPr>
            <p:spPr bwMode="auto">
              <a:xfrm>
                <a:off x="645" y="358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9" name="Freeform 3722"/>
              <p:cNvSpPr>
                <a:spLocks/>
              </p:cNvSpPr>
              <p:nvPr userDrawn="1"/>
            </p:nvSpPr>
            <p:spPr bwMode="auto">
              <a:xfrm>
                <a:off x="645" y="358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0" name="Freeform 3723"/>
              <p:cNvSpPr>
                <a:spLocks/>
              </p:cNvSpPr>
              <p:nvPr userDrawn="1"/>
            </p:nvSpPr>
            <p:spPr bwMode="auto">
              <a:xfrm>
                <a:off x="730" y="358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1" name="Freeform 3724"/>
              <p:cNvSpPr>
                <a:spLocks/>
              </p:cNvSpPr>
              <p:nvPr userDrawn="1"/>
            </p:nvSpPr>
            <p:spPr bwMode="auto">
              <a:xfrm>
                <a:off x="730" y="358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2" name="Freeform 3725"/>
              <p:cNvSpPr>
                <a:spLocks/>
              </p:cNvSpPr>
              <p:nvPr userDrawn="1"/>
            </p:nvSpPr>
            <p:spPr bwMode="auto">
              <a:xfrm>
                <a:off x="815" y="358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3" name="Freeform 3726"/>
              <p:cNvSpPr>
                <a:spLocks/>
              </p:cNvSpPr>
              <p:nvPr userDrawn="1"/>
            </p:nvSpPr>
            <p:spPr bwMode="auto">
              <a:xfrm>
                <a:off x="815" y="358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4" name="Freeform 3727"/>
              <p:cNvSpPr>
                <a:spLocks/>
              </p:cNvSpPr>
              <p:nvPr userDrawn="1"/>
            </p:nvSpPr>
            <p:spPr bwMode="auto">
              <a:xfrm>
                <a:off x="900" y="358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5" name="Freeform 3728"/>
              <p:cNvSpPr>
                <a:spLocks/>
              </p:cNvSpPr>
              <p:nvPr userDrawn="1"/>
            </p:nvSpPr>
            <p:spPr bwMode="auto">
              <a:xfrm>
                <a:off x="900" y="358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6" name="Freeform 3729"/>
              <p:cNvSpPr>
                <a:spLocks/>
              </p:cNvSpPr>
              <p:nvPr userDrawn="1"/>
            </p:nvSpPr>
            <p:spPr bwMode="auto">
              <a:xfrm>
                <a:off x="985" y="358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7" name="Freeform 3730"/>
              <p:cNvSpPr>
                <a:spLocks/>
              </p:cNvSpPr>
              <p:nvPr userDrawn="1"/>
            </p:nvSpPr>
            <p:spPr bwMode="auto">
              <a:xfrm>
                <a:off x="985" y="358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8" name="Freeform 3731"/>
              <p:cNvSpPr>
                <a:spLocks/>
              </p:cNvSpPr>
              <p:nvPr userDrawn="1"/>
            </p:nvSpPr>
            <p:spPr bwMode="auto">
              <a:xfrm>
                <a:off x="1070" y="3582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9" name="Freeform 3732"/>
              <p:cNvSpPr>
                <a:spLocks/>
              </p:cNvSpPr>
              <p:nvPr userDrawn="1"/>
            </p:nvSpPr>
            <p:spPr bwMode="auto">
              <a:xfrm>
                <a:off x="1070" y="3582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00" name="Freeform 3733"/>
              <p:cNvSpPr>
                <a:spLocks/>
              </p:cNvSpPr>
              <p:nvPr userDrawn="1"/>
            </p:nvSpPr>
            <p:spPr bwMode="auto">
              <a:xfrm>
                <a:off x="1156" y="358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01" name="Freeform 3734"/>
              <p:cNvSpPr>
                <a:spLocks/>
              </p:cNvSpPr>
              <p:nvPr userDrawn="1"/>
            </p:nvSpPr>
            <p:spPr bwMode="auto">
              <a:xfrm>
                <a:off x="1156" y="358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02" name="Freeform 3735"/>
              <p:cNvSpPr>
                <a:spLocks/>
              </p:cNvSpPr>
              <p:nvPr userDrawn="1"/>
            </p:nvSpPr>
            <p:spPr bwMode="auto">
              <a:xfrm>
                <a:off x="1241" y="358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03" name="Freeform 3736"/>
              <p:cNvSpPr>
                <a:spLocks/>
              </p:cNvSpPr>
              <p:nvPr userDrawn="1"/>
            </p:nvSpPr>
            <p:spPr bwMode="auto">
              <a:xfrm>
                <a:off x="1241" y="358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04" name="Freeform 3737"/>
              <p:cNvSpPr>
                <a:spLocks/>
              </p:cNvSpPr>
              <p:nvPr userDrawn="1"/>
            </p:nvSpPr>
            <p:spPr bwMode="auto">
              <a:xfrm>
                <a:off x="1326" y="358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05" name="Freeform 3738"/>
              <p:cNvSpPr>
                <a:spLocks/>
              </p:cNvSpPr>
              <p:nvPr userDrawn="1"/>
            </p:nvSpPr>
            <p:spPr bwMode="auto">
              <a:xfrm>
                <a:off x="1326" y="358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06" name="Freeform 3739"/>
              <p:cNvSpPr>
                <a:spLocks/>
              </p:cNvSpPr>
              <p:nvPr userDrawn="1"/>
            </p:nvSpPr>
            <p:spPr bwMode="auto">
              <a:xfrm>
                <a:off x="1411" y="358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07" name="Freeform 3740"/>
              <p:cNvSpPr>
                <a:spLocks/>
              </p:cNvSpPr>
              <p:nvPr userDrawn="1"/>
            </p:nvSpPr>
            <p:spPr bwMode="auto">
              <a:xfrm>
                <a:off x="1411" y="358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08" name="Freeform 3741"/>
              <p:cNvSpPr>
                <a:spLocks/>
              </p:cNvSpPr>
              <p:nvPr userDrawn="1"/>
            </p:nvSpPr>
            <p:spPr bwMode="auto">
              <a:xfrm>
                <a:off x="1496" y="358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09" name="Freeform 3742"/>
              <p:cNvSpPr>
                <a:spLocks/>
              </p:cNvSpPr>
              <p:nvPr userDrawn="1"/>
            </p:nvSpPr>
            <p:spPr bwMode="auto">
              <a:xfrm>
                <a:off x="1496" y="358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10" name="Freeform 3743"/>
              <p:cNvSpPr>
                <a:spLocks/>
              </p:cNvSpPr>
              <p:nvPr userDrawn="1"/>
            </p:nvSpPr>
            <p:spPr bwMode="auto">
              <a:xfrm>
                <a:off x="1581" y="3582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11" name="Freeform 3744"/>
              <p:cNvSpPr>
                <a:spLocks/>
              </p:cNvSpPr>
              <p:nvPr userDrawn="1"/>
            </p:nvSpPr>
            <p:spPr bwMode="auto">
              <a:xfrm>
                <a:off x="1581" y="3582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12" name="Freeform 3745"/>
              <p:cNvSpPr>
                <a:spLocks/>
              </p:cNvSpPr>
              <p:nvPr userDrawn="1"/>
            </p:nvSpPr>
            <p:spPr bwMode="auto">
              <a:xfrm>
                <a:off x="1667" y="358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13" name="Freeform 3746"/>
              <p:cNvSpPr>
                <a:spLocks/>
              </p:cNvSpPr>
              <p:nvPr userDrawn="1"/>
            </p:nvSpPr>
            <p:spPr bwMode="auto">
              <a:xfrm>
                <a:off x="1667" y="358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14" name="Freeform 3747"/>
              <p:cNvSpPr>
                <a:spLocks/>
              </p:cNvSpPr>
              <p:nvPr userDrawn="1"/>
            </p:nvSpPr>
            <p:spPr bwMode="auto">
              <a:xfrm>
                <a:off x="1752" y="3582"/>
                <a:ext cx="59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15" name="Freeform 3748"/>
              <p:cNvSpPr>
                <a:spLocks/>
              </p:cNvSpPr>
              <p:nvPr userDrawn="1"/>
            </p:nvSpPr>
            <p:spPr bwMode="auto">
              <a:xfrm>
                <a:off x="1752" y="3582"/>
                <a:ext cx="59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16" name="Freeform 3749"/>
              <p:cNvSpPr>
                <a:spLocks/>
              </p:cNvSpPr>
              <p:nvPr userDrawn="1"/>
            </p:nvSpPr>
            <p:spPr bwMode="auto">
              <a:xfrm>
                <a:off x="1836" y="358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17" name="Freeform 3750"/>
              <p:cNvSpPr>
                <a:spLocks/>
              </p:cNvSpPr>
              <p:nvPr userDrawn="1"/>
            </p:nvSpPr>
            <p:spPr bwMode="auto">
              <a:xfrm>
                <a:off x="1836" y="358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18" name="Freeform 3751"/>
              <p:cNvSpPr>
                <a:spLocks/>
              </p:cNvSpPr>
              <p:nvPr userDrawn="1"/>
            </p:nvSpPr>
            <p:spPr bwMode="auto">
              <a:xfrm>
                <a:off x="1921" y="358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19" name="Freeform 3752"/>
              <p:cNvSpPr>
                <a:spLocks/>
              </p:cNvSpPr>
              <p:nvPr userDrawn="1"/>
            </p:nvSpPr>
            <p:spPr bwMode="auto">
              <a:xfrm>
                <a:off x="1921" y="358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20" name="Freeform 3753"/>
              <p:cNvSpPr>
                <a:spLocks/>
              </p:cNvSpPr>
              <p:nvPr userDrawn="1"/>
            </p:nvSpPr>
            <p:spPr bwMode="auto">
              <a:xfrm>
                <a:off x="2006" y="358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21" name="Freeform 3754"/>
              <p:cNvSpPr>
                <a:spLocks/>
              </p:cNvSpPr>
              <p:nvPr userDrawn="1"/>
            </p:nvSpPr>
            <p:spPr bwMode="auto">
              <a:xfrm>
                <a:off x="2006" y="358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22" name="Freeform 3755"/>
              <p:cNvSpPr>
                <a:spLocks/>
              </p:cNvSpPr>
              <p:nvPr userDrawn="1"/>
            </p:nvSpPr>
            <p:spPr bwMode="auto">
              <a:xfrm>
                <a:off x="2091" y="3582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23" name="Freeform 3756"/>
              <p:cNvSpPr>
                <a:spLocks/>
              </p:cNvSpPr>
              <p:nvPr userDrawn="1"/>
            </p:nvSpPr>
            <p:spPr bwMode="auto">
              <a:xfrm>
                <a:off x="2091" y="3582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24" name="Freeform 3757"/>
              <p:cNvSpPr>
                <a:spLocks/>
              </p:cNvSpPr>
              <p:nvPr userDrawn="1"/>
            </p:nvSpPr>
            <p:spPr bwMode="auto">
              <a:xfrm>
                <a:off x="2177" y="358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25" name="Freeform 3758"/>
              <p:cNvSpPr>
                <a:spLocks/>
              </p:cNvSpPr>
              <p:nvPr userDrawn="1"/>
            </p:nvSpPr>
            <p:spPr bwMode="auto">
              <a:xfrm>
                <a:off x="2177" y="358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26" name="Freeform 3759"/>
              <p:cNvSpPr>
                <a:spLocks/>
              </p:cNvSpPr>
              <p:nvPr userDrawn="1"/>
            </p:nvSpPr>
            <p:spPr bwMode="auto">
              <a:xfrm>
                <a:off x="2262" y="358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27" name="Freeform 3760"/>
              <p:cNvSpPr>
                <a:spLocks/>
              </p:cNvSpPr>
              <p:nvPr userDrawn="1"/>
            </p:nvSpPr>
            <p:spPr bwMode="auto">
              <a:xfrm>
                <a:off x="2262" y="358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28" name="Freeform 3761"/>
              <p:cNvSpPr>
                <a:spLocks/>
              </p:cNvSpPr>
              <p:nvPr userDrawn="1"/>
            </p:nvSpPr>
            <p:spPr bwMode="auto">
              <a:xfrm>
                <a:off x="2347" y="358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29" name="Freeform 3762"/>
              <p:cNvSpPr>
                <a:spLocks/>
              </p:cNvSpPr>
              <p:nvPr userDrawn="1"/>
            </p:nvSpPr>
            <p:spPr bwMode="auto">
              <a:xfrm>
                <a:off x="2347" y="358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30" name="Freeform 3763"/>
              <p:cNvSpPr>
                <a:spLocks/>
              </p:cNvSpPr>
              <p:nvPr userDrawn="1"/>
            </p:nvSpPr>
            <p:spPr bwMode="auto">
              <a:xfrm>
                <a:off x="2432" y="358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31" name="Freeform 3764"/>
              <p:cNvSpPr>
                <a:spLocks/>
              </p:cNvSpPr>
              <p:nvPr userDrawn="1"/>
            </p:nvSpPr>
            <p:spPr bwMode="auto">
              <a:xfrm>
                <a:off x="2432" y="358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32" name="Freeform 3765"/>
              <p:cNvSpPr>
                <a:spLocks/>
              </p:cNvSpPr>
              <p:nvPr userDrawn="1"/>
            </p:nvSpPr>
            <p:spPr bwMode="auto">
              <a:xfrm>
                <a:off x="2517" y="358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33" name="Freeform 3766"/>
              <p:cNvSpPr>
                <a:spLocks/>
              </p:cNvSpPr>
              <p:nvPr userDrawn="1"/>
            </p:nvSpPr>
            <p:spPr bwMode="auto">
              <a:xfrm>
                <a:off x="2517" y="358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34" name="Freeform 3767"/>
              <p:cNvSpPr>
                <a:spLocks/>
              </p:cNvSpPr>
              <p:nvPr userDrawn="1"/>
            </p:nvSpPr>
            <p:spPr bwMode="auto">
              <a:xfrm>
                <a:off x="2602" y="3582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35" name="Freeform 3768"/>
              <p:cNvSpPr>
                <a:spLocks/>
              </p:cNvSpPr>
              <p:nvPr userDrawn="1"/>
            </p:nvSpPr>
            <p:spPr bwMode="auto">
              <a:xfrm>
                <a:off x="2602" y="3582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36" name="Freeform 3769"/>
              <p:cNvSpPr>
                <a:spLocks/>
              </p:cNvSpPr>
              <p:nvPr userDrawn="1"/>
            </p:nvSpPr>
            <p:spPr bwMode="auto">
              <a:xfrm>
                <a:off x="2688" y="358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37" name="Freeform 3770"/>
              <p:cNvSpPr>
                <a:spLocks/>
              </p:cNvSpPr>
              <p:nvPr userDrawn="1"/>
            </p:nvSpPr>
            <p:spPr bwMode="auto">
              <a:xfrm>
                <a:off x="2688" y="358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38" name="Freeform 3771"/>
              <p:cNvSpPr>
                <a:spLocks/>
              </p:cNvSpPr>
              <p:nvPr userDrawn="1"/>
            </p:nvSpPr>
            <p:spPr bwMode="auto">
              <a:xfrm>
                <a:off x="2773" y="358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39" name="Freeform 3772"/>
              <p:cNvSpPr>
                <a:spLocks/>
              </p:cNvSpPr>
              <p:nvPr userDrawn="1"/>
            </p:nvSpPr>
            <p:spPr bwMode="auto">
              <a:xfrm>
                <a:off x="2773" y="358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40" name="Freeform 3773"/>
              <p:cNvSpPr>
                <a:spLocks/>
              </p:cNvSpPr>
              <p:nvPr userDrawn="1"/>
            </p:nvSpPr>
            <p:spPr bwMode="auto">
              <a:xfrm>
                <a:off x="2858" y="358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5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5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41" name="Freeform 3774"/>
              <p:cNvSpPr>
                <a:spLocks/>
              </p:cNvSpPr>
              <p:nvPr userDrawn="1"/>
            </p:nvSpPr>
            <p:spPr bwMode="auto">
              <a:xfrm>
                <a:off x="2858" y="358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5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5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42" name="Freeform 3775"/>
              <p:cNvSpPr>
                <a:spLocks/>
              </p:cNvSpPr>
              <p:nvPr userDrawn="1"/>
            </p:nvSpPr>
            <p:spPr bwMode="auto">
              <a:xfrm>
                <a:off x="2943" y="358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43" name="Freeform 3776"/>
              <p:cNvSpPr>
                <a:spLocks/>
              </p:cNvSpPr>
              <p:nvPr userDrawn="1"/>
            </p:nvSpPr>
            <p:spPr bwMode="auto">
              <a:xfrm>
                <a:off x="2943" y="358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44" name="Freeform 3777"/>
              <p:cNvSpPr>
                <a:spLocks/>
              </p:cNvSpPr>
              <p:nvPr userDrawn="1"/>
            </p:nvSpPr>
            <p:spPr bwMode="auto">
              <a:xfrm>
                <a:off x="3028" y="358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45" name="Freeform 3778"/>
              <p:cNvSpPr>
                <a:spLocks/>
              </p:cNvSpPr>
              <p:nvPr userDrawn="1"/>
            </p:nvSpPr>
            <p:spPr bwMode="auto">
              <a:xfrm>
                <a:off x="3028" y="3582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46" name="Freeform 3779"/>
              <p:cNvSpPr>
                <a:spLocks/>
              </p:cNvSpPr>
              <p:nvPr userDrawn="1"/>
            </p:nvSpPr>
            <p:spPr bwMode="auto">
              <a:xfrm>
                <a:off x="3113" y="3582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47" name="Freeform 3780"/>
              <p:cNvSpPr>
                <a:spLocks/>
              </p:cNvSpPr>
              <p:nvPr userDrawn="1"/>
            </p:nvSpPr>
            <p:spPr bwMode="auto">
              <a:xfrm>
                <a:off x="3113" y="3582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48" name="Freeform 3781"/>
              <p:cNvSpPr>
                <a:spLocks/>
              </p:cNvSpPr>
              <p:nvPr userDrawn="1"/>
            </p:nvSpPr>
            <p:spPr bwMode="auto">
              <a:xfrm>
                <a:off x="3199" y="358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49" name="Freeform 3782"/>
              <p:cNvSpPr>
                <a:spLocks/>
              </p:cNvSpPr>
              <p:nvPr userDrawn="1"/>
            </p:nvSpPr>
            <p:spPr bwMode="auto">
              <a:xfrm>
                <a:off x="3199" y="3582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50" name="Freeform 3783"/>
              <p:cNvSpPr>
                <a:spLocks/>
              </p:cNvSpPr>
              <p:nvPr userDrawn="1"/>
            </p:nvSpPr>
            <p:spPr bwMode="auto">
              <a:xfrm>
                <a:off x="219" y="3814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51" name="Freeform 3784"/>
              <p:cNvSpPr>
                <a:spLocks/>
              </p:cNvSpPr>
              <p:nvPr userDrawn="1"/>
            </p:nvSpPr>
            <p:spPr bwMode="auto">
              <a:xfrm>
                <a:off x="219" y="3814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52" name="Freeform 3785"/>
              <p:cNvSpPr>
                <a:spLocks/>
              </p:cNvSpPr>
              <p:nvPr userDrawn="1"/>
            </p:nvSpPr>
            <p:spPr bwMode="auto">
              <a:xfrm>
                <a:off x="304" y="3814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53" name="Freeform 3786"/>
              <p:cNvSpPr>
                <a:spLocks/>
              </p:cNvSpPr>
              <p:nvPr userDrawn="1"/>
            </p:nvSpPr>
            <p:spPr bwMode="auto">
              <a:xfrm>
                <a:off x="304" y="3814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54" name="Freeform 3787"/>
              <p:cNvSpPr>
                <a:spLocks/>
              </p:cNvSpPr>
              <p:nvPr userDrawn="1"/>
            </p:nvSpPr>
            <p:spPr bwMode="auto">
              <a:xfrm>
                <a:off x="389" y="3814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55" name="Freeform 3788"/>
              <p:cNvSpPr>
                <a:spLocks/>
              </p:cNvSpPr>
              <p:nvPr userDrawn="1"/>
            </p:nvSpPr>
            <p:spPr bwMode="auto">
              <a:xfrm>
                <a:off x="389" y="3814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56" name="Freeform 3789"/>
              <p:cNvSpPr>
                <a:spLocks/>
              </p:cNvSpPr>
              <p:nvPr userDrawn="1"/>
            </p:nvSpPr>
            <p:spPr bwMode="auto">
              <a:xfrm>
                <a:off x="474" y="3814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57" name="Freeform 3790"/>
              <p:cNvSpPr>
                <a:spLocks/>
              </p:cNvSpPr>
              <p:nvPr userDrawn="1"/>
            </p:nvSpPr>
            <p:spPr bwMode="auto">
              <a:xfrm>
                <a:off x="474" y="3814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58" name="Freeform 3791"/>
              <p:cNvSpPr>
                <a:spLocks/>
              </p:cNvSpPr>
              <p:nvPr userDrawn="1"/>
            </p:nvSpPr>
            <p:spPr bwMode="auto">
              <a:xfrm>
                <a:off x="559" y="3814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5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59" name="Freeform 3792"/>
              <p:cNvSpPr>
                <a:spLocks/>
              </p:cNvSpPr>
              <p:nvPr userDrawn="1"/>
            </p:nvSpPr>
            <p:spPr bwMode="auto">
              <a:xfrm>
                <a:off x="559" y="3814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5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60" name="Freeform 3793"/>
              <p:cNvSpPr>
                <a:spLocks/>
              </p:cNvSpPr>
              <p:nvPr userDrawn="1"/>
            </p:nvSpPr>
            <p:spPr bwMode="auto">
              <a:xfrm>
                <a:off x="645" y="3814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61" name="Freeform 3794"/>
              <p:cNvSpPr>
                <a:spLocks/>
              </p:cNvSpPr>
              <p:nvPr userDrawn="1"/>
            </p:nvSpPr>
            <p:spPr bwMode="auto">
              <a:xfrm>
                <a:off x="645" y="3814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62" name="Freeform 3795"/>
              <p:cNvSpPr>
                <a:spLocks/>
              </p:cNvSpPr>
              <p:nvPr userDrawn="1"/>
            </p:nvSpPr>
            <p:spPr bwMode="auto">
              <a:xfrm>
                <a:off x="730" y="3814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63" name="Freeform 3796"/>
              <p:cNvSpPr>
                <a:spLocks/>
              </p:cNvSpPr>
              <p:nvPr userDrawn="1"/>
            </p:nvSpPr>
            <p:spPr bwMode="auto">
              <a:xfrm>
                <a:off x="730" y="3814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64" name="Freeform 3797"/>
              <p:cNvSpPr>
                <a:spLocks/>
              </p:cNvSpPr>
              <p:nvPr userDrawn="1"/>
            </p:nvSpPr>
            <p:spPr bwMode="auto">
              <a:xfrm>
                <a:off x="815" y="3814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65" name="Freeform 3798"/>
              <p:cNvSpPr>
                <a:spLocks/>
              </p:cNvSpPr>
              <p:nvPr userDrawn="1"/>
            </p:nvSpPr>
            <p:spPr bwMode="auto">
              <a:xfrm>
                <a:off x="815" y="3814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66" name="Freeform 3799"/>
              <p:cNvSpPr>
                <a:spLocks/>
              </p:cNvSpPr>
              <p:nvPr userDrawn="1"/>
            </p:nvSpPr>
            <p:spPr bwMode="auto">
              <a:xfrm>
                <a:off x="900" y="3814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67" name="Freeform 3800"/>
              <p:cNvSpPr>
                <a:spLocks/>
              </p:cNvSpPr>
              <p:nvPr userDrawn="1"/>
            </p:nvSpPr>
            <p:spPr bwMode="auto">
              <a:xfrm>
                <a:off x="900" y="3814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68" name="Freeform 3801"/>
              <p:cNvSpPr>
                <a:spLocks/>
              </p:cNvSpPr>
              <p:nvPr userDrawn="1"/>
            </p:nvSpPr>
            <p:spPr bwMode="auto">
              <a:xfrm>
                <a:off x="985" y="3814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69" name="Freeform 3802"/>
              <p:cNvSpPr>
                <a:spLocks/>
              </p:cNvSpPr>
              <p:nvPr userDrawn="1"/>
            </p:nvSpPr>
            <p:spPr bwMode="auto">
              <a:xfrm>
                <a:off x="985" y="3814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70" name="Freeform 3803"/>
              <p:cNvSpPr>
                <a:spLocks/>
              </p:cNvSpPr>
              <p:nvPr userDrawn="1"/>
            </p:nvSpPr>
            <p:spPr bwMode="auto">
              <a:xfrm>
                <a:off x="1070" y="3814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5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71" name="Freeform 3804"/>
              <p:cNvSpPr>
                <a:spLocks/>
              </p:cNvSpPr>
              <p:nvPr userDrawn="1"/>
            </p:nvSpPr>
            <p:spPr bwMode="auto">
              <a:xfrm>
                <a:off x="1070" y="3814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5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72" name="Freeform 3805"/>
              <p:cNvSpPr>
                <a:spLocks/>
              </p:cNvSpPr>
              <p:nvPr userDrawn="1"/>
            </p:nvSpPr>
            <p:spPr bwMode="auto">
              <a:xfrm>
                <a:off x="1156" y="3814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73" name="Freeform 3806"/>
              <p:cNvSpPr>
                <a:spLocks/>
              </p:cNvSpPr>
              <p:nvPr userDrawn="1"/>
            </p:nvSpPr>
            <p:spPr bwMode="auto">
              <a:xfrm>
                <a:off x="1156" y="3814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74" name="Freeform 3807"/>
              <p:cNvSpPr>
                <a:spLocks/>
              </p:cNvSpPr>
              <p:nvPr userDrawn="1"/>
            </p:nvSpPr>
            <p:spPr bwMode="auto">
              <a:xfrm>
                <a:off x="1241" y="3814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75" name="Freeform 3808"/>
              <p:cNvSpPr>
                <a:spLocks/>
              </p:cNvSpPr>
              <p:nvPr userDrawn="1"/>
            </p:nvSpPr>
            <p:spPr bwMode="auto">
              <a:xfrm>
                <a:off x="1241" y="3814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76" name="Freeform 3809"/>
              <p:cNvSpPr>
                <a:spLocks/>
              </p:cNvSpPr>
              <p:nvPr userDrawn="1"/>
            </p:nvSpPr>
            <p:spPr bwMode="auto">
              <a:xfrm>
                <a:off x="1326" y="3814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77" name="Freeform 3810"/>
              <p:cNvSpPr>
                <a:spLocks/>
              </p:cNvSpPr>
              <p:nvPr userDrawn="1"/>
            </p:nvSpPr>
            <p:spPr bwMode="auto">
              <a:xfrm>
                <a:off x="1326" y="3814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78" name="Freeform 3811"/>
              <p:cNvSpPr>
                <a:spLocks/>
              </p:cNvSpPr>
              <p:nvPr userDrawn="1"/>
            </p:nvSpPr>
            <p:spPr bwMode="auto">
              <a:xfrm>
                <a:off x="1411" y="3814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79" name="Freeform 3812"/>
              <p:cNvSpPr>
                <a:spLocks/>
              </p:cNvSpPr>
              <p:nvPr userDrawn="1"/>
            </p:nvSpPr>
            <p:spPr bwMode="auto">
              <a:xfrm>
                <a:off x="1411" y="3814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80" name="Freeform 3813"/>
              <p:cNvSpPr>
                <a:spLocks/>
              </p:cNvSpPr>
              <p:nvPr userDrawn="1"/>
            </p:nvSpPr>
            <p:spPr bwMode="auto">
              <a:xfrm>
                <a:off x="1496" y="3814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81" name="Freeform 3814"/>
              <p:cNvSpPr>
                <a:spLocks/>
              </p:cNvSpPr>
              <p:nvPr userDrawn="1"/>
            </p:nvSpPr>
            <p:spPr bwMode="auto">
              <a:xfrm>
                <a:off x="1496" y="3814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82" name="Freeform 3815"/>
              <p:cNvSpPr>
                <a:spLocks/>
              </p:cNvSpPr>
              <p:nvPr userDrawn="1"/>
            </p:nvSpPr>
            <p:spPr bwMode="auto">
              <a:xfrm>
                <a:off x="1581" y="3814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5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83" name="Freeform 3816"/>
              <p:cNvSpPr>
                <a:spLocks/>
              </p:cNvSpPr>
              <p:nvPr userDrawn="1"/>
            </p:nvSpPr>
            <p:spPr bwMode="auto">
              <a:xfrm>
                <a:off x="1581" y="3814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5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84" name="Freeform 3817"/>
              <p:cNvSpPr>
                <a:spLocks/>
              </p:cNvSpPr>
              <p:nvPr userDrawn="1"/>
            </p:nvSpPr>
            <p:spPr bwMode="auto">
              <a:xfrm>
                <a:off x="1667" y="3814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85" name="Freeform 3818"/>
              <p:cNvSpPr>
                <a:spLocks/>
              </p:cNvSpPr>
              <p:nvPr userDrawn="1"/>
            </p:nvSpPr>
            <p:spPr bwMode="auto">
              <a:xfrm>
                <a:off x="1667" y="3814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86" name="Freeform 3819"/>
              <p:cNvSpPr>
                <a:spLocks/>
              </p:cNvSpPr>
              <p:nvPr userDrawn="1"/>
            </p:nvSpPr>
            <p:spPr bwMode="auto">
              <a:xfrm>
                <a:off x="1752" y="3814"/>
                <a:ext cx="59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87" name="Freeform 3820"/>
              <p:cNvSpPr>
                <a:spLocks/>
              </p:cNvSpPr>
              <p:nvPr userDrawn="1"/>
            </p:nvSpPr>
            <p:spPr bwMode="auto">
              <a:xfrm>
                <a:off x="1752" y="3814"/>
                <a:ext cx="59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88" name="Freeform 3821"/>
              <p:cNvSpPr>
                <a:spLocks/>
              </p:cNvSpPr>
              <p:nvPr userDrawn="1"/>
            </p:nvSpPr>
            <p:spPr bwMode="auto">
              <a:xfrm>
                <a:off x="1836" y="3814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89" name="Freeform 3822"/>
              <p:cNvSpPr>
                <a:spLocks/>
              </p:cNvSpPr>
              <p:nvPr userDrawn="1"/>
            </p:nvSpPr>
            <p:spPr bwMode="auto">
              <a:xfrm>
                <a:off x="1836" y="3814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90" name="Freeform 3823"/>
              <p:cNvSpPr>
                <a:spLocks/>
              </p:cNvSpPr>
              <p:nvPr userDrawn="1"/>
            </p:nvSpPr>
            <p:spPr bwMode="auto">
              <a:xfrm>
                <a:off x="1921" y="3814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91" name="Freeform 3824"/>
              <p:cNvSpPr>
                <a:spLocks/>
              </p:cNvSpPr>
              <p:nvPr userDrawn="1"/>
            </p:nvSpPr>
            <p:spPr bwMode="auto">
              <a:xfrm>
                <a:off x="1921" y="3814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92" name="Freeform 3825"/>
              <p:cNvSpPr>
                <a:spLocks/>
              </p:cNvSpPr>
              <p:nvPr userDrawn="1"/>
            </p:nvSpPr>
            <p:spPr bwMode="auto">
              <a:xfrm>
                <a:off x="2006" y="3814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93" name="Freeform 3826"/>
              <p:cNvSpPr>
                <a:spLocks/>
              </p:cNvSpPr>
              <p:nvPr userDrawn="1"/>
            </p:nvSpPr>
            <p:spPr bwMode="auto">
              <a:xfrm>
                <a:off x="2006" y="3814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94" name="Freeform 3827"/>
              <p:cNvSpPr>
                <a:spLocks/>
              </p:cNvSpPr>
              <p:nvPr userDrawn="1"/>
            </p:nvSpPr>
            <p:spPr bwMode="auto">
              <a:xfrm>
                <a:off x="2091" y="3814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5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95" name="Freeform 3828"/>
              <p:cNvSpPr>
                <a:spLocks/>
              </p:cNvSpPr>
              <p:nvPr userDrawn="1"/>
            </p:nvSpPr>
            <p:spPr bwMode="auto">
              <a:xfrm>
                <a:off x="2091" y="3814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5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96" name="Freeform 3829"/>
              <p:cNvSpPr>
                <a:spLocks/>
              </p:cNvSpPr>
              <p:nvPr userDrawn="1"/>
            </p:nvSpPr>
            <p:spPr bwMode="auto">
              <a:xfrm>
                <a:off x="2177" y="3814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97" name="Freeform 3830"/>
              <p:cNvSpPr>
                <a:spLocks/>
              </p:cNvSpPr>
              <p:nvPr userDrawn="1"/>
            </p:nvSpPr>
            <p:spPr bwMode="auto">
              <a:xfrm>
                <a:off x="2177" y="3814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98" name="Freeform 3831"/>
              <p:cNvSpPr>
                <a:spLocks/>
              </p:cNvSpPr>
              <p:nvPr userDrawn="1"/>
            </p:nvSpPr>
            <p:spPr bwMode="auto">
              <a:xfrm>
                <a:off x="2262" y="3814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99" name="Freeform 3832"/>
              <p:cNvSpPr>
                <a:spLocks/>
              </p:cNvSpPr>
              <p:nvPr userDrawn="1"/>
            </p:nvSpPr>
            <p:spPr bwMode="auto">
              <a:xfrm>
                <a:off x="2262" y="3814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00" name="Freeform 3833"/>
              <p:cNvSpPr>
                <a:spLocks/>
              </p:cNvSpPr>
              <p:nvPr userDrawn="1"/>
            </p:nvSpPr>
            <p:spPr bwMode="auto">
              <a:xfrm>
                <a:off x="2347" y="3814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01" name="Freeform 3834"/>
              <p:cNvSpPr>
                <a:spLocks/>
              </p:cNvSpPr>
              <p:nvPr userDrawn="1"/>
            </p:nvSpPr>
            <p:spPr bwMode="auto">
              <a:xfrm>
                <a:off x="2347" y="3814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02" name="Freeform 3835"/>
              <p:cNvSpPr>
                <a:spLocks/>
              </p:cNvSpPr>
              <p:nvPr userDrawn="1"/>
            </p:nvSpPr>
            <p:spPr bwMode="auto">
              <a:xfrm>
                <a:off x="2432" y="3814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03" name="Freeform 3836"/>
              <p:cNvSpPr>
                <a:spLocks/>
              </p:cNvSpPr>
              <p:nvPr userDrawn="1"/>
            </p:nvSpPr>
            <p:spPr bwMode="auto">
              <a:xfrm>
                <a:off x="2432" y="3814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04" name="Freeform 3837"/>
              <p:cNvSpPr>
                <a:spLocks/>
              </p:cNvSpPr>
              <p:nvPr userDrawn="1"/>
            </p:nvSpPr>
            <p:spPr bwMode="auto">
              <a:xfrm>
                <a:off x="2517" y="3814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05" name="Freeform 3838"/>
              <p:cNvSpPr>
                <a:spLocks/>
              </p:cNvSpPr>
              <p:nvPr userDrawn="1"/>
            </p:nvSpPr>
            <p:spPr bwMode="auto">
              <a:xfrm>
                <a:off x="2517" y="3814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06" name="Freeform 3839"/>
              <p:cNvSpPr>
                <a:spLocks/>
              </p:cNvSpPr>
              <p:nvPr userDrawn="1"/>
            </p:nvSpPr>
            <p:spPr bwMode="auto">
              <a:xfrm>
                <a:off x="2602" y="3814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5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07" name="Freeform 3840"/>
              <p:cNvSpPr>
                <a:spLocks/>
              </p:cNvSpPr>
              <p:nvPr userDrawn="1"/>
            </p:nvSpPr>
            <p:spPr bwMode="auto">
              <a:xfrm>
                <a:off x="2602" y="3814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5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08" name="Freeform 3841"/>
              <p:cNvSpPr>
                <a:spLocks/>
              </p:cNvSpPr>
              <p:nvPr userDrawn="1"/>
            </p:nvSpPr>
            <p:spPr bwMode="auto">
              <a:xfrm>
                <a:off x="2688" y="3814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09" name="Freeform 3842"/>
              <p:cNvSpPr>
                <a:spLocks/>
              </p:cNvSpPr>
              <p:nvPr userDrawn="1"/>
            </p:nvSpPr>
            <p:spPr bwMode="auto">
              <a:xfrm>
                <a:off x="2688" y="3814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10" name="Freeform 3843"/>
              <p:cNvSpPr>
                <a:spLocks/>
              </p:cNvSpPr>
              <p:nvPr userDrawn="1"/>
            </p:nvSpPr>
            <p:spPr bwMode="auto">
              <a:xfrm>
                <a:off x="2773" y="3814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11" name="Freeform 3844"/>
              <p:cNvSpPr>
                <a:spLocks/>
              </p:cNvSpPr>
              <p:nvPr userDrawn="1"/>
            </p:nvSpPr>
            <p:spPr bwMode="auto">
              <a:xfrm>
                <a:off x="2773" y="3814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12" name="Freeform 3845"/>
              <p:cNvSpPr>
                <a:spLocks/>
              </p:cNvSpPr>
              <p:nvPr userDrawn="1"/>
            </p:nvSpPr>
            <p:spPr bwMode="auto">
              <a:xfrm>
                <a:off x="2858" y="3814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5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5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13" name="Freeform 3846"/>
              <p:cNvSpPr>
                <a:spLocks/>
              </p:cNvSpPr>
              <p:nvPr userDrawn="1"/>
            </p:nvSpPr>
            <p:spPr bwMode="auto">
              <a:xfrm>
                <a:off x="2858" y="3814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5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5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14" name="Freeform 3847"/>
              <p:cNvSpPr>
                <a:spLocks/>
              </p:cNvSpPr>
              <p:nvPr userDrawn="1"/>
            </p:nvSpPr>
            <p:spPr bwMode="auto">
              <a:xfrm>
                <a:off x="2943" y="3814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15" name="Freeform 3848"/>
              <p:cNvSpPr>
                <a:spLocks/>
              </p:cNvSpPr>
              <p:nvPr userDrawn="1"/>
            </p:nvSpPr>
            <p:spPr bwMode="auto">
              <a:xfrm>
                <a:off x="2943" y="3814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16" name="Freeform 3849"/>
              <p:cNvSpPr>
                <a:spLocks/>
              </p:cNvSpPr>
              <p:nvPr userDrawn="1"/>
            </p:nvSpPr>
            <p:spPr bwMode="auto">
              <a:xfrm>
                <a:off x="3028" y="3814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17" name="Freeform 3850"/>
              <p:cNvSpPr>
                <a:spLocks/>
              </p:cNvSpPr>
              <p:nvPr userDrawn="1"/>
            </p:nvSpPr>
            <p:spPr bwMode="auto">
              <a:xfrm>
                <a:off x="3028" y="3814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5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18" name="Freeform 3851"/>
              <p:cNvSpPr>
                <a:spLocks/>
              </p:cNvSpPr>
              <p:nvPr userDrawn="1"/>
            </p:nvSpPr>
            <p:spPr bwMode="auto">
              <a:xfrm>
                <a:off x="3113" y="3814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5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19" name="Freeform 3852"/>
              <p:cNvSpPr>
                <a:spLocks/>
              </p:cNvSpPr>
              <p:nvPr userDrawn="1"/>
            </p:nvSpPr>
            <p:spPr bwMode="auto">
              <a:xfrm>
                <a:off x="3113" y="3814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5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5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20" name="Freeform 3853"/>
              <p:cNvSpPr>
                <a:spLocks/>
              </p:cNvSpPr>
              <p:nvPr userDrawn="1"/>
            </p:nvSpPr>
            <p:spPr bwMode="auto">
              <a:xfrm>
                <a:off x="3199" y="3814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21" name="Freeform 3854"/>
              <p:cNvSpPr>
                <a:spLocks/>
              </p:cNvSpPr>
              <p:nvPr userDrawn="1"/>
            </p:nvSpPr>
            <p:spPr bwMode="auto">
              <a:xfrm>
                <a:off x="3199" y="3814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5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5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22" name="Freeform 3855"/>
              <p:cNvSpPr>
                <a:spLocks/>
              </p:cNvSpPr>
              <p:nvPr userDrawn="1"/>
            </p:nvSpPr>
            <p:spPr bwMode="auto">
              <a:xfrm>
                <a:off x="219" y="404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23" name="Freeform 3856"/>
              <p:cNvSpPr>
                <a:spLocks/>
              </p:cNvSpPr>
              <p:nvPr userDrawn="1"/>
            </p:nvSpPr>
            <p:spPr bwMode="auto">
              <a:xfrm>
                <a:off x="219" y="404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24" name="Freeform 3857"/>
              <p:cNvSpPr>
                <a:spLocks/>
              </p:cNvSpPr>
              <p:nvPr userDrawn="1"/>
            </p:nvSpPr>
            <p:spPr bwMode="auto">
              <a:xfrm>
                <a:off x="304" y="404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25" name="Freeform 3858"/>
              <p:cNvSpPr>
                <a:spLocks/>
              </p:cNvSpPr>
              <p:nvPr userDrawn="1"/>
            </p:nvSpPr>
            <p:spPr bwMode="auto">
              <a:xfrm>
                <a:off x="304" y="404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26" name="Freeform 3859"/>
              <p:cNvSpPr>
                <a:spLocks/>
              </p:cNvSpPr>
              <p:nvPr userDrawn="1"/>
            </p:nvSpPr>
            <p:spPr bwMode="auto">
              <a:xfrm>
                <a:off x="389" y="404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27" name="Freeform 3860"/>
              <p:cNvSpPr>
                <a:spLocks/>
              </p:cNvSpPr>
              <p:nvPr userDrawn="1"/>
            </p:nvSpPr>
            <p:spPr bwMode="auto">
              <a:xfrm>
                <a:off x="389" y="404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28" name="Freeform 3861"/>
              <p:cNvSpPr>
                <a:spLocks/>
              </p:cNvSpPr>
              <p:nvPr userDrawn="1"/>
            </p:nvSpPr>
            <p:spPr bwMode="auto">
              <a:xfrm>
                <a:off x="474" y="404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29" name="Freeform 3862"/>
              <p:cNvSpPr>
                <a:spLocks/>
              </p:cNvSpPr>
              <p:nvPr userDrawn="1"/>
            </p:nvSpPr>
            <p:spPr bwMode="auto">
              <a:xfrm>
                <a:off x="474" y="404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30" name="Freeform 3863"/>
              <p:cNvSpPr>
                <a:spLocks/>
              </p:cNvSpPr>
              <p:nvPr userDrawn="1"/>
            </p:nvSpPr>
            <p:spPr bwMode="auto">
              <a:xfrm>
                <a:off x="559" y="4046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31" name="Freeform 3864"/>
              <p:cNvSpPr>
                <a:spLocks/>
              </p:cNvSpPr>
              <p:nvPr userDrawn="1"/>
            </p:nvSpPr>
            <p:spPr bwMode="auto">
              <a:xfrm>
                <a:off x="559" y="4046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32" name="Freeform 3865"/>
              <p:cNvSpPr>
                <a:spLocks/>
              </p:cNvSpPr>
              <p:nvPr userDrawn="1"/>
            </p:nvSpPr>
            <p:spPr bwMode="auto">
              <a:xfrm>
                <a:off x="645" y="404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33" name="Freeform 3866"/>
              <p:cNvSpPr>
                <a:spLocks/>
              </p:cNvSpPr>
              <p:nvPr userDrawn="1"/>
            </p:nvSpPr>
            <p:spPr bwMode="auto">
              <a:xfrm>
                <a:off x="645" y="404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34" name="Freeform 3867"/>
              <p:cNvSpPr>
                <a:spLocks/>
              </p:cNvSpPr>
              <p:nvPr userDrawn="1"/>
            </p:nvSpPr>
            <p:spPr bwMode="auto">
              <a:xfrm>
                <a:off x="730" y="404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35" name="Freeform 3868"/>
              <p:cNvSpPr>
                <a:spLocks/>
              </p:cNvSpPr>
              <p:nvPr userDrawn="1"/>
            </p:nvSpPr>
            <p:spPr bwMode="auto">
              <a:xfrm>
                <a:off x="730" y="404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36" name="Freeform 3869"/>
              <p:cNvSpPr>
                <a:spLocks/>
              </p:cNvSpPr>
              <p:nvPr userDrawn="1"/>
            </p:nvSpPr>
            <p:spPr bwMode="auto">
              <a:xfrm>
                <a:off x="815" y="404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37" name="Freeform 3870"/>
              <p:cNvSpPr>
                <a:spLocks/>
              </p:cNvSpPr>
              <p:nvPr userDrawn="1"/>
            </p:nvSpPr>
            <p:spPr bwMode="auto">
              <a:xfrm>
                <a:off x="815" y="404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38" name="Freeform 3871"/>
              <p:cNvSpPr>
                <a:spLocks/>
              </p:cNvSpPr>
              <p:nvPr userDrawn="1"/>
            </p:nvSpPr>
            <p:spPr bwMode="auto">
              <a:xfrm>
                <a:off x="900" y="404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39" name="Freeform 3872"/>
              <p:cNvSpPr>
                <a:spLocks/>
              </p:cNvSpPr>
              <p:nvPr userDrawn="1"/>
            </p:nvSpPr>
            <p:spPr bwMode="auto">
              <a:xfrm>
                <a:off x="900" y="404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40" name="Freeform 3873"/>
              <p:cNvSpPr>
                <a:spLocks/>
              </p:cNvSpPr>
              <p:nvPr userDrawn="1"/>
            </p:nvSpPr>
            <p:spPr bwMode="auto">
              <a:xfrm>
                <a:off x="985" y="404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41" name="Freeform 3874"/>
              <p:cNvSpPr>
                <a:spLocks/>
              </p:cNvSpPr>
              <p:nvPr userDrawn="1"/>
            </p:nvSpPr>
            <p:spPr bwMode="auto">
              <a:xfrm>
                <a:off x="985" y="404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42" name="Freeform 3875"/>
              <p:cNvSpPr>
                <a:spLocks/>
              </p:cNvSpPr>
              <p:nvPr userDrawn="1"/>
            </p:nvSpPr>
            <p:spPr bwMode="auto">
              <a:xfrm>
                <a:off x="1070" y="4046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43" name="Freeform 3876"/>
              <p:cNvSpPr>
                <a:spLocks/>
              </p:cNvSpPr>
              <p:nvPr userDrawn="1"/>
            </p:nvSpPr>
            <p:spPr bwMode="auto">
              <a:xfrm>
                <a:off x="1070" y="4046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44" name="Freeform 3877"/>
              <p:cNvSpPr>
                <a:spLocks/>
              </p:cNvSpPr>
              <p:nvPr userDrawn="1"/>
            </p:nvSpPr>
            <p:spPr bwMode="auto">
              <a:xfrm>
                <a:off x="1156" y="404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45" name="Freeform 3878"/>
              <p:cNvSpPr>
                <a:spLocks/>
              </p:cNvSpPr>
              <p:nvPr userDrawn="1"/>
            </p:nvSpPr>
            <p:spPr bwMode="auto">
              <a:xfrm>
                <a:off x="1156" y="404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46" name="Freeform 3879"/>
              <p:cNvSpPr>
                <a:spLocks/>
              </p:cNvSpPr>
              <p:nvPr userDrawn="1"/>
            </p:nvSpPr>
            <p:spPr bwMode="auto">
              <a:xfrm>
                <a:off x="1241" y="404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47" name="Freeform 3880"/>
              <p:cNvSpPr>
                <a:spLocks/>
              </p:cNvSpPr>
              <p:nvPr userDrawn="1"/>
            </p:nvSpPr>
            <p:spPr bwMode="auto">
              <a:xfrm>
                <a:off x="1241" y="404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48" name="Freeform 3881"/>
              <p:cNvSpPr>
                <a:spLocks/>
              </p:cNvSpPr>
              <p:nvPr userDrawn="1"/>
            </p:nvSpPr>
            <p:spPr bwMode="auto">
              <a:xfrm>
                <a:off x="1326" y="404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49" name="Freeform 3882"/>
              <p:cNvSpPr>
                <a:spLocks/>
              </p:cNvSpPr>
              <p:nvPr userDrawn="1"/>
            </p:nvSpPr>
            <p:spPr bwMode="auto">
              <a:xfrm>
                <a:off x="1326" y="404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50" name="Freeform 3883"/>
              <p:cNvSpPr>
                <a:spLocks/>
              </p:cNvSpPr>
              <p:nvPr userDrawn="1"/>
            </p:nvSpPr>
            <p:spPr bwMode="auto">
              <a:xfrm>
                <a:off x="1411" y="404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51" name="Freeform 3884"/>
              <p:cNvSpPr>
                <a:spLocks/>
              </p:cNvSpPr>
              <p:nvPr userDrawn="1"/>
            </p:nvSpPr>
            <p:spPr bwMode="auto">
              <a:xfrm>
                <a:off x="1411" y="404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52" name="Freeform 3885"/>
              <p:cNvSpPr>
                <a:spLocks/>
              </p:cNvSpPr>
              <p:nvPr userDrawn="1"/>
            </p:nvSpPr>
            <p:spPr bwMode="auto">
              <a:xfrm>
                <a:off x="1496" y="404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53" name="Freeform 3886"/>
              <p:cNvSpPr>
                <a:spLocks/>
              </p:cNvSpPr>
              <p:nvPr userDrawn="1"/>
            </p:nvSpPr>
            <p:spPr bwMode="auto">
              <a:xfrm>
                <a:off x="1496" y="404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54" name="Freeform 3887"/>
              <p:cNvSpPr>
                <a:spLocks/>
              </p:cNvSpPr>
              <p:nvPr userDrawn="1"/>
            </p:nvSpPr>
            <p:spPr bwMode="auto">
              <a:xfrm>
                <a:off x="1581" y="4046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55" name="Freeform 3888"/>
              <p:cNvSpPr>
                <a:spLocks/>
              </p:cNvSpPr>
              <p:nvPr userDrawn="1"/>
            </p:nvSpPr>
            <p:spPr bwMode="auto">
              <a:xfrm>
                <a:off x="1581" y="4046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56" name="Freeform 3889"/>
              <p:cNvSpPr>
                <a:spLocks/>
              </p:cNvSpPr>
              <p:nvPr userDrawn="1"/>
            </p:nvSpPr>
            <p:spPr bwMode="auto">
              <a:xfrm>
                <a:off x="1667" y="404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57" name="Freeform 3890"/>
              <p:cNvSpPr>
                <a:spLocks/>
              </p:cNvSpPr>
              <p:nvPr userDrawn="1"/>
            </p:nvSpPr>
            <p:spPr bwMode="auto">
              <a:xfrm>
                <a:off x="1667" y="404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58" name="Freeform 3891"/>
              <p:cNvSpPr>
                <a:spLocks/>
              </p:cNvSpPr>
              <p:nvPr userDrawn="1"/>
            </p:nvSpPr>
            <p:spPr bwMode="auto">
              <a:xfrm>
                <a:off x="1752" y="4046"/>
                <a:ext cx="59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59" name="Freeform 3892"/>
              <p:cNvSpPr>
                <a:spLocks/>
              </p:cNvSpPr>
              <p:nvPr userDrawn="1"/>
            </p:nvSpPr>
            <p:spPr bwMode="auto">
              <a:xfrm>
                <a:off x="1752" y="4046"/>
                <a:ext cx="59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60" name="Freeform 3893"/>
              <p:cNvSpPr>
                <a:spLocks/>
              </p:cNvSpPr>
              <p:nvPr userDrawn="1"/>
            </p:nvSpPr>
            <p:spPr bwMode="auto">
              <a:xfrm>
                <a:off x="1836" y="404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510" name="Group 4095"/>
            <p:cNvGrpSpPr>
              <a:grpSpLocks/>
            </p:cNvGrpSpPr>
            <p:nvPr userDrawn="1"/>
          </p:nvGrpSpPr>
          <p:grpSpPr bwMode="auto">
            <a:xfrm>
              <a:off x="347663" y="5500688"/>
              <a:ext cx="4826000" cy="1019175"/>
              <a:chOff x="219" y="3465"/>
              <a:chExt cx="3040" cy="642"/>
            </a:xfrm>
          </p:grpSpPr>
          <p:sp>
            <p:nvSpPr>
              <p:cNvPr id="11561" name="Freeform 3895"/>
              <p:cNvSpPr>
                <a:spLocks/>
              </p:cNvSpPr>
              <p:nvPr userDrawn="1"/>
            </p:nvSpPr>
            <p:spPr bwMode="auto">
              <a:xfrm>
                <a:off x="1836" y="404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2" name="Freeform 3896"/>
              <p:cNvSpPr>
                <a:spLocks/>
              </p:cNvSpPr>
              <p:nvPr userDrawn="1"/>
            </p:nvSpPr>
            <p:spPr bwMode="auto">
              <a:xfrm>
                <a:off x="1921" y="404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3" name="Freeform 3897"/>
              <p:cNvSpPr>
                <a:spLocks/>
              </p:cNvSpPr>
              <p:nvPr userDrawn="1"/>
            </p:nvSpPr>
            <p:spPr bwMode="auto">
              <a:xfrm>
                <a:off x="1921" y="404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4" name="Freeform 3898"/>
              <p:cNvSpPr>
                <a:spLocks/>
              </p:cNvSpPr>
              <p:nvPr userDrawn="1"/>
            </p:nvSpPr>
            <p:spPr bwMode="auto">
              <a:xfrm>
                <a:off x="2006" y="404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5" name="Freeform 3899"/>
              <p:cNvSpPr>
                <a:spLocks/>
              </p:cNvSpPr>
              <p:nvPr userDrawn="1"/>
            </p:nvSpPr>
            <p:spPr bwMode="auto">
              <a:xfrm>
                <a:off x="2006" y="404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6" name="Freeform 3900"/>
              <p:cNvSpPr>
                <a:spLocks/>
              </p:cNvSpPr>
              <p:nvPr userDrawn="1"/>
            </p:nvSpPr>
            <p:spPr bwMode="auto">
              <a:xfrm>
                <a:off x="2091" y="4046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7" name="Freeform 3901"/>
              <p:cNvSpPr>
                <a:spLocks/>
              </p:cNvSpPr>
              <p:nvPr userDrawn="1"/>
            </p:nvSpPr>
            <p:spPr bwMode="auto">
              <a:xfrm>
                <a:off x="2091" y="4046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8" name="Freeform 3902"/>
              <p:cNvSpPr>
                <a:spLocks/>
              </p:cNvSpPr>
              <p:nvPr userDrawn="1"/>
            </p:nvSpPr>
            <p:spPr bwMode="auto">
              <a:xfrm>
                <a:off x="2177" y="404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9" name="Freeform 3903"/>
              <p:cNvSpPr>
                <a:spLocks/>
              </p:cNvSpPr>
              <p:nvPr userDrawn="1"/>
            </p:nvSpPr>
            <p:spPr bwMode="auto">
              <a:xfrm>
                <a:off x="2177" y="404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0" name="Freeform 3904"/>
              <p:cNvSpPr>
                <a:spLocks/>
              </p:cNvSpPr>
              <p:nvPr userDrawn="1"/>
            </p:nvSpPr>
            <p:spPr bwMode="auto">
              <a:xfrm>
                <a:off x="2262" y="404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1" name="Freeform 3905"/>
              <p:cNvSpPr>
                <a:spLocks/>
              </p:cNvSpPr>
              <p:nvPr userDrawn="1"/>
            </p:nvSpPr>
            <p:spPr bwMode="auto">
              <a:xfrm>
                <a:off x="2262" y="404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2" name="Freeform 3906"/>
              <p:cNvSpPr>
                <a:spLocks/>
              </p:cNvSpPr>
              <p:nvPr userDrawn="1"/>
            </p:nvSpPr>
            <p:spPr bwMode="auto">
              <a:xfrm>
                <a:off x="2347" y="404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3" name="Freeform 3907"/>
              <p:cNvSpPr>
                <a:spLocks/>
              </p:cNvSpPr>
              <p:nvPr userDrawn="1"/>
            </p:nvSpPr>
            <p:spPr bwMode="auto">
              <a:xfrm>
                <a:off x="2347" y="404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4" name="Freeform 3908"/>
              <p:cNvSpPr>
                <a:spLocks/>
              </p:cNvSpPr>
              <p:nvPr userDrawn="1"/>
            </p:nvSpPr>
            <p:spPr bwMode="auto">
              <a:xfrm>
                <a:off x="2432" y="404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5" name="Freeform 3909"/>
              <p:cNvSpPr>
                <a:spLocks/>
              </p:cNvSpPr>
              <p:nvPr userDrawn="1"/>
            </p:nvSpPr>
            <p:spPr bwMode="auto">
              <a:xfrm>
                <a:off x="2432" y="404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6" name="Freeform 3910"/>
              <p:cNvSpPr>
                <a:spLocks/>
              </p:cNvSpPr>
              <p:nvPr userDrawn="1"/>
            </p:nvSpPr>
            <p:spPr bwMode="auto">
              <a:xfrm>
                <a:off x="2517" y="404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7" name="Freeform 3911"/>
              <p:cNvSpPr>
                <a:spLocks/>
              </p:cNvSpPr>
              <p:nvPr userDrawn="1"/>
            </p:nvSpPr>
            <p:spPr bwMode="auto">
              <a:xfrm>
                <a:off x="2517" y="404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8" name="Freeform 3912"/>
              <p:cNvSpPr>
                <a:spLocks/>
              </p:cNvSpPr>
              <p:nvPr userDrawn="1"/>
            </p:nvSpPr>
            <p:spPr bwMode="auto">
              <a:xfrm>
                <a:off x="2602" y="4046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9" name="Freeform 3913"/>
              <p:cNvSpPr>
                <a:spLocks/>
              </p:cNvSpPr>
              <p:nvPr userDrawn="1"/>
            </p:nvSpPr>
            <p:spPr bwMode="auto">
              <a:xfrm>
                <a:off x="2602" y="4046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0" name="Freeform 3914"/>
              <p:cNvSpPr>
                <a:spLocks/>
              </p:cNvSpPr>
              <p:nvPr userDrawn="1"/>
            </p:nvSpPr>
            <p:spPr bwMode="auto">
              <a:xfrm>
                <a:off x="2688" y="404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1" name="Freeform 3915"/>
              <p:cNvSpPr>
                <a:spLocks/>
              </p:cNvSpPr>
              <p:nvPr userDrawn="1"/>
            </p:nvSpPr>
            <p:spPr bwMode="auto">
              <a:xfrm>
                <a:off x="2688" y="404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2" name="Freeform 3916"/>
              <p:cNvSpPr>
                <a:spLocks/>
              </p:cNvSpPr>
              <p:nvPr userDrawn="1"/>
            </p:nvSpPr>
            <p:spPr bwMode="auto">
              <a:xfrm>
                <a:off x="2773" y="404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3" name="Freeform 3917"/>
              <p:cNvSpPr>
                <a:spLocks/>
              </p:cNvSpPr>
              <p:nvPr userDrawn="1"/>
            </p:nvSpPr>
            <p:spPr bwMode="auto">
              <a:xfrm>
                <a:off x="2773" y="404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4" name="Freeform 3918"/>
              <p:cNvSpPr>
                <a:spLocks/>
              </p:cNvSpPr>
              <p:nvPr userDrawn="1"/>
            </p:nvSpPr>
            <p:spPr bwMode="auto">
              <a:xfrm>
                <a:off x="2858" y="404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5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5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5" name="Freeform 3919"/>
              <p:cNvSpPr>
                <a:spLocks/>
              </p:cNvSpPr>
              <p:nvPr userDrawn="1"/>
            </p:nvSpPr>
            <p:spPr bwMode="auto">
              <a:xfrm>
                <a:off x="2858" y="404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5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5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6" name="Freeform 3920"/>
              <p:cNvSpPr>
                <a:spLocks/>
              </p:cNvSpPr>
              <p:nvPr userDrawn="1"/>
            </p:nvSpPr>
            <p:spPr bwMode="auto">
              <a:xfrm>
                <a:off x="2943" y="404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7" name="Freeform 3921"/>
              <p:cNvSpPr>
                <a:spLocks/>
              </p:cNvSpPr>
              <p:nvPr userDrawn="1"/>
            </p:nvSpPr>
            <p:spPr bwMode="auto">
              <a:xfrm>
                <a:off x="2943" y="404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8" name="Freeform 3922"/>
              <p:cNvSpPr>
                <a:spLocks/>
              </p:cNvSpPr>
              <p:nvPr userDrawn="1"/>
            </p:nvSpPr>
            <p:spPr bwMode="auto">
              <a:xfrm>
                <a:off x="3028" y="404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9" name="Freeform 3923"/>
              <p:cNvSpPr>
                <a:spLocks/>
              </p:cNvSpPr>
              <p:nvPr userDrawn="1"/>
            </p:nvSpPr>
            <p:spPr bwMode="auto">
              <a:xfrm>
                <a:off x="3028" y="4046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0" name="Freeform 3924"/>
              <p:cNvSpPr>
                <a:spLocks/>
              </p:cNvSpPr>
              <p:nvPr userDrawn="1"/>
            </p:nvSpPr>
            <p:spPr bwMode="auto">
              <a:xfrm>
                <a:off x="3113" y="4046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1" name="Freeform 3925"/>
              <p:cNvSpPr>
                <a:spLocks/>
              </p:cNvSpPr>
              <p:nvPr userDrawn="1"/>
            </p:nvSpPr>
            <p:spPr bwMode="auto">
              <a:xfrm>
                <a:off x="3113" y="4046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2" name="Freeform 3926"/>
              <p:cNvSpPr>
                <a:spLocks/>
              </p:cNvSpPr>
              <p:nvPr userDrawn="1"/>
            </p:nvSpPr>
            <p:spPr bwMode="auto">
              <a:xfrm>
                <a:off x="3199" y="404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3" name="Freeform 3927"/>
              <p:cNvSpPr>
                <a:spLocks/>
              </p:cNvSpPr>
              <p:nvPr userDrawn="1"/>
            </p:nvSpPr>
            <p:spPr bwMode="auto">
              <a:xfrm>
                <a:off x="3199" y="4046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4" name="Freeform 3928"/>
              <p:cNvSpPr>
                <a:spLocks/>
              </p:cNvSpPr>
              <p:nvPr userDrawn="1"/>
            </p:nvSpPr>
            <p:spPr bwMode="auto">
              <a:xfrm>
                <a:off x="219" y="3465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5" name="Freeform 3929"/>
              <p:cNvSpPr>
                <a:spLocks/>
              </p:cNvSpPr>
              <p:nvPr userDrawn="1"/>
            </p:nvSpPr>
            <p:spPr bwMode="auto">
              <a:xfrm>
                <a:off x="219" y="3465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6" name="Freeform 3930"/>
              <p:cNvSpPr>
                <a:spLocks/>
              </p:cNvSpPr>
              <p:nvPr userDrawn="1"/>
            </p:nvSpPr>
            <p:spPr bwMode="auto">
              <a:xfrm>
                <a:off x="304" y="3465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7" name="Freeform 3931"/>
              <p:cNvSpPr>
                <a:spLocks/>
              </p:cNvSpPr>
              <p:nvPr userDrawn="1"/>
            </p:nvSpPr>
            <p:spPr bwMode="auto">
              <a:xfrm>
                <a:off x="304" y="3465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8" name="Freeform 3932"/>
              <p:cNvSpPr>
                <a:spLocks/>
              </p:cNvSpPr>
              <p:nvPr userDrawn="1"/>
            </p:nvSpPr>
            <p:spPr bwMode="auto">
              <a:xfrm>
                <a:off x="389" y="3465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9" name="Freeform 3933"/>
              <p:cNvSpPr>
                <a:spLocks/>
              </p:cNvSpPr>
              <p:nvPr userDrawn="1"/>
            </p:nvSpPr>
            <p:spPr bwMode="auto">
              <a:xfrm>
                <a:off x="389" y="3465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0" name="Freeform 3934"/>
              <p:cNvSpPr>
                <a:spLocks/>
              </p:cNvSpPr>
              <p:nvPr userDrawn="1"/>
            </p:nvSpPr>
            <p:spPr bwMode="auto">
              <a:xfrm>
                <a:off x="474" y="3465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1" name="Freeform 3935"/>
              <p:cNvSpPr>
                <a:spLocks/>
              </p:cNvSpPr>
              <p:nvPr userDrawn="1"/>
            </p:nvSpPr>
            <p:spPr bwMode="auto">
              <a:xfrm>
                <a:off x="474" y="3465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2" name="Freeform 3936"/>
              <p:cNvSpPr>
                <a:spLocks/>
              </p:cNvSpPr>
              <p:nvPr userDrawn="1"/>
            </p:nvSpPr>
            <p:spPr bwMode="auto">
              <a:xfrm>
                <a:off x="559" y="3465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3" name="Freeform 3937"/>
              <p:cNvSpPr>
                <a:spLocks/>
              </p:cNvSpPr>
              <p:nvPr userDrawn="1"/>
            </p:nvSpPr>
            <p:spPr bwMode="auto">
              <a:xfrm>
                <a:off x="559" y="3465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4" name="Freeform 3938"/>
              <p:cNvSpPr>
                <a:spLocks/>
              </p:cNvSpPr>
              <p:nvPr userDrawn="1"/>
            </p:nvSpPr>
            <p:spPr bwMode="auto">
              <a:xfrm>
                <a:off x="645" y="3465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5" name="Freeform 3939"/>
              <p:cNvSpPr>
                <a:spLocks/>
              </p:cNvSpPr>
              <p:nvPr userDrawn="1"/>
            </p:nvSpPr>
            <p:spPr bwMode="auto">
              <a:xfrm>
                <a:off x="645" y="3465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6" name="Freeform 3940"/>
              <p:cNvSpPr>
                <a:spLocks/>
              </p:cNvSpPr>
              <p:nvPr userDrawn="1"/>
            </p:nvSpPr>
            <p:spPr bwMode="auto">
              <a:xfrm>
                <a:off x="730" y="3465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7" name="Freeform 3941"/>
              <p:cNvSpPr>
                <a:spLocks/>
              </p:cNvSpPr>
              <p:nvPr userDrawn="1"/>
            </p:nvSpPr>
            <p:spPr bwMode="auto">
              <a:xfrm>
                <a:off x="730" y="3465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8" name="Freeform 3942"/>
              <p:cNvSpPr>
                <a:spLocks/>
              </p:cNvSpPr>
              <p:nvPr userDrawn="1"/>
            </p:nvSpPr>
            <p:spPr bwMode="auto">
              <a:xfrm>
                <a:off x="815" y="3465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9" name="Freeform 3943"/>
              <p:cNvSpPr>
                <a:spLocks/>
              </p:cNvSpPr>
              <p:nvPr userDrawn="1"/>
            </p:nvSpPr>
            <p:spPr bwMode="auto">
              <a:xfrm>
                <a:off x="815" y="3465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0" name="Freeform 3944"/>
              <p:cNvSpPr>
                <a:spLocks/>
              </p:cNvSpPr>
              <p:nvPr userDrawn="1"/>
            </p:nvSpPr>
            <p:spPr bwMode="auto">
              <a:xfrm>
                <a:off x="900" y="3465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1" name="Freeform 3945"/>
              <p:cNvSpPr>
                <a:spLocks/>
              </p:cNvSpPr>
              <p:nvPr userDrawn="1"/>
            </p:nvSpPr>
            <p:spPr bwMode="auto">
              <a:xfrm>
                <a:off x="900" y="3465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2" name="Freeform 3946"/>
              <p:cNvSpPr>
                <a:spLocks/>
              </p:cNvSpPr>
              <p:nvPr userDrawn="1"/>
            </p:nvSpPr>
            <p:spPr bwMode="auto">
              <a:xfrm>
                <a:off x="985" y="3465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3" name="Freeform 3947"/>
              <p:cNvSpPr>
                <a:spLocks/>
              </p:cNvSpPr>
              <p:nvPr userDrawn="1"/>
            </p:nvSpPr>
            <p:spPr bwMode="auto">
              <a:xfrm>
                <a:off x="985" y="3465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4" name="Freeform 3948"/>
              <p:cNvSpPr>
                <a:spLocks/>
              </p:cNvSpPr>
              <p:nvPr userDrawn="1"/>
            </p:nvSpPr>
            <p:spPr bwMode="auto">
              <a:xfrm>
                <a:off x="1070" y="3465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5" name="Freeform 3949"/>
              <p:cNvSpPr>
                <a:spLocks/>
              </p:cNvSpPr>
              <p:nvPr userDrawn="1"/>
            </p:nvSpPr>
            <p:spPr bwMode="auto">
              <a:xfrm>
                <a:off x="1070" y="3465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6" name="Freeform 3950"/>
              <p:cNvSpPr>
                <a:spLocks/>
              </p:cNvSpPr>
              <p:nvPr userDrawn="1"/>
            </p:nvSpPr>
            <p:spPr bwMode="auto">
              <a:xfrm>
                <a:off x="1156" y="3465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7" name="Freeform 3951"/>
              <p:cNvSpPr>
                <a:spLocks/>
              </p:cNvSpPr>
              <p:nvPr userDrawn="1"/>
            </p:nvSpPr>
            <p:spPr bwMode="auto">
              <a:xfrm>
                <a:off x="1156" y="3465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8" name="Freeform 3952"/>
              <p:cNvSpPr>
                <a:spLocks/>
              </p:cNvSpPr>
              <p:nvPr userDrawn="1"/>
            </p:nvSpPr>
            <p:spPr bwMode="auto">
              <a:xfrm>
                <a:off x="1241" y="3465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9" name="Freeform 3953"/>
              <p:cNvSpPr>
                <a:spLocks/>
              </p:cNvSpPr>
              <p:nvPr userDrawn="1"/>
            </p:nvSpPr>
            <p:spPr bwMode="auto">
              <a:xfrm>
                <a:off x="1241" y="3465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0" name="Freeform 3954"/>
              <p:cNvSpPr>
                <a:spLocks/>
              </p:cNvSpPr>
              <p:nvPr userDrawn="1"/>
            </p:nvSpPr>
            <p:spPr bwMode="auto">
              <a:xfrm>
                <a:off x="1326" y="3465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1" name="Freeform 3955"/>
              <p:cNvSpPr>
                <a:spLocks/>
              </p:cNvSpPr>
              <p:nvPr userDrawn="1"/>
            </p:nvSpPr>
            <p:spPr bwMode="auto">
              <a:xfrm>
                <a:off x="1326" y="3465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2" name="Freeform 3956"/>
              <p:cNvSpPr>
                <a:spLocks/>
              </p:cNvSpPr>
              <p:nvPr userDrawn="1"/>
            </p:nvSpPr>
            <p:spPr bwMode="auto">
              <a:xfrm>
                <a:off x="1411" y="3465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3" name="Freeform 3957"/>
              <p:cNvSpPr>
                <a:spLocks/>
              </p:cNvSpPr>
              <p:nvPr userDrawn="1"/>
            </p:nvSpPr>
            <p:spPr bwMode="auto">
              <a:xfrm>
                <a:off x="1411" y="3465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4" name="Freeform 3958"/>
              <p:cNvSpPr>
                <a:spLocks/>
              </p:cNvSpPr>
              <p:nvPr userDrawn="1"/>
            </p:nvSpPr>
            <p:spPr bwMode="auto">
              <a:xfrm>
                <a:off x="1496" y="3465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5" name="Freeform 3959"/>
              <p:cNvSpPr>
                <a:spLocks/>
              </p:cNvSpPr>
              <p:nvPr userDrawn="1"/>
            </p:nvSpPr>
            <p:spPr bwMode="auto">
              <a:xfrm>
                <a:off x="1496" y="3465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6" name="Freeform 3960"/>
              <p:cNvSpPr>
                <a:spLocks/>
              </p:cNvSpPr>
              <p:nvPr userDrawn="1"/>
            </p:nvSpPr>
            <p:spPr bwMode="auto">
              <a:xfrm>
                <a:off x="1581" y="3465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7" name="Freeform 3961"/>
              <p:cNvSpPr>
                <a:spLocks/>
              </p:cNvSpPr>
              <p:nvPr userDrawn="1"/>
            </p:nvSpPr>
            <p:spPr bwMode="auto">
              <a:xfrm>
                <a:off x="1581" y="3465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8" name="Freeform 3962"/>
              <p:cNvSpPr>
                <a:spLocks/>
              </p:cNvSpPr>
              <p:nvPr userDrawn="1"/>
            </p:nvSpPr>
            <p:spPr bwMode="auto">
              <a:xfrm>
                <a:off x="1667" y="3465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9" name="Freeform 3963"/>
              <p:cNvSpPr>
                <a:spLocks/>
              </p:cNvSpPr>
              <p:nvPr userDrawn="1"/>
            </p:nvSpPr>
            <p:spPr bwMode="auto">
              <a:xfrm>
                <a:off x="1667" y="3465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0" name="Freeform 3964"/>
              <p:cNvSpPr>
                <a:spLocks/>
              </p:cNvSpPr>
              <p:nvPr userDrawn="1"/>
            </p:nvSpPr>
            <p:spPr bwMode="auto">
              <a:xfrm>
                <a:off x="1752" y="3465"/>
                <a:ext cx="59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1" name="Freeform 3965"/>
              <p:cNvSpPr>
                <a:spLocks/>
              </p:cNvSpPr>
              <p:nvPr userDrawn="1"/>
            </p:nvSpPr>
            <p:spPr bwMode="auto">
              <a:xfrm>
                <a:off x="1752" y="3465"/>
                <a:ext cx="59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2" name="Freeform 3966"/>
              <p:cNvSpPr>
                <a:spLocks/>
              </p:cNvSpPr>
              <p:nvPr userDrawn="1"/>
            </p:nvSpPr>
            <p:spPr bwMode="auto">
              <a:xfrm>
                <a:off x="1836" y="3465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3" name="Freeform 3967"/>
              <p:cNvSpPr>
                <a:spLocks/>
              </p:cNvSpPr>
              <p:nvPr userDrawn="1"/>
            </p:nvSpPr>
            <p:spPr bwMode="auto">
              <a:xfrm>
                <a:off x="1836" y="3465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4" name="Freeform 3968"/>
              <p:cNvSpPr>
                <a:spLocks/>
              </p:cNvSpPr>
              <p:nvPr userDrawn="1"/>
            </p:nvSpPr>
            <p:spPr bwMode="auto">
              <a:xfrm>
                <a:off x="1921" y="3465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5" name="Freeform 3969"/>
              <p:cNvSpPr>
                <a:spLocks/>
              </p:cNvSpPr>
              <p:nvPr userDrawn="1"/>
            </p:nvSpPr>
            <p:spPr bwMode="auto">
              <a:xfrm>
                <a:off x="1921" y="3465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6" name="Freeform 3970"/>
              <p:cNvSpPr>
                <a:spLocks/>
              </p:cNvSpPr>
              <p:nvPr userDrawn="1"/>
            </p:nvSpPr>
            <p:spPr bwMode="auto">
              <a:xfrm>
                <a:off x="2006" y="3465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7" name="Freeform 3971"/>
              <p:cNvSpPr>
                <a:spLocks/>
              </p:cNvSpPr>
              <p:nvPr userDrawn="1"/>
            </p:nvSpPr>
            <p:spPr bwMode="auto">
              <a:xfrm>
                <a:off x="2006" y="3465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8" name="Freeform 3972"/>
              <p:cNvSpPr>
                <a:spLocks/>
              </p:cNvSpPr>
              <p:nvPr userDrawn="1"/>
            </p:nvSpPr>
            <p:spPr bwMode="auto">
              <a:xfrm>
                <a:off x="2091" y="3465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9" name="Freeform 3973"/>
              <p:cNvSpPr>
                <a:spLocks/>
              </p:cNvSpPr>
              <p:nvPr userDrawn="1"/>
            </p:nvSpPr>
            <p:spPr bwMode="auto">
              <a:xfrm>
                <a:off x="2091" y="3465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0" name="Freeform 3974"/>
              <p:cNvSpPr>
                <a:spLocks/>
              </p:cNvSpPr>
              <p:nvPr userDrawn="1"/>
            </p:nvSpPr>
            <p:spPr bwMode="auto">
              <a:xfrm>
                <a:off x="2177" y="3465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1" name="Freeform 3975"/>
              <p:cNvSpPr>
                <a:spLocks/>
              </p:cNvSpPr>
              <p:nvPr userDrawn="1"/>
            </p:nvSpPr>
            <p:spPr bwMode="auto">
              <a:xfrm>
                <a:off x="2177" y="3465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5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5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2" name="Freeform 3976"/>
              <p:cNvSpPr>
                <a:spLocks/>
              </p:cNvSpPr>
              <p:nvPr userDrawn="1"/>
            </p:nvSpPr>
            <p:spPr bwMode="auto">
              <a:xfrm>
                <a:off x="2262" y="3465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3" name="Freeform 3977"/>
              <p:cNvSpPr>
                <a:spLocks/>
              </p:cNvSpPr>
              <p:nvPr userDrawn="1"/>
            </p:nvSpPr>
            <p:spPr bwMode="auto">
              <a:xfrm>
                <a:off x="2262" y="3465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4" name="Freeform 3978"/>
              <p:cNvSpPr>
                <a:spLocks/>
              </p:cNvSpPr>
              <p:nvPr userDrawn="1"/>
            </p:nvSpPr>
            <p:spPr bwMode="auto">
              <a:xfrm>
                <a:off x="2347" y="3465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5" name="Freeform 3979"/>
              <p:cNvSpPr>
                <a:spLocks/>
              </p:cNvSpPr>
              <p:nvPr userDrawn="1"/>
            </p:nvSpPr>
            <p:spPr bwMode="auto">
              <a:xfrm>
                <a:off x="2347" y="3465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6" name="Freeform 3980"/>
              <p:cNvSpPr>
                <a:spLocks/>
              </p:cNvSpPr>
              <p:nvPr userDrawn="1"/>
            </p:nvSpPr>
            <p:spPr bwMode="auto">
              <a:xfrm>
                <a:off x="2432" y="3465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7" name="Freeform 3981"/>
              <p:cNvSpPr>
                <a:spLocks/>
              </p:cNvSpPr>
              <p:nvPr userDrawn="1"/>
            </p:nvSpPr>
            <p:spPr bwMode="auto">
              <a:xfrm>
                <a:off x="2432" y="3465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8" name="Freeform 3982"/>
              <p:cNvSpPr>
                <a:spLocks/>
              </p:cNvSpPr>
              <p:nvPr userDrawn="1"/>
            </p:nvSpPr>
            <p:spPr bwMode="auto">
              <a:xfrm>
                <a:off x="2517" y="3465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9" name="Freeform 3983"/>
              <p:cNvSpPr>
                <a:spLocks/>
              </p:cNvSpPr>
              <p:nvPr userDrawn="1"/>
            </p:nvSpPr>
            <p:spPr bwMode="auto">
              <a:xfrm>
                <a:off x="2517" y="3465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0" name="Freeform 3984"/>
              <p:cNvSpPr>
                <a:spLocks/>
              </p:cNvSpPr>
              <p:nvPr userDrawn="1"/>
            </p:nvSpPr>
            <p:spPr bwMode="auto">
              <a:xfrm>
                <a:off x="2602" y="3465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1" name="Freeform 3985"/>
              <p:cNvSpPr>
                <a:spLocks/>
              </p:cNvSpPr>
              <p:nvPr userDrawn="1"/>
            </p:nvSpPr>
            <p:spPr bwMode="auto">
              <a:xfrm>
                <a:off x="2602" y="3465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2" name="Freeform 3986"/>
              <p:cNvSpPr>
                <a:spLocks/>
              </p:cNvSpPr>
              <p:nvPr userDrawn="1"/>
            </p:nvSpPr>
            <p:spPr bwMode="auto">
              <a:xfrm>
                <a:off x="2688" y="3465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3" name="Freeform 3987"/>
              <p:cNvSpPr>
                <a:spLocks/>
              </p:cNvSpPr>
              <p:nvPr userDrawn="1"/>
            </p:nvSpPr>
            <p:spPr bwMode="auto">
              <a:xfrm>
                <a:off x="2688" y="3465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4" name="Freeform 3988"/>
              <p:cNvSpPr>
                <a:spLocks/>
              </p:cNvSpPr>
              <p:nvPr userDrawn="1"/>
            </p:nvSpPr>
            <p:spPr bwMode="auto">
              <a:xfrm>
                <a:off x="2773" y="3465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5" name="Freeform 3989"/>
              <p:cNvSpPr>
                <a:spLocks/>
              </p:cNvSpPr>
              <p:nvPr userDrawn="1"/>
            </p:nvSpPr>
            <p:spPr bwMode="auto">
              <a:xfrm>
                <a:off x="2773" y="3465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6" name="Freeform 3990"/>
              <p:cNvSpPr>
                <a:spLocks/>
              </p:cNvSpPr>
              <p:nvPr userDrawn="1"/>
            </p:nvSpPr>
            <p:spPr bwMode="auto">
              <a:xfrm>
                <a:off x="2858" y="3465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5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5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7" name="Freeform 3991"/>
              <p:cNvSpPr>
                <a:spLocks/>
              </p:cNvSpPr>
              <p:nvPr userDrawn="1"/>
            </p:nvSpPr>
            <p:spPr bwMode="auto">
              <a:xfrm>
                <a:off x="2858" y="3465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5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5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8" name="Freeform 3992"/>
              <p:cNvSpPr>
                <a:spLocks/>
              </p:cNvSpPr>
              <p:nvPr userDrawn="1"/>
            </p:nvSpPr>
            <p:spPr bwMode="auto">
              <a:xfrm>
                <a:off x="2943" y="3465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9" name="Freeform 3993"/>
              <p:cNvSpPr>
                <a:spLocks/>
              </p:cNvSpPr>
              <p:nvPr userDrawn="1"/>
            </p:nvSpPr>
            <p:spPr bwMode="auto">
              <a:xfrm>
                <a:off x="2943" y="3465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0" name="Freeform 3994"/>
              <p:cNvSpPr>
                <a:spLocks/>
              </p:cNvSpPr>
              <p:nvPr userDrawn="1"/>
            </p:nvSpPr>
            <p:spPr bwMode="auto">
              <a:xfrm>
                <a:off x="3028" y="3465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1" name="Freeform 3995"/>
              <p:cNvSpPr>
                <a:spLocks/>
              </p:cNvSpPr>
              <p:nvPr userDrawn="1"/>
            </p:nvSpPr>
            <p:spPr bwMode="auto">
              <a:xfrm>
                <a:off x="3028" y="3465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2" y="61"/>
                      <a:pt x="35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3"/>
                      <a:pt x="61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2" name="Freeform 3996"/>
              <p:cNvSpPr>
                <a:spLocks/>
              </p:cNvSpPr>
              <p:nvPr userDrawn="1"/>
            </p:nvSpPr>
            <p:spPr bwMode="auto">
              <a:xfrm>
                <a:off x="3113" y="3465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3" name="Freeform 3997"/>
              <p:cNvSpPr>
                <a:spLocks/>
              </p:cNvSpPr>
              <p:nvPr userDrawn="1"/>
            </p:nvSpPr>
            <p:spPr bwMode="auto">
              <a:xfrm>
                <a:off x="3113" y="3465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3 h 61"/>
                  <a:gd name="T4" fmla="*/ 26 w 61"/>
                  <a:gd name="T5" fmla="*/ 3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9 h 61"/>
                  <a:gd name="T12" fmla="*/ 35 w 61"/>
                  <a:gd name="T13" fmla="*/ 59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3"/>
                      <a:pt x="3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9" y="61"/>
                      <a:pt x="33" y="61"/>
                      <a:pt x="35" y="5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3"/>
                      <a:pt x="61" y="29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4" name="Freeform 3998"/>
              <p:cNvSpPr>
                <a:spLocks/>
              </p:cNvSpPr>
              <p:nvPr userDrawn="1"/>
            </p:nvSpPr>
            <p:spPr bwMode="auto">
              <a:xfrm>
                <a:off x="3199" y="3465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5" name="Freeform 3999"/>
              <p:cNvSpPr>
                <a:spLocks/>
              </p:cNvSpPr>
              <p:nvPr userDrawn="1"/>
            </p:nvSpPr>
            <p:spPr bwMode="auto">
              <a:xfrm>
                <a:off x="3199" y="3465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3 h 61"/>
                  <a:gd name="T4" fmla="*/ 26 w 60"/>
                  <a:gd name="T5" fmla="*/ 3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9 h 61"/>
                  <a:gd name="T12" fmla="*/ 34 w 60"/>
                  <a:gd name="T13" fmla="*/ 59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28" y="0"/>
                      <a:pt x="26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0" y="33"/>
                      <a:pt x="2" y="3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61"/>
                      <a:pt x="32" y="61"/>
                      <a:pt x="34" y="59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3"/>
                      <a:pt x="60" y="29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6" name="Freeform 4000"/>
              <p:cNvSpPr>
                <a:spLocks/>
              </p:cNvSpPr>
              <p:nvPr userDrawn="1"/>
            </p:nvSpPr>
            <p:spPr bwMode="auto">
              <a:xfrm>
                <a:off x="219" y="369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7" name="Freeform 4001"/>
              <p:cNvSpPr>
                <a:spLocks/>
              </p:cNvSpPr>
              <p:nvPr userDrawn="1"/>
            </p:nvSpPr>
            <p:spPr bwMode="auto">
              <a:xfrm>
                <a:off x="219" y="369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8" name="Freeform 4002"/>
              <p:cNvSpPr>
                <a:spLocks/>
              </p:cNvSpPr>
              <p:nvPr userDrawn="1"/>
            </p:nvSpPr>
            <p:spPr bwMode="auto">
              <a:xfrm>
                <a:off x="304" y="369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9" name="Freeform 4003"/>
              <p:cNvSpPr>
                <a:spLocks/>
              </p:cNvSpPr>
              <p:nvPr userDrawn="1"/>
            </p:nvSpPr>
            <p:spPr bwMode="auto">
              <a:xfrm>
                <a:off x="304" y="369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0" name="Freeform 4004"/>
              <p:cNvSpPr>
                <a:spLocks/>
              </p:cNvSpPr>
              <p:nvPr userDrawn="1"/>
            </p:nvSpPr>
            <p:spPr bwMode="auto">
              <a:xfrm>
                <a:off x="389" y="369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1" name="Freeform 4005"/>
              <p:cNvSpPr>
                <a:spLocks/>
              </p:cNvSpPr>
              <p:nvPr userDrawn="1"/>
            </p:nvSpPr>
            <p:spPr bwMode="auto">
              <a:xfrm>
                <a:off x="389" y="369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2" name="Freeform 4006"/>
              <p:cNvSpPr>
                <a:spLocks/>
              </p:cNvSpPr>
              <p:nvPr userDrawn="1"/>
            </p:nvSpPr>
            <p:spPr bwMode="auto">
              <a:xfrm>
                <a:off x="474" y="369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3" name="Freeform 4007"/>
              <p:cNvSpPr>
                <a:spLocks/>
              </p:cNvSpPr>
              <p:nvPr userDrawn="1"/>
            </p:nvSpPr>
            <p:spPr bwMode="auto">
              <a:xfrm>
                <a:off x="474" y="369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4" name="Freeform 4008"/>
              <p:cNvSpPr>
                <a:spLocks/>
              </p:cNvSpPr>
              <p:nvPr userDrawn="1"/>
            </p:nvSpPr>
            <p:spPr bwMode="auto">
              <a:xfrm>
                <a:off x="559" y="3698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5" name="Freeform 4009"/>
              <p:cNvSpPr>
                <a:spLocks/>
              </p:cNvSpPr>
              <p:nvPr userDrawn="1"/>
            </p:nvSpPr>
            <p:spPr bwMode="auto">
              <a:xfrm>
                <a:off x="559" y="3698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6" name="Freeform 4010"/>
              <p:cNvSpPr>
                <a:spLocks/>
              </p:cNvSpPr>
              <p:nvPr userDrawn="1"/>
            </p:nvSpPr>
            <p:spPr bwMode="auto">
              <a:xfrm>
                <a:off x="645" y="369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7" name="Freeform 4011"/>
              <p:cNvSpPr>
                <a:spLocks/>
              </p:cNvSpPr>
              <p:nvPr userDrawn="1"/>
            </p:nvSpPr>
            <p:spPr bwMode="auto">
              <a:xfrm>
                <a:off x="645" y="369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8" name="Freeform 4012"/>
              <p:cNvSpPr>
                <a:spLocks/>
              </p:cNvSpPr>
              <p:nvPr userDrawn="1"/>
            </p:nvSpPr>
            <p:spPr bwMode="auto">
              <a:xfrm>
                <a:off x="730" y="369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9" name="Freeform 4013"/>
              <p:cNvSpPr>
                <a:spLocks/>
              </p:cNvSpPr>
              <p:nvPr userDrawn="1"/>
            </p:nvSpPr>
            <p:spPr bwMode="auto">
              <a:xfrm>
                <a:off x="730" y="369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0" name="Freeform 4014"/>
              <p:cNvSpPr>
                <a:spLocks/>
              </p:cNvSpPr>
              <p:nvPr userDrawn="1"/>
            </p:nvSpPr>
            <p:spPr bwMode="auto">
              <a:xfrm>
                <a:off x="815" y="369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1" name="Freeform 4015"/>
              <p:cNvSpPr>
                <a:spLocks/>
              </p:cNvSpPr>
              <p:nvPr userDrawn="1"/>
            </p:nvSpPr>
            <p:spPr bwMode="auto">
              <a:xfrm>
                <a:off x="815" y="369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2" name="Freeform 4016"/>
              <p:cNvSpPr>
                <a:spLocks/>
              </p:cNvSpPr>
              <p:nvPr userDrawn="1"/>
            </p:nvSpPr>
            <p:spPr bwMode="auto">
              <a:xfrm>
                <a:off x="900" y="369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3" name="Freeform 4017"/>
              <p:cNvSpPr>
                <a:spLocks/>
              </p:cNvSpPr>
              <p:nvPr userDrawn="1"/>
            </p:nvSpPr>
            <p:spPr bwMode="auto">
              <a:xfrm>
                <a:off x="900" y="369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4" name="Freeform 4018"/>
              <p:cNvSpPr>
                <a:spLocks/>
              </p:cNvSpPr>
              <p:nvPr userDrawn="1"/>
            </p:nvSpPr>
            <p:spPr bwMode="auto">
              <a:xfrm>
                <a:off x="985" y="369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5" name="Freeform 4019"/>
              <p:cNvSpPr>
                <a:spLocks/>
              </p:cNvSpPr>
              <p:nvPr userDrawn="1"/>
            </p:nvSpPr>
            <p:spPr bwMode="auto">
              <a:xfrm>
                <a:off x="985" y="369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6" name="Freeform 4020"/>
              <p:cNvSpPr>
                <a:spLocks/>
              </p:cNvSpPr>
              <p:nvPr userDrawn="1"/>
            </p:nvSpPr>
            <p:spPr bwMode="auto">
              <a:xfrm>
                <a:off x="1070" y="3698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7" name="Freeform 4021"/>
              <p:cNvSpPr>
                <a:spLocks/>
              </p:cNvSpPr>
              <p:nvPr userDrawn="1"/>
            </p:nvSpPr>
            <p:spPr bwMode="auto">
              <a:xfrm>
                <a:off x="1070" y="3698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8" name="Freeform 4022"/>
              <p:cNvSpPr>
                <a:spLocks/>
              </p:cNvSpPr>
              <p:nvPr userDrawn="1"/>
            </p:nvSpPr>
            <p:spPr bwMode="auto">
              <a:xfrm>
                <a:off x="1156" y="369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9" name="Freeform 4023"/>
              <p:cNvSpPr>
                <a:spLocks/>
              </p:cNvSpPr>
              <p:nvPr userDrawn="1"/>
            </p:nvSpPr>
            <p:spPr bwMode="auto">
              <a:xfrm>
                <a:off x="1156" y="369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0" name="Freeform 4024"/>
              <p:cNvSpPr>
                <a:spLocks/>
              </p:cNvSpPr>
              <p:nvPr userDrawn="1"/>
            </p:nvSpPr>
            <p:spPr bwMode="auto">
              <a:xfrm>
                <a:off x="1241" y="369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1" name="Freeform 4025"/>
              <p:cNvSpPr>
                <a:spLocks/>
              </p:cNvSpPr>
              <p:nvPr userDrawn="1"/>
            </p:nvSpPr>
            <p:spPr bwMode="auto">
              <a:xfrm>
                <a:off x="1241" y="369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2" name="Freeform 4026"/>
              <p:cNvSpPr>
                <a:spLocks/>
              </p:cNvSpPr>
              <p:nvPr userDrawn="1"/>
            </p:nvSpPr>
            <p:spPr bwMode="auto">
              <a:xfrm>
                <a:off x="1326" y="369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3" name="Freeform 4027"/>
              <p:cNvSpPr>
                <a:spLocks/>
              </p:cNvSpPr>
              <p:nvPr userDrawn="1"/>
            </p:nvSpPr>
            <p:spPr bwMode="auto">
              <a:xfrm>
                <a:off x="1326" y="369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4" name="Freeform 4028"/>
              <p:cNvSpPr>
                <a:spLocks/>
              </p:cNvSpPr>
              <p:nvPr userDrawn="1"/>
            </p:nvSpPr>
            <p:spPr bwMode="auto">
              <a:xfrm>
                <a:off x="1411" y="369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5" name="Freeform 4029"/>
              <p:cNvSpPr>
                <a:spLocks/>
              </p:cNvSpPr>
              <p:nvPr userDrawn="1"/>
            </p:nvSpPr>
            <p:spPr bwMode="auto">
              <a:xfrm>
                <a:off x="1411" y="369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6" name="Freeform 4030"/>
              <p:cNvSpPr>
                <a:spLocks/>
              </p:cNvSpPr>
              <p:nvPr userDrawn="1"/>
            </p:nvSpPr>
            <p:spPr bwMode="auto">
              <a:xfrm>
                <a:off x="1496" y="369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7" name="Freeform 4031"/>
              <p:cNvSpPr>
                <a:spLocks/>
              </p:cNvSpPr>
              <p:nvPr userDrawn="1"/>
            </p:nvSpPr>
            <p:spPr bwMode="auto">
              <a:xfrm>
                <a:off x="1496" y="369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8" name="Freeform 4032"/>
              <p:cNvSpPr>
                <a:spLocks/>
              </p:cNvSpPr>
              <p:nvPr userDrawn="1"/>
            </p:nvSpPr>
            <p:spPr bwMode="auto">
              <a:xfrm>
                <a:off x="1581" y="3698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9" name="Freeform 4033"/>
              <p:cNvSpPr>
                <a:spLocks/>
              </p:cNvSpPr>
              <p:nvPr userDrawn="1"/>
            </p:nvSpPr>
            <p:spPr bwMode="auto">
              <a:xfrm>
                <a:off x="1581" y="3698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0" name="Freeform 4034"/>
              <p:cNvSpPr>
                <a:spLocks/>
              </p:cNvSpPr>
              <p:nvPr userDrawn="1"/>
            </p:nvSpPr>
            <p:spPr bwMode="auto">
              <a:xfrm>
                <a:off x="1667" y="369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1" name="Freeform 4035"/>
              <p:cNvSpPr>
                <a:spLocks/>
              </p:cNvSpPr>
              <p:nvPr userDrawn="1"/>
            </p:nvSpPr>
            <p:spPr bwMode="auto">
              <a:xfrm>
                <a:off x="1667" y="369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2" name="Freeform 4036"/>
              <p:cNvSpPr>
                <a:spLocks/>
              </p:cNvSpPr>
              <p:nvPr userDrawn="1"/>
            </p:nvSpPr>
            <p:spPr bwMode="auto">
              <a:xfrm>
                <a:off x="1752" y="3698"/>
                <a:ext cx="59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3" name="Freeform 4037"/>
              <p:cNvSpPr>
                <a:spLocks/>
              </p:cNvSpPr>
              <p:nvPr userDrawn="1"/>
            </p:nvSpPr>
            <p:spPr bwMode="auto">
              <a:xfrm>
                <a:off x="1752" y="3698"/>
                <a:ext cx="59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4" name="Freeform 4038"/>
              <p:cNvSpPr>
                <a:spLocks/>
              </p:cNvSpPr>
              <p:nvPr userDrawn="1"/>
            </p:nvSpPr>
            <p:spPr bwMode="auto">
              <a:xfrm>
                <a:off x="1836" y="369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5" name="Freeform 4039"/>
              <p:cNvSpPr>
                <a:spLocks/>
              </p:cNvSpPr>
              <p:nvPr userDrawn="1"/>
            </p:nvSpPr>
            <p:spPr bwMode="auto">
              <a:xfrm>
                <a:off x="1836" y="369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6" name="Freeform 4040"/>
              <p:cNvSpPr>
                <a:spLocks/>
              </p:cNvSpPr>
              <p:nvPr userDrawn="1"/>
            </p:nvSpPr>
            <p:spPr bwMode="auto">
              <a:xfrm>
                <a:off x="1921" y="369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7" name="Freeform 4041"/>
              <p:cNvSpPr>
                <a:spLocks/>
              </p:cNvSpPr>
              <p:nvPr userDrawn="1"/>
            </p:nvSpPr>
            <p:spPr bwMode="auto">
              <a:xfrm>
                <a:off x="1921" y="369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8" name="Freeform 4042"/>
              <p:cNvSpPr>
                <a:spLocks/>
              </p:cNvSpPr>
              <p:nvPr userDrawn="1"/>
            </p:nvSpPr>
            <p:spPr bwMode="auto">
              <a:xfrm>
                <a:off x="2006" y="369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9" name="Freeform 4043"/>
              <p:cNvSpPr>
                <a:spLocks/>
              </p:cNvSpPr>
              <p:nvPr userDrawn="1"/>
            </p:nvSpPr>
            <p:spPr bwMode="auto">
              <a:xfrm>
                <a:off x="2006" y="369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0" name="Freeform 4044"/>
              <p:cNvSpPr>
                <a:spLocks/>
              </p:cNvSpPr>
              <p:nvPr userDrawn="1"/>
            </p:nvSpPr>
            <p:spPr bwMode="auto">
              <a:xfrm>
                <a:off x="2091" y="3698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1" name="Freeform 4045"/>
              <p:cNvSpPr>
                <a:spLocks/>
              </p:cNvSpPr>
              <p:nvPr userDrawn="1"/>
            </p:nvSpPr>
            <p:spPr bwMode="auto">
              <a:xfrm>
                <a:off x="2091" y="3698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2" name="Freeform 4046"/>
              <p:cNvSpPr>
                <a:spLocks/>
              </p:cNvSpPr>
              <p:nvPr userDrawn="1"/>
            </p:nvSpPr>
            <p:spPr bwMode="auto">
              <a:xfrm>
                <a:off x="2177" y="369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3" name="Freeform 4047"/>
              <p:cNvSpPr>
                <a:spLocks/>
              </p:cNvSpPr>
              <p:nvPr userDrawn="1"/>
            </p:nvSpPr>
            <p:spPr bwMode="auto">
              <a:xfrm>
                <a:off x="2177" y="369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5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5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4" name="Freeform 4048"/>
              <p:cNvSpPr>
                <a:spLocks/>
              </p:cNvSpPr>
              <p:nvPr userDrawn="1"/>
            </p:nvSpPr>
            <p:spPr bwMode="auto">
              <a:xfrm>
                <a:off x="2262" y="369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5" name="Freeform 4049"/>
              <p:cNvSpPr>
                <a:spLocks/>
              </p:cNvSpPr>
              <p:nvPr userDrawn="1"/>
            </p:nvSpPr>
            <p:spPr bwMode="auto">
              <a:xfrm>
                <a:off x="2262" y="369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6" name="Freeform 4050"/>
              <p:cNvSpPr>
                <a:spLocks/>
              </p:cNvSpPr>
              <p:nvPr userDrawn="1"/>
            </p:nvSpPr>
            <p:spPr bwMode="auto">
              <a:xfrm>
                <a:off x="2347" y="369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7" name="Freeform 4051"/>
              <p:cNvSpPr>
                <a:spLocks/>
              </p:cNvSpPr>
              <p:nvPr userDrawn="1"/>
            </p:nvSpPr>
            <p:spPr bwMode="auto">
              <a:xfrm>
                <a:off x="2347" y="369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8" name="Freeform 4052"/>
              <p:cNvSpPr>
                <a:spLocks/>
              </p:cNvSpPr>
              <p:nvPr userDrawn="1"/>
            </p:nvSpPr>
            <p:spPr bwMode="auto">
              <a:xfrm>
                <a:off x="2432" y="369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9" name="Freeform 4053"/>
              <p:cNvSpPr>
                <a:spLocks/>
              </p:cNvSpPr>
              <p:nvPr userDrawn="1"/>
            </p:nvSpPr>
            <p:spPr bwMode="auto">
              <a:xfrm>
                <a:off x="2432" y="369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0" name="Freeform 4054"/>
              <p:cNvSpPr>
                <a:spLocks/>
              </p:cNvSpPr>
              <p:nvPr userDrawn="1"/>
            </p:nvSpPr>
            <p:spPr bwMode="auto">
              <a:xfrm>
                <a:off x="2517" y="369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1" name="Freeform 4055"/>
              <p:cNvSpPr>
                <a:spLocks/>
              </p:cNvSpPr>
              <p:nvPr userDrawn="1"/>
            </p:nvSpPr>
            <p:spPr bwMode="auto">
              <a:xfrm>
                <a:off x="2517" y="369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2" name="Freeform 4056"/>
              <p:cNvSpPr>
                <a:spLocks/>
              </p:cNvSpPr>
              <p:nvPr userDrawn="1"/>
            </p:nvSpPr>
            <p:spPr bwMode="auto">
              <a:xfrm>
                <a:off x="2602" y="3698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3" name="Freeform 4057"/>
              <p:cNvSpPr>
                <a:spLocks/>
              </p:cNvSpPr>
              <p:nvPr userDrawn="1"/>
            </p:nvSpPr>
            <p:spPr bwMode="auto">
              <a:xfrm>
                <a:off x="2602" y="3698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4" name="Freeform 4058"/>
              <p:cNvSpPr>
                <a:spLocks/>
              </p:cNvSpPr>
              <p:nvPr userDrawn="1"/>
            </p:nvSpPr>
            <p:spPr bwMode="auto">
              <a:xfrm>
                <a:off x="2688" y="369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5" name="Freeform 4059"/>
              <p:cNvSpPr>
                <a:spLocks/>
              </p:cNvSpPr>
              <p:nvPr userDrawn="1"/>
            </p:nvSpPr>
            <p:spPr bwMode="auto">
              <a:xfrm>
                <a:off x="2688" y="369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6" name="Freeform 4060"/>
              <p:cNvSpPr>
                <a:spLocks/>
              </p:cNvSpPr>
              <p:nvPr userDrawn="1"/>
            </p:nvSpPr>
            <p:spPr bwMode="auto">
              <a:xfrm>
                <a:off x="2773" y="369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7" name="Freeform 4061"/>
              <p:cNvSpPr>
                <a:spLocks/>
              </p:cNvSpPr>
              <p:nvPr userDrawn="1"/>
            </p:nvSpPr>
            <p:spPr bwMode="auto">
              <a:xfrm>
                <a:off x="2773" y="369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8" name="Freeform 4062"/>
              <p:cNvSpPr>
                <a:spLocks/>
              </p:cNvSpPr>
              <p:nvPr userDrawn="1"/>
            </p:nvSpPr>
            <p:spPr bwMode="auto">
              <a:xfrm>
                <a:off x="2858" y="369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5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5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9" name="Freeform 4063"/>
              <p:cNvSpPr>
                <a:spLocks/>
              </p:cNvSpPr>
              <p:nvPr userDrawn="1"/>
            </p:nvSpPr>
            <p:spPr bwMode="auto">
              <a:xfrm>
                <a:off x="2858" y="369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5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5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0" name="Freeform 4064"/>
              <p:cNvSpPr>
                <a:spLocks/>
              </p:cNvSpPr>
              <p:nvPr userDrawn="1"/>
            </p:nvSpPr>
            <p:spPr bwMode="auto">
              <a:xfrm>
                <a:off x="2943" y="369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1" name="Freeform 4065"/>
              <p:cNvSpPr>
                <a:spLocks/>
              </p:cNvSpPr>
              <p:nvPr userDrawn="1"/>
            </p:nvSpPr>
            <p:spPr bwMode="auto">
              <a:xfrm>
                <a:off x="2943" y="369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2 w 61"/>
                  <a:gd name="T7" fmla="*/ 26 h 60"/>
                  <a:gd name="T8" fmla="*/ 2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2" name="Freeform 4066"/>
              <p:cNvSpPr>
                <a:spLocks/>
              </p:cNvSpPr>
              <p:nvPr userDrawn="1"/>
            </p:nvSpPr>
            <p:spPr bwMode="auto">
              <a:xfrm>
                <a:off x="3028" y="369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3" name="Freeform 4067"/>
              <p:cNvSpPr>
                <a:spLocks/>
              </p:cNvSpPr>
              <p:nvPr userDrawn="1"/>
            </p:nvSpPr>
            <p:spPr bwMode="auto">
              <a:xfrm>
                <a:off x="3028" y="3698"/>
                <a:ext cx="61" cy="60"/>
              </a:xfrm>
              <a:custGeom>
                <a:avLst/>
                <a:gdLst>
                  <a:gd name="T0" fmla="*/ 58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8 w 61"/>
                  <a:gd name="T15" fmla="*/ 34 h 60"/>
                  <a:gd name="T16" fmla="*/ 58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2" y="60"/>
                      <a:pt x="35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4" name="Freeform 4068"/>
              <p:cNvSpPr>
                <a:spLocks/>
              </p:cNvSpPr>
              <p:nvPr userDrawn="1"/>
            </p:nvSpPr>
            <p:spPr bwMode="auto">
              <a:xfrm>
                <a:off x="3113" y="3698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5" name="Freeform 4069"/>
              <p:cNvSpPr>
                <a:spLocks/>
              </p:cNvSpPr>
              <p:nvPr userDrawn="1"/>
            </p:nvSpPr>
            <p:spPr bwMode="auto">
              <a:xfrm>
                <a:off x="3113" y="3698"/>
                <a:ext cx="61" cy="60"/>
              </a:xfrm>
              <a:custGeom>
                <a:avLst/>
                <a:gdLst>
                  <a:gd name="T0" fmla="*/ 59 w 61"/>
                  <a:gd name="T1" fmla="*/ 26 h 60"/>
                  <a:gd name="T2" fmla="*/ 35 w 61"/>
                  <a:gd name="T3" fmla="*/ 2 h 60"/>
                  <a:gd name="T4" fmla="*/ 26 w 61"/>
                  <a:gd name="T5" fmla="*/ 2 h 60"/>
                  <a:gd name="T6" fmla="*/ 3 w 61"/>
                  <a:gd name="T7" fmla="*/ 26 h 60"/>
                  <a:gd name="T8" fmla="*/ 3 w 61"/>
                  <a:gd name="T9" fmla="*/ 34 h 60"/>
                  <a:gd name="T10" fmla="*/ 26 w 61"/>
                  <a:gd name="T11" fmla="*/ 58 h 60"/>
                  <a:gd name="T12" fmla="*/ 35 w 61"/>
                  <a:gd name="T13" fmla="*/ 58 h 60"/>
                  <a:gd name="T14" fmla="*/ 59 w 61"/>
                  <a:gd name="T15" fmla="*/ 34 h 60"/>
                  <a:gd name="T16" fmla="*/ 59 w 61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0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0"/>
                      <a:pt x="33" y="60"/>
                      <a:pt x="35" y="5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6" name="Freeform 4070"/>
              <p:cNvSpPr>
                <a:spLocks/>
              </p:cNvSpPr>
              <p:nvPr userDrawn="1"/>
            </p:nvSpPr>
            <p:spPr bwMode="auto">
              <a:xfrm>
                <a:off x="3199" y="369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7" name="Freeform 4071"/>
              <p:cNvSpPr>
                <a:spLocks/>
              </p:cNvSpPr>
              <p:nvPr userDrawn="1"/>
            </p:nvSpPr>
            <p:spPr bwMode="auto">
              <a:xfrm>
                <a:off x="3199" y="3698"/>
                <a:ext cx="60" cy="60"/>
              </a:xfrm>
              <a:custGeom>
                <a:avLst/>
                <a:gdLst>
                  <a:gd name="T0" fmla="*/ 58 w 60"/>
                  <a:gd name="T1" fmla="*/ 26 h 60"/>
                  <a:gd name="T2" fmla="*/ 34 w 60"/>
                  <a:gd name="T3" fmla="*/ 2 h 60"/>
                  <a:gd name="T4" fmla="*/ 26 w 60"/>
                  <a:gd name="T5" fmla="*/ 2 h 60"/>
                  <a:gd name="T6" fmla="*/ 2 w 60"/>
                  <a:gd name="T7" fmla="*/ 26 h 60"/>
                  <a:gd name="T8" fmla="*/ 2 w 60"/>
                  <a:gd name="T9" fmla="*/ 34 h 60"/>
                  <a:gd name="T10" fmla="*/ 26 w 60"/>
                  <a:gd name="T11" fmla="*/ 58 h 60"/>
                  <a:gd name="T12" fmla="*/ 34 w 60"/>
                  <a:gd name="T13" fmla="*/ 58 h 60"/>
                  <a:gd name="T14" fmla="*/ 58 w 60"/>
                  <a:gd name="T15" fmla="*/ 34 h 60"/>
                  <a:gd name="T16" fmla="*/ 58 w 60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0"/>
                      <a:pt x="32" y="60"/>
                      <a:pt x="34" y="5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8" name="Freeform 4072"/>
              <p:cNvSpPr>
                <a:spLocks/>
              </p:cNvSpPr>
              <p:nvPr userDrawn="1"/>
            </p:nvSpPr>
            <p:spPr bwMode="auto">
              <a:xfrm>
                <a:off x="219" y="393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9" name="Freeform 4073"/>
              <p:cNvSpPr>
                <a:spLocks/>
              </p:cNvSpPr>
              <p:nvPr userDrawn="1"/>
            </p:nvSpPr>
            <p:spPr bwMode="auto">
              <a:xfrm>
                <a:off x="219" y="393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0" name="Freeform 4074"/>
              <p:cNvSpPr>
                <a:spLocks/>
              </p:cNvSpPr>
              <p:nvPr userDrawn="1"/>
            </p:nvSpPr>
            <p:spPr bwMode="auto">
              <a:xfrm>
                <a:off x="304" y="393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1" name="Freeform 4075"/>
              <p:cNvSpPr>
                <a:spLocks/>
              </p:cNvSpPr>
              <p:nvPr userDrawn="1"/>
            </p:nvSpPr>
            <p:spPr bwMode="auto">
              <a:xfrm>
                <a:off x="304" y="393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2" name="Freeform 4076"/>
              <p:cNvSpPr>
                <a:spLocks/>
              </p:cNvSpPr>
              <p:nvPr userDrawn="1"/>
            </p:nvSpPr>
            <p:spPr bwMode="auto">
              <a:xfrm>
                <a:off x="389" y="393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3" name="Freeform 4077"/>
              <p:cNvSpPr>
                <a:spLocks/>
              </p:cNvSpPr>
              <p:nvPr userDrawn="1"/>
            </p:nvSpPr>
            <p:spPr bwMode="auto">
              <a:xfrm>
                <a:off x="389" y="393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4" name="Freeform 4078"/>
              <p:cNvSpPr>
                <a:spLocks/>
              </p:cNvSpPr>
              <p:nvPr userDrawn="1"/>
            </p:nvSpPr>
            <p:spPr bwMode="auto">
              <a:xfrm>
                <a:off x="474" y="393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5" name="Freeform 4079"/>
              <p:cNvSpPr>
                <a:spLocks/>
              </p:cNvSpPr>
              <p:nvPr userDrawn="1"/>
            </p:nvSpPr>
            <p:spPr bwMode="auto">
              <a:xfrm>
                <a:off x="474" y="393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6" name="Freeform 4080"/>
              <p:cNvSpPr>
                <a:spLocks/>
              </p:cNvSpPr>
              <p:nvPr userDrawn="1"/>
            </p:nvSpPr>
            <p:spPr bwMode="auto">
              <a:xfrm>
                <a:off x="559" y="3930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7" name="Freeform 4081"/>
              <p:cNvSpPr>
                <a:spLocks/>
              </p:cNvSpPr>
              <p:nvPr userDrawn="1"/>
            </p:nvSpPr>
            <p:spPr bwMode="auto">
              <a:xfrm>
                <a:off x="559" y="3930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8" name="Freeform 4082"/>
              <p:cNvSpPr>
                <a:spLocks/>
              </p:cNvSpPr>
              <p:nvPr userDrawn="1"/>
            </p:nvSpPr>
            <p:spPr bwMode="auto">
              <a:xfrm>
                <a:off x="645" y="393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5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9" name="Freeform 4083"/>
              <p:cNvSpPr>
                <a:spLocks/>
              </p:cNvSpPr>
              <p:nvPr userDrawn="1"/>
            </p:nvSpPr>
            <p:spPr bwMode="auto">
              <a:xfrm>
                <a:off x="645" y="393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5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0" name="Freeform 4084"/>
              <p:cNvSpPr>
                <a:spLocks/>
              </p:cNvSpPr>
              <p:nvPr userDrawn="1"/>
            </p:nvSpPr>
            <p:spPr bwMode="auto">
              <a:xfrm>
                <a:off x="730" y="393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1" name="Freeform 4085"/>
              <p:cNvSpPr>
                <a:spLocks/>
              </p:cNvSpPr>
              <p:nvPr userDrawn="1"/>
            </p:nvSpPr>
            <p:spPr bwMode="auto">
              <a:xfrm>
                <a:off x="730" y="393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2" name="Freeform 4086"/>
              <p:cNvSpPr>
                <a:spLocks/>
              </p:cNvSpPr>
              <p:nvPr userDrawn="1"/>
            </p:nvSpPr>
            <p:spPr bwMode="auto">
              <a:xfrm>
                <a:off x="815" y="393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3" name="Freeform 4087"/>
              <p:cNvSpPr>
                <a:spLocks/>
              </p:cNvSpPr>
              <p:nvPr userDrawn="1"/>
            </p:nvSpPr>
            <p:spPr bwMode="auto">
              <a:xfrm>
                <a:off x="815" y="393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6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6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4" name="Freeform 4088"/>
              <p:cNvSpPr>
                <a:spLocks/>
              </p:cNvSpPr>
              <p:nvPr userDrawn="1"/>
            </p:nvSpPr>
            <p:spPr bwMode="auto">
              <a:xfrm>
                <a:off x="900" y="393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5" name="Freeform 4089"/>
              <p:cNvSpPr>
                <a:spLocks/>
              </p:cNvSpPr>
              <p:nvPr userDrawn="1"/>
            </p:nvSpPr>
            <p:spPr bwMode="auto">
              <a:xfrm>
                <a:off x="900" y="393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2 w 61"/>
                  <a:gd name="T7" fmla="*/ 26 h 61"/>
                  <a:gd name="T8" fmla="*/ 2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8" y="0"/>
                      <a:pt x="26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6" name="Freeform 4090"/>
              <p:cNvSpPr>
                <a:spLocks/>
              </p:cNvSpPr>
              <p:nvPr userDrawn="1"/>
            </p:nvSpPr>
            <p:spPr bwMode="auto">
              <a:xfrm>
                <a:off x="985" y="393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7" name="Freeform 4091"/>
              <p:cNvSpPr>
                <a:spLocks/>
              </p:cNvSpPr>
              <p:nvPr userDrawn="1"/>
            </p:nvSpPr>
            <p:spPr bwMode="auto">
              <a:xfrm>
                <a:off x="985" y="3930"/>
                <a:ext cx="61" cy="61"/>
              </a:xfrm>
              <a:custGeom>
                <a:avLst/>
                <a:gdLst>
                  <a:gd name="T0" fmla="*/ 58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8 w 61"/>
                  <a:gd name="T15" fmla="*/ 35 h 61"/>
                  <a:gd name="T16" fmla="*/ 58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8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2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2" y="61"/>
                      <a:pt x="35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1" y="32"/>
                      <a:pt x="61" y="28"/>
                      <a:pt x="58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8" name="Freeform 4092"/>
              <p:cNvSpPr>
                <a:spLocks/>
              </p:cNvSpPr>
              <p:nvPr userDrawn="1"/>
            </p:nvSpPr>
            <p:spPr bwMode="auto">
              <a:xfrm>
                <a:off x="1070" y="3930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9" name="Freeform 4093"/>
              <p:cNvSpPr>
                <a:spLocks/>
              </p:cNvSpPr>
              <p:nvPr userDrawn="1"/>
            </p:nvSpPr>
            <p:spPr bwMode="auto">
              <a:xfrm>
                <a:off x="1070" y="3930"/>
                <a:ext cx="61" cy="61"/>
              </a:xfrm>
              <a:custGeom>
                <a:avLst/>
                <a:gdLst>
                  <a:gd name="T0" fmla="*/ 59 w 61"/>
                  <a:gd name="T1" fmla="*/ 26 h 61"/>
                  <a:gd name="T2" fmla="*/ 35 w 61"/>
                  <a:gd name="T3" fmla="*/ 2 h 61"/>
                  <a:gd name="T4" fmla="*/ 26 w 61"/>
                  <a:gd name="T5" fmla="*/ 2 h 61"/>
                  <a:gd name="T6" fmla="*/ 3 w 61"/>
                  <a:gd name="T7" fmla="*/ 26 h 61"/>
                  <a:gd name="T8" fmla="*/ 3 w 61"/>
                  <a:gd name="T9" fmla="*/ 35 h 61"/>
                  <a:gd name="T10" fmla="*/ 26 w 61"/>
                  <a:gd name="T11" fmla="*/ 58 h 61"/>
                  <a:gd name="T12" fmla="*/ 35 w 61"/>
                  <a:gd name="T13" fmla="*/ 58 h 61"/>
                  <a:gd name="T14" fmla="*/ 59 w 61"/>
                  <a:gd name="T15" fmla="*/ 35 h 61"/>
                  <a:gd name="T16" fmla="*/ 59 w 61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59" y="26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3" y="0"/>
                      <a:pt x="29" y="0"/>
                      <a:pt x="26" y="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8"/>
                      <a:pt x="0" y="32"/>
                      <a:pt x="3" y="35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9" y="61"/>
                      <a:pt x="33" y="61"/>
                      <a:pt x="35" y="58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1" y="32"/>
                      <a:pt x="61" y="28"/>
                      <a:pt x="59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16234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0" name="Freeform 4094"/>
              <p:cNvSpPr>
                <a:spLocks/>
              </p:cNvSpPr>
              <p:nvPr userDrawn="1"/>
            </p:nvSpPr>
            <p:spPr bwMode="auto">
              <a:xfrm>
                <a:off x="1156" y="3930"/>
                <a:ext cx="60" cy="61"/>
              </a:xfrm>
              <a:custGeom>
                <a:avLst/>
                <a:gdLst>
                  <a:gd name="T0" fmla="*/ 58 w 60"/>
                  <a:gd name="T1" fmla="*/ 26 h 61"/>
                  <a:gd name="T2" fmla="*/ 34 w 60"/>
                  <a:gd name="T3" fmla="*/ 2 h 61"/>
                  <a:gd name="T4" fmla="*/ 25 w 60"/>
                  <a:gd name="T5" fmla="*/ 2 h 61"/>
                  <a:gd name="T6" fmla="*/ 2 w 60"/>
                  <a:gd name="T7" fmla="*/ 26 h 61"/>
                  <a:gd name="T8" fmla="*/ 2 w 60"/>
                  <a:gd name="T9" fmla="*/ 35 h 61"/>
                  <a:gd name="T10" fmla="*/ 25 w 60"/>
                  <a:gd name="T11" fmla="*/ 58 h 61"/>
                  <a:gd name="T12" fmla="*/ 34 w 60"/>
                  <a:gd name="T13" fmla="*/ 58 h 61"/>
                  <a:gd name="T14" fmla="*/ 58 w 60"/>
                  <a:gd name="T15" fmla="*/ 35 h 61"/>
                  <a:gd name="T16" fmla="*/ 58 w 60"/>
                  <a:gd name="T1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1">
                    <a:moveTo>
                      <a:pt x="58" y="26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2" y="0"/>
                      <a:pt x="28" y="0"/>
                      <a:pt x="25" y="2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8"/>
                      <a:pt x="0" y="32"/>
                      <a:pt x="2" y="35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8" y="61"/>
                      <a:pt x="32" y="61"/>
                      <a:pt x="34" y="5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2"/>
                      <a:pt x="60" y="28"/>
                      <a:pt x="58" y="26"/>
                    </a:cubicBezTo>
                    <a:close/>
                  </a:path>
                </a:pathLst>
              </a:custGeom>
              <a:solidFill>
                <a:srgbClr val="F4A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511" name="Freeform 4096"/>
            <p:cNvSpPr>
              <a:spLocks/>
            </p:cNvSpPr>
            <p:nvPr userDrawn="1"/>
          </p:nvSpPr>
          <p:spPr bwMode="auto">
            <a:xfrm>
              <a:off x="1835150" y="6238875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2 h 61"/>
                <a:gd name="T4" fmla="*/ 25 w 60"/>
                <a:gd name="T5" fmla="*/ 2 h 61"/>
                <a:gd name="T6" fmla="*/ 2 w 60"/>
                <a:gd name="T7" fmla="*/ 26 h 61"/>
                <a:gd name="T8" fmla="*/ 2 w 60"/>
                <a:gd name="T9" fmla="*/ 35 h 61"/>
                <a:gd name="T10" fmla="*/ 25 w 60"/>
                <a:gd name="T11" fmla="*/ 58 h 61"/>
                <a:gd name="T12" fmla="*/ 34 w 60"/>
                <a:gd name="T13" fmla="*/ 58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5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5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8" y="61"/>
                    <a:pt x="32" y="61"/>
                    <a:pt x="34" y="5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12" name="Freeform 4097"/>
            <p:cNvSpPr>
              <a:spLocks/>
            </p:cNvSpPr>
            <p:nvPr userDrawn="1"/>
          </p:nvSpPr>
          <p:spPr bwMode="auto">
            <a:xfrm>
              <a:off x="1970088" y="6238875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2 h 61"/>
                <a:gd name="T4" fmla="*/ 26 w 60"/>
                <a:gd name="T5" fmla="*/ 2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8 h 61"/>
                <a:gd name="T12" fmla="*/ 34 w 60"/>
                <a:gd name="T13" fmla="*/ 58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5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1"/>
                    <a:pt x="32" y="61"/>
                    <a:pt x="34" y="5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13" name="Freeform 4098"/>
            <p:cNvSpPr>
              <a:spLocks/>
            </p:cNvSpPr>
            <p:nvPr userDrawn="1"/>
          </p:nvSpPr>
          <p:spPr bwMode="auto">
            <a:xfrm>
              <a:off x="1970088" y="6238875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2 h 61"/>
                <a:gd name="T4" fmla="*/ 26 w 60"/>
                <a:gd name="T5" fmla="*/ 2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8 h 61"/>
                <a:gd name="T12" fmla="*/ 34 w 60"/>
                <a:gd name="T13" fmla="*/ 58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5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1"/>
                    <a:pt x="32" y="61"/>
                    <a:pt x="34" y="5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14" name="Freeform 4099"/>
            <p:cNvSpPr>
              <a:spLocks/>
            </p:cNvSpPr>
            <p:nvPr userDrawn="1"/>
          </p:nvSpPr>
          <p:spPr bwMode="auto">
            <a:xfrm>
              <a:off x="2105025" y="6238875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2 h 61"/>
                <a:gd name="T4" fmla="*/ 26 w 60"/>
                <a:gd name="T5" fmla="*/ 2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8 h 61"/>
                <a:gd name="T12" fmla="*/ 34 w 60"/>
                <a:gd name="T13" fmla="*/ 58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5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1"/>
                    <a:pt x="32" y="61"/>
                    <a:pt x="34" y="5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15" name="Freeform 4100"/>
            <p:cNvSpPr>
              <a:spLocks/>
            </p:cNvSpPr>
            <p:nvPr userDrawn="1"/>
          </p:nvSpPr>
          <p:spPr bwMode="auto">
            <a:xfrm>
              <a:off x="2105025" y="6238875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2 h 61"/>
                <a:gd name="T4" fmla="*/ 26 w 60"/>
                <a:gd name="T5" fmla="*/ 2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8 h 61"/>
                <a:gd name="T12" fmla="*/ 34 w 60"/>
                <a:gd name="T13" fmla="*/ 58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5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1"/>
                    <a:pt x="32" y="61"/>
                    <a:pt x="34" y="5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16" name="Freeform 4101"/>
            <p:cNvSpPr>
              <a:spLocks/>
            </p:cNvSpPr>
            <p:nvPr userDrawn="1"/>
          </p:nvSpPr>
          <p:spPr bwMode="auto">
            <a:xfrm>
              <a:off x="2239963" y="6238875"/>
              <a:ext cx="96837" cy="96838"/>
            </a:xfrm>
            <a:custGeom>
              <a:avLst/>
              <a:gdLst>
                <a:gd name="T0" fmla="*/ 58 w 61"/>
                <a:gd name="T1" fmla="*/ 26 h 61"/>
                <a:gd name="T2" fmla="*/ 35 w 61"/>
                <a:gd name="T3" fmla="*/ 2 h 61"/>
                <a:gd name="T4" fmla="*/ 26 w 61"/>
                <a:gd name="T5" fmla="*/ 2 h 61"/>
                <a:gd name="T6" fmla="*/ 2 w 61"/>
                <a:gd name="T7" fmla="*/ 26 h 61"/>
                <a:gd name="T8" fmla="*/ 2 w 61"/>
                <a:gd name="T9" fmla="*/ 35 h 61"/>
                <a:gd name="T10" fmla="*/ 26 w 61"/>
                <a:gd name="T11" fmla="*/ 58 h 61"/>
                <a:gd name="T12" fmla="*/ 35 w 61"/>
                <a:gd name="T13" fmla="*/ 58 h 61"/>
                <a:gd name="T14" fmla="*/ 58 w 61"/>
                <a:gd name="T15" fmla="*/ 35 h 61"/>
                <a:gd name="T16" fmla="*/ 58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8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5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1"/>
                    <a:pt x="32" y="61"/>
                    <a:pt x="35" y="5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1" y="32"/>
                    <a:pt x="61" y="28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17" name="Freeform 4102"/>
            <p:cNvSpPr>
              <a:spLocks/>
            </p:cNvSpPr>
            <p:nvPr userDrawn="1"/>
          </p:nvSpPr>
          <p:spPr bwMode="auto">
            <a:xfrm>
              <a:off x="2239963" y="6238875"/>
              <a:ext cx="96837" cy="96838"/>
            </a:xfrm>
            <a:custGeom>
              <a:avLst/>
              <a:gdLst>
                <a:gd name="T0" fmla="*/ 58 w 61"/>
                <a:gd name="T1" fmla="*/ 26 h 61"/>
                <a:gd name="T2" fmla="*/ 35 w 61"/>
                <a:gd name="T3" fmla="*/ 2 h 61"/>
                <a:gd name="T4" fmla="*/ 26 w 61"/>
                <a:gd name="T5" fmla="*/ 2 h 61"/>
                <a:gd name="T6" fmla="*/ 2 w 61"/>
                <a:gd name="T7" fmla="*/ 26 h 61"/>
                <a:gd name="T8" fmla="*/ 2 w 61"/>
                <a:gd name="T9" fmla="*/ 35 h 61"/>
                <a:gd name="T10" fmla="*/ 26 w 61"/>
                <a:gd name="T11" fmla="*/ 58 h 61"/>
                <a:gd name="T12" fmla="*/ 35 w 61"/>
                <a:gd name="T13" fmla="*/ 58 h 61"/>
                <a:gd name="T14" fmla="*/ 58 w 61"/>
                <a:gd name="T15" fmla="*/ 35 h 61"/>
                <a:gd name="T16" fmla="*/ 58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8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5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1"/>
                    <a:pt x="32" y="61"/>
                    <a:pt x="35" y="5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1" y="32"/>
                    <a:pt x="61" y="28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18" name="Freeform 4103"/>
            <p:cNvSpPr>
              <a:spLocks/>
            </p:cNvSpPr>
            <p:nvPr userDrawn="1"/>
          </p:nvSpPr>
          <p:spPr bwMode="auto">
            <a:xfrm>
              <a:off x="2374900" y="6238875"/>
              <a:ext cx="96837" cy="96838"/>
            </a:xfrm>
            <a:custGeom>
              <a:avLst/>
              <a:gdLst>
                <a:gd name="T0" fmla="*/ 58 w 61"/>
                <a:gd name="T1" fmla="*/ 26 h 61"/>
                <a:gd name="T2" fmla="*/ 35 w 61"/>
                <a:gd name="T3" fmla="*/ 2 h 61"/>
                <a:gd name="T4" fmla="*/ 26 w 61"/>
                <a:gd name="T5" fmla="*/ 2 h 61"/>
                <a:gd name="T6" fmla="*/ 3 w 61"/>
                <a:gd name="T7" fmla="*/ 26 h 61"/>
                <a:gd name="T8" fmla="*/ 3 w 61"/>
                <a:gd name="T9" fmla="*/ 35 h 61"/>
                <a:gd name="T10" fmla="*/ 26 w 61"/>
                <a:gd name="T11" fmla="*/ 58 h 61"/>
                <a:gd name="T12" fmla="*/ 35 w 61"/>
                <a:gd name="T13" fmla="*/ 58 h 61"/>
                <a:gd name="T14" fmla="*/ 58 w 61"/>
                <a:gd name="T15" fmla="*/ 35 h 61"/>
                <a:gd name="T16" fmla="*/ 58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8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9" y="0"/>
                    <a:pt x="26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2"/>
                    <a:pt x="3" y="35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1"/>
                    <a:pt x="32" y="61"/>
                    <a:pt x="35" y="5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1" y="32"/>
                    <a:pt x="61" y="28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19" name="Freeform 4104"/>
            <p:cNvSpPr>
              <a:spLocks/>
            </p:cNvSpPr>
            <p:nvPr userDrawn="1"/>
          </p:nvSpPr>
          <p:spPr bwMode="auto">
            <a:xfrm>
              <a:off x="2374900" y="6238875"/>
              <a:ext cx="96837" cy="96838"/>
            </a:xfrm>
            <a:custGeom>
              <a:avLst/>
              <a:gdLst>
                <a:gd name="T0" fmla="*/ 58 w 61"/>
                <a:gd name="T1" fmla="*/ 26 h 61"/>
                <a:gd name="T2" fmla="*/ 35 w 61"/>
                <a:gd name="T3" fmla="*/ 2 h 61"/>
                <a:gd name="T4" fmla="*/ 26 w 61"/>
                <a:gd name="T5" fmla="*/ 2 h 61"/>
                <a:gd name="T6" fmla="*/ 3 w 61"/>
                <a:gd name="T7" fmla="*/ 26 h 61"/>
                <a:gd name="T8" fmla="*/ 3 w 61"/>
                <a:gd name="T9" fmla="*/ 35 h 61"/>
                <a:gd name="T10" fmla="*/ 26 w 61"/>
                <a:gd name="T11" fmla="*/ 58 h 61"/>
                <a:gd name="T12" fmla="*/ 35 w 61"/>
                <a:gd name="T13" fmla="*/ 58 h 61"/>
                <a:gd name="T14" fmla="*/ 58 w 61"/>
                <a:gd name="T15" fmla="*/ 35 h 61"/>
                <a:gd name="T16" fmla="*/ 58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8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9" y="0"/>
                    <a:pt x="26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2"/>
                    <a:pt x="3" y="35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1"/>
                    <a:pt x="32" y="61"/>
                    <a:pt x="35" y="5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1" y="32"/>
                    <a:pt x="61" y="28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20" name="Freeform 4105"/>
            <p:cNvSpPr>
              <a:spLocks/>
            </p:cNvSpPr>
            <p:nvPr userDrawn="1"/>
          </p:nvSpPr>
          <p:spPr bwMode="auto">
            <a:xfrm>
              <a:off x="2509838" y="6238875"/>
              <a:ext cx="96837" cy="96838"/>
            </a:xfrm>
            <a:custGeom>
              <a:avLst/>
              <a:gdLst>
                <a:gd name="T0" fmla="*/ 59 w 61"/>
                <a:gd name="T1" fmla="*/ 26 h 61"/>
                <a:gd name="T2" fmla="*/ 35 w 61"/>
                <a:gd name="T3" fmla="*/ 2 h 61"/>
                <a:gd name="T4" fmla="*/ 26 w 61"/>
                <a:gd name="T5" fmla="*/ 2 h 61"/>
                <a:gd name="T6" fmla="*/ 3 w 61"/>
                <a:gd name="T7" fmla="*/ 26 h 61"/>
                <a:gd name="T8" fmla="*/ 3 w 61"/>
                <a:gd name="T9" fmla="*/ 35 h 61"/>
                <a:gd name="T10" fmla="*/ 26 w 61"/>
                <a:gd name="T11" fmla="*/ 58 h 61"/>
                <a:gd name="T12" fmla="*/ 35 w 61"/>
                <a:gd name="T13" fmla="*/ 58 h 61"/>
                <a:gd name="T14" fmla="*/ 59 w 61"/>
                <a:gd name="T15" fmla="*/ 35 h 61"/>
                <a:gd name="T16" fmla="*/ 59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9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3" y="0"/>
                    <a:pt x="29" y="0"/>
                    <a:pt x="26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2"/>
                    <a:pt x="3" y="35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1"/>
                    <a:pt x="33" y="61"/>
                    <a:pt x="35" y="58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1" y="32"/>
                    <a:pt x="61" y="28"/>
                    <a:pt x="59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21" name="Freeform 4106"/>
            <p:cNvSpPr>
              <a:spLocks/>
            </p:cNvSpPr>
            <p:nvPr userDrawn="1"/>
          </p:nvSpPr>
          <p:spPr bwMode="auto">
            <a:xfrm>
              <a:off x="2509838" y="6238875"/>
              <a:ext cx="96837" cy="96838"/>
            </a:xfrm>
            <a:custGeom>
              <a:avLst/>
              <a:gdLst>
                <a:gd name="T0" fmla="*/ 59 w 61"/>
                <a:gd name="T1" fmla="*/ 26 h 61"/>
                <a:gd name="T2" fmla="*/ 35 w 61"/>
                <a:gd name="T3" fmla="*/ 2 h 61"/>
                <a:gd name="T4" fmla="*/ 26 w 61"/>
                <a:gd name="T5" fmla="*/ 2 h 61"/>
                <a:gd name="T6" fmla="*/ 3 w 61"/>
                <a:gd name="T7" fmla="*/ 26 h 61"/>
                <a:gd name="T8" fmla="*/ 3 w 61"/>
                <a:gd name="T9" fmla="*/ 35 h 61"/>
                <a:gd name="T10" fmla="*/ 26 w 61"/>
                <a:gd name="T11" fmla="*/ 58 h 61"/>
                <a:gd name="T12" fmla="*/ 35 w 61"/>
                <a:gd name="T13" fmla="*/ 58 h 61"/>
                <a:gd name="T14" fmla="*/ 59 w 61"/>
                <a:gd name="T15" fmla="*/ 35 h 61"/>
                <a:gd name="T16" fmla="*/ 59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9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3" y="0"/>
                    <a:pt x="29" y="0"/>
                    <a:pt x="26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2"/>
                    <a:pt x="3" y="35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1"/>
                    <a:pt x="33" y="61"/>
                    <a:pt x="35" y="58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1" y="32"/>
                    <a:pt x="61" y="28"/>
                    <a:pt x="59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22" name="Freeform 4107"/>
            <p:cNvSpPr>
              <a:spLocks/>
            </p:cNvSpPr>
            <p:nvPr userDrawn="1"/>
          </p:nvSpPr>
          <p:spPr bwMode="auto">
            <a:xfrm>
              <a:off x="2646363" y="6238875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2 h 61"/>
                <a:gd name="T4" fmla="*/ 25 w 60"/>
                <a:gd name="T5" fmla="*/ 2 h 61"/>
                <a:gd name="T6" fmla="*/ 2 w 60"/>
                <a:gd name="T7" fmla="*/ 26 h 61"/>
                <a:gd name="T8" fmla="*/ 2 w 60"/>
                <a:gd name="T9" fmla="*/ 35 h 61"/>
                <a:gd name="T10" fmla="*/ 25 w 60"/>
                <a:gd name="T11" fmla="*/ 58 h 61"/>
                <a:gd name="T12" fmla="*/ 34 w 60"/>
                <a:gd name="T13" fmla="*/ 58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5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5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8" y="61"/>
                    <a:pt x="32" y="61"/>
                    <a:pt x="34" y="5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23" name="Freeform 4108"/>
            <p:cNvSpPr>
              <a:spLocks/>
            </p:cNvSpPr>
            <p:nvPr userDrawn="1"/>
          </p:nvSpPr>
          <p:spPr bwMode="auto">
            <a:xfrm>
              <a:off x="2646363" y="6238875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2 h 61"/>
                <a:gd name="T4" fmla="*/ 25 w 60"/>
                <a:gd name="T5" fmla="*/ 2 h 61"/>
                <a:gd name="T6" fmla="*/ 2 w 60"/>
                <a:gd name="T7" fmla="*/ 26 h 61"/>
                <a:gd name="T8" fmla="*/ 2 w 60"/>
                <a:gd name="T9" fmla="*/ 35 h 61"/>
                <a:gd name="T10" fmla="*/ 25 w 60"/>
                <a:gd name="T11" fmla="*/ 58 h 61"/>
                <a:gd name="T12" fmla="*/ 34 w 60"/>
                <a:gd name="T13" fmla="*/ 58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5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5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8" y="61"/>
                    <a:pt x="32" y="61"/>
                    <a:pt x="34" y="5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24" name="Freeform 4109"/>
            <p:cNvSpPr>
              <a:spLocks/>
            </p:cNvSpPr>
            <p:nvPr userDrawn="1"/>
          </p:nvSpPr>
          <p:spPr bwMode="auto">
            <a:xfrm>
              <a:off x="2781300" y="6238875"/>
              <a:ext cx="93662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2 h 61"/>
                <a:gd name="T4" fmla="*/ 26 w 60"/>
                <a:gd name="T5" fmla="*/ 2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8 h 61"/>
                <a:gd name="T12" fmla="*/ 34 w 60"/>
                <a:gd name="T13" fmla="*/ 58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5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1"/>
                    <a:pt x="32" y="61"/>
                    <a:pt x="34" y="5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25" name="Freeform 4110"/>
            <p:cNvSpPr>
              <a:spLocks/>
            </p:cNvSpPr>
            <p:nvPr userDrawn="1"/>
          </p:nvSpPr>
          <p:spPr bwMode="auto">
            <a:xfrm>
              <a:off x="2781300" y="6238875"/>
              <a:ext cx="93662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2 h 61"/>
                <a:gd name="T4" fmla="*/ 26 w 60"/>
                <a:gd name="T5" fmla="*/ 2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8 h 61"/>
                <a:gd name="T12" fmla="*/ 34 w 60"/>
                <a:gd name="T13" fmla="*/ 58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5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1"/>
                    <a:pt x="32" y="61"/>
                    <a:pt x="34" y="5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26" name="Freeform 4111"/>
            <p:cNvSpPr>
              <a:spLocks/>
            </p:cNvSpPr>
            <p:nvPr userDrawn="1"/>
          </p:nvSpPr>
          <p:spPr bwMode="auto">
            <a:xfrm>
              <a:off x="2914650" y="6238875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2 h 61"/>
                <a:gd name="T4" fmla="*/ 26 w 60"/>
                <a:gd name="T5" fmla="*/ 2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8 h 61"/>
                <a:gd name="T12" fmla="*/ 34 w 60"/>
                <a:gd name="T13" fmla="*/ 58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5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1"/>
                    <a:pt x="32" y="61"/>
                    <a:pt x="34" y="5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27" name="Freeform 4112"/>
            <p:cNvSpPr>
              <a:spLocks/>
            </p:cNvSpPr>
            <p:nvPr userDrawn="1"/>
          </p:nvSpPr>
          <p:spPr bwMode="auto">
            <a:xfrm>
              <a:off x="2914650" y="6238875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2 h 61"/>
                <a:gd name="T4" fmla="*/ 26 w 60"/>
                <a:gd name="T5" fmla="*/ 2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8 h 61"/>
                <a:gd name="T12" fmla="*/ 34 w 60"/>
                <a:gd name="T13" fmla="*/ 58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5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1"/>
                    <a:pt x="32" y="61"/>
                    <a:pt x="34" y="5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28" name="Freeform 4113"/>
            <p:cNvSpPr>
              <a:spLocks/>
            </p:cNvSpPr>
            <p:nvPr userDrawn="1"/>
          </p:nvSpPr>
          <p:spPr bwMode="auto">
            <a:xfrm>
              <a:off x="3049588" y="6238875"/>
              <a:ext cx="96837" cy="96838"/>
            </a:xfrm>
            <a:custGeom>
              <a:avLst/>
              <a:gdLst>
                <a:gd name="T0" fmla="*/ 58 w 61"/>
                <a:gd name="T1" fmla="*/ 26 h 61"/>
                <a:gd name="T2" fmla="*/ 35 w 61"/>
                <a:gd name="T3" fmla="*/ 2 h 61"/>
                <a:gd name="T4" fmla="*/ 26 w 61"/>
                <a:gd name="T5" fmla="*/ 2 h 61"/>
                <a:gd name="T6" fmla="*/ 2 w 61"/>
                <a:gd name="T7" fmla="*/ 26 h 61"/>
                <a:gd name="T8" fmla="*/ 2 w 61"/>
                <a:gd name="T9" fmla="*/ 35 h 61"/>
                <a:gd name="T10" fmla="*/ 26 w 61"/>
                <a:gd name="T11" fmla="*/ 58 h 61"/>
                <a:gd name="T12" fmla="*/ 35 w 61"/>
                <a:gd name="T13" fmla="*/ 58 h 61"/>
                <a:gd name="T14" fmla="*/ 58 w 61"/>
                <a:gd name="T15" fmla="*/ 35 h 61"/>
                <a:gd name="T16" fmla="*/ 58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8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5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1"/>
                    <a:pt x="32" y="61"/>
                    <a:pt x="35" y="5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1" y="32"/>
                    <a:pt x="61" y="28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29" name="Freeform 4114"/>
            <p:cNvSpPr>
              <a:spLocks/>
            </p:cNvSpPr>
            <p:nvPr userDrawn="1"/>
          </p:nvSpPr>
          <p:spPr bwMode="auto">
            <a:xfrm>
              <a:off x="3049588" y="6238875"/>
              <a:ext cx="96837" cy="96838"/>
            </a:xfrm>
            <a:custGeom>
              <a:avLst/>
              <a:gdLst>
                <a:gd name="T0" fmla="*/ 58 w 61"/>
                <a:gd name="T1" fmla="*/ 26 h 61"/>
                <a:gd name="T2" fmla="*/ 35 w 61"/>
                <a:gd name="T3" fmla="*/ 2 h 61"/>
                <a:gd name="T4" fmla="*/ 26 w 61"/>
                <a:gd name="T5" fmla="*/ 2 h 61"/>
                <a:gd name="T6" fmla="*/ 2 w 61"/>
                <a:gd name="T7" fmla="*/ 26 h 61"/>
                <a:gd name="T8" fmla="*/ 2 w 61"/>
                <a:gd name="T9" fmla="*/ 35 h 61"/>
                <a:gd name="T10" fmla="*/ 26 w 61"/>
                <a:gd name="T11" fmla="*/ 58 h 61"/>
                <a:gd name="T12" fmla="*/ 35 w 61"/>
                <a:gd name="T13" fmla="*/ 58 h 61"/>
                <a:gd name="T14" fmla="*/ 58 w 61"/>
                <a:gd name="T15" fmla="*/ 35 h 61"/>
                <a:gd name="T16" fmla="*/ 58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8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5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1"/>
                    <a:pt x="32" y="61"/>
                    <a:pt x="35" y="5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1" y="32"/>
                    <a:pt x="61" y="28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30" name="Freeform 4115"/>
            <p:cNvSpPr>
              <a:spLocks/>
            </p:cNvSpPr>
            <p:nvPr userDrawn="1"/>
          </p:nvSpPr>
          <p:spPr bwMode="auto">
            <a:xfrm>
              <a:off x="3184525" y="6238875"/>
              <a:ext cx="96837" cy="96838"/>
            </a:xfrm>
            <a:custGeom>
              <a:avLst/>
              <a:gdLst>
                <a:gd name="T0" fmla="*/ 58 w 61"/>
                <a:gd name="T1" fmla="*/ 26 h 61"/>
                <a:gd name="T2" fmla="*/ 35 w 61"/>
                <a:gd name="T3" fmla="*/ 2 h 61"/>
                <a:gd name="T4" fmla="*/ 26 w 61"/>
                <a:gd name="T5" fmla="*/ 2 h 61"/>
                <a:gd name="T6" fmla="*/ 3 w 61"/>
                <a:gd name="T7" fmla="*/ 26 h 61"/>
                <a:gd name="T8" fmla="*/ 3 w 61"/>
                <a:gd name="T9" fmla="*/ 35 h 61"/>
                <a:gd name="T10" fmla="*/ 26 w 61"/>
                <a:gd name="T11" fmla="*/ 58 h 61"/>
                <a:gd name="T12" fmla="*/ 35 w 61"/>
                <a:gd name="T13" fmla="*/ 58 h 61"/>
                <a:gd name="T14" fmla="*/ 58 w 61"/>
                <a:gd name="T15" fmla="*/ 35 h 61"/>
                <a:gd name="T16" fmla="*/ 58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8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9" y="0"/>
                    <a:pt x="26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2"/>
                    <a:pt x="3" y="35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1"/>
                    <a:pt x="32" y="61"/>
                    <a:pt x="35" y="5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1" y="32"/>
                    <a:pt x="61" y="28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31" name="Freeform 4116"/>
            <p:cNvSpPr>
              <a:spLocks/>
            </p:cNvSpPr>
            <p:nvPr userDrawn="1"/>
          </p:nvSpPr>
          <p:spPr bwMode="auto">
            <a:xfrm>
              <a:off x="3184525" y="6238875"/>
              <a:ext cx="96837" cy="96838"/>
            </a:xfrm>
            <a:custGeom>
              <a:avLst/>
              <a:gdLst>
                <a:gd name="T0" fmla="*/ 58 w 61"/>
                <a:gd name="T1" fmla="*/ 26 h 61"/>
                <a:gd name="T2" fmla="*/ 35 w 61"/>
                <a:gd name="T3" fmla="*/ 2 h 61"/>
                <a:gd name="T4" fmla="*/ 26 w 61"/>
                <a:gd name="T5" fmla="*/ 2 h 61"/>
                <a:gd name="T6" fmla="*/ 3 w 61"/>
                <a:gd name="T7" fmla="*/ 26 h 61"/>
                <a:gd name="T8" fmla="*/ 3 w 61"/>
                <a:gd name="T9" fmla="*/ 35 h 61"/>
                <a:gd name="T10" fmla="*/ 26 w 61"/>
                <a:gd name="T11" fmla="*/ 58 h 61"/>
                <a:gd name="T12" fmla="*/ 35 w 61"/>
                <a:gd name="T13" fmla="*/ 58 h 61"/>
                <a:gd name="T14" fmla="*/ 58 w 61"/>
                <a:gd name="T15" fmla="*/ 35 h 61"/>
                <a:gd name="T16" fmla="*/ 58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8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9" y="0"/>
                    <a:pt x="26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2"/>
                    <a:pt x="3" y="35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1"/>
                    <a:pt x="32" y="61"/>
                    <a:pt x="35" y="5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1" y="32"/>
                    <a:pt x="61" y="28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32" name="Freeform 4117"/>
            <p:cNvSpPr>
              <a:spLocks/>
            </p:cNvSpPr>
            <p:nvPr userDrawn="1"/>
          </p:nvSpPr>
          <p:spPr bwMode="auto">
            <a:xfrm>
              <a:off x="3319463" y="6238875"/>
              <a:ext cx="96837" cy="96838"/>
            </a:xfrm>
            <a:custGeom>
              <a:avLst/>
              <a:gdLst>
                <a:gd name="T0" fmla="*/ 59 w 61"/>
                <a:gd name="T1" fmla="*/ 26 h 61"/>
                <a:gd name="T2" fmla="*/ 35 w 61"/>
                <a:gd name="T3" fmla="*/ 2 h 61"/>
                <a:gd name="T4" fmla="*/ 26 w 61"/>
                <a:gd name="T5" fmla="*/ 2 h 61"/>
                <a:gd name="T6" fmla="*/ 3 w 61"/>
                <a:gd name="T7" fmla="*/ 26 h 61"/>
                <a:gd name="T8" fmla="*/ 3 w 61"/>
                <a:gd name="T9" fmla="*/ 35 h 61"/>
                <a:gd name="T10" fmla="*/ 26 w 61"/>
                <a:gd name="T11" fmla="*/ 58 h 61"/>
                <a:gd name="T12" fmla="*/ 35 w 61"/>
                <a:gd name="T13" fmla="*/ 58 h 61"/>
                <a:gd name="T14" fmla="*/ 59 w 61"/>
                <a:gd name="T15" fmla="*/ 35 h 61"/>
                <a:gd name="T16" fmla="*/ 59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9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3" y="0"/>
                    <a:pt x="29" y="0"/>
                    <a:pt x="26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2"/>
                    <a:pt x="3" y="35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1"/>
                    <a:pt x="33" y="61"/>
                    <a:pt x="35" y="58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1" y="32"/>
                    <a:pt x="61" y="28"/>
                    <a:pt x="59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33" name="Freeform 4118"/>
            <p:cNvSpPr>
              <a:spLocks/>
            </p:cNvSpPr>
            <p:nvPr userDrawn="1"/>
          </p:nvSpPr>
          <p:spPr bwMode="auto">
            <a:xfrm>
              <a:off x="3319463" y="6238875"/>
              <a:ext cx="96837" cy="96838"/>
            </a:xfrm>
            <a:custGeom>
              <a:avLst/>
              <a:gdLst>
                <a:gd name="T0" fmla="*/ 59 w 61"/>
                <a:gd name="T1" fmla="*/ 26 h 61"/>
                <a:gd name="T2" fmla="*/ 35 w 61"/>
                <a:gd name="T3" fmla="*/ 2 h 61"/>
                <a:gd name="T4" fmla="*/ 26 w 61"/>
                <a:gd name="T5" fmla="*/ 2 h 61"/>
                <a:gd name="T6" fmla="*/ 3 w 61"/>
                <a:gd name="T7" fmla="*/ 26 h 61"/>
                <a:gd name="T8" fmla="*/ 3 w 61"/>
                <a:gd name="T9" fmla="*/ 35 h 61"/>
                <a:gd name="T10" fmla="*/ 26 w 61"/>
                <a:gd name="T11" fmla="*/ 58 h 61"/>
                <a:gd name="T12" fmla="*/ 35 w 61"/>
                <a:gd name="T13" fmla="*/ 58 h 61"/>
                <a:gd name="T14" fmla="*/ 59 w 61"/>
                <a:gd name="T15" fmla="*/ 35 h 61"/>
                <a:gd name="T16" fmla="*/ 59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9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3" y="0"/>
                    <a:pt x="29" y="0"/>
                    <a:pt x="26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2"/>
                    <a:pt x="3" y="35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1"/>
                    <a:pt x="33" y="61"/>
                    <a:pt x="35" y="58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1" y="32"/>
                    <a:pt x="61" y="28"/>
                    <a:pt x="59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34" name="Freeform 4119"/>
            <p:cNvSpPr>
              <a:spLocks/>
            </p:cNvSpPr>
            <p:nvPr userDrawn="1"/>
          </p:nvSpPr>
          <p:spPr bwMode="auto">
            <a:xfrm>
              <a:off x="3455988" y="6238875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2 h 61"/>
                <a:gd name="T4" fmla="*/ 25 w 60"/>
                <a:gd name="T5" fmla="*/ 2 h 61"/>
                <a:gd name="T6" fmla="*/ 2 w 60"/>
                <a:gd name="T7" fmla="*/ 26 h 61"/>
                <a:gd name="T8" fmla="*/ 2 w 60"/>
                <a:gd name="T9" fmla="*/ 35 h 61"/>
                <a:gd name="T10" fmla="*/ 25 w 60"/>
                <a:gd name="T11" fmla="*/ 58 h 61"/>
                <a:gd name="T12" fmla="*/ 34 w 60"/>
                <a:gd name="T13" fmla="*/ 58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5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5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8" y="61"/>
                    <a:pt x="32" y="61"/>
                    <a:pt x="34" y="5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35" name="Freeform 4120"/>
            <p:cNvSpPr>
              <a:spLocks/>
            </p:cNvSpPr>
            <p:nvPr userDrawn="1"/>
          </p:nvSpPr>
          <p:spPr bwMode="auto">
            <a:xfrm>
              <a:off x="3455988" y="6238875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2 h 61"/>
                <a:gd name="T4" fmla="*/ 25 w 60"/>
                <a:gd name="T5" fmla="*/ 2 h 61"/>
                <a:gd name="T6" fmla="*/ 2 w 60"/>
                <a:gd name="T7" fmla="*/ 26 h 61"/>
                <a:gd name="T8" fmla="*/ 2 w 60"/>
                <a:gd name="T9" fmla="*/ 35 h 61"/>
                <a:gd name="T10" fmla="*/ 25 w 60"/>
                <a:gd name="T11" fmla="*/ 58 h 61"/>
                <a:gd name="T12" fmla="*/ 34 w 60"/>
                <a:gd name="T13" fmla="*/ 58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5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5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8" y="61"/>
                    <a:pt x="32" y="61"/>
                    <a:pt x="34" y="5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36" name="Freeform 4121"/>
            <p:cNvSpPr>
              <a:spLocks/>
            </p:cNvSpPr>
            <p:nvPr userDrawn="1"/>
          </p:nvSpPr>
          <p:spPr bwMode="auto">
            <a:xfrm>
              <a:off x="3590925" y="6238875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2 h 61"/>
                <a:gd name="T4" fmla="*/ 26 w 60"/>
                <a:gd name="T5" fmla="*/ 2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8 h 61"/>
                <a:gd name="T12" fmla="*/ 34 w 60"/>
                <a:gd name="T13" fmla="*/ 58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5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1"/>
                    <a:pt x="32" y="61"/>
                    <a:pt x="34" y="5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37" name="Freeform 4122"/>
            <p:cNvSpPr>
              <a:spLocks/>
            </p:cNvSpPr>
            <p:nvPr userDrawn="1"/>
          </p:nvSpPr>
          <p:spPr bwMode="auto">
            <a:xfrm>
              <a:off x="3590925" y="6238875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2 h 61"/>
                <a:gd name="T4" fmla="*/ 26 w 60"/>
                <a:gd name="T5" fmla="*/ 2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8 h 61"/>
                <a:gd name="T12" fmla="*/ 34 w 60"/>
                <a:gd name="T13" fmla="*/ 58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5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1"/>
                    <a:pt x="32" y="61"/>
                    <a:pt x="34" y="5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38" name="Freeform 4123"/>
            <p:cNvSpPr>
              <a:spLocks/>
            </p:cNvSpPr>
            <p:nvPr userDrawn="1"/>
          </p:nvSpPr>
          <p:spPr bwMode="auto">
            <a:xfrm>
              <a:off x="3725863" y="6238875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2 h 61"/>
                <a:gd name="T4" fmla="*/ 26 w 60"/>
                <a:gd name="T5" fmla="*/ 2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8 h 61"/>
                <a:gd name="T12" fmla="*/ 34 w 60"/>
                <a:gd name="T13" fmla="*/ 58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5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1"/>
                    <a:pt x="32" y="61"/>
                    <a:pt x="34" y="5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39" name="Freeform 4124"/>
            <p:cNvSpPr>
              <a:spLocks/>
            </p:cNvSpPr>
            <p:nvPr userDrawn="1"/>
          </p:nvSpPr>
          <p:spPr bwMode="auto">
            <a:xfrm>
              <a:off x="3725863" y="6238875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2 h 61"/>
                <a:gd name="T4" fmla="*/ 26 w 60"/>
                <a:gd name="T5" fmla="*/ 2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8 h 61"/>
                <a:gd name="T12" fmla="*/ 34 w 60"/>
                <a:gd name="T13" fmla="*/ 58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5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1"/>
                    <a:pt x="32" y="61"/>
                    <a:pt x="34" y="5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40" name="Freeform 4125"/>
            <p:cNvSpPr>
              <a:spLocks/>
            </p:cNvSpPr>
            <p:nvPr userDrawn="1"/>
          </p:nvSpPr>
          <p:spPr bwMode="auto">
            <a:xfrm>
              <a:off x="3860800" y="6238875"/>
              <a:ext cx="96837" cy="96838"/>
            </a:xfrm>
            <a:custGeom>
              <a:avLst/>
              <a:gdLst>
                <a:gd name="T0" fmla="*/ 58 w 61"/>
                <a:gd name="T1" fmla="*/ 26 h 61"/>
                <a:gd name="T2" fmla="*/ 35 w 61"/>
                <a:gd name="T3" fmla="*/ 2 h 61"/>
                <a:gd name="T4" fmla="*/ 26 w 61"/>
                <a:gd name="T5" fmla="*/ 2 h 61"/>
                <a:gd name="T6" fmla="*/ 2 w 61"/>
                <a:gd name="T7" fmla="*/ 26 h 61"/>
                <a:gd name="T8" fmla="*/ 2 w 61"/>
                <a:gd name="T9" fmla="*/ 35 h 61"/>
                <a:gd name="T10" fmla="*/ 26 w 61"/>
                <a:gd name="T11" fmla="*/ 58 h 61"/>
                <a:gd name="T12" fmla="*/ 35 w 61"/>
                <a:gd name="T13" fmla="*/ 58 h 61"/>
                <a:gd name="T14" fmla="*/ 58 w 61"/>
                <a:gd name="T15" fmla="*/ 35 h 61"/>
                <a:gd name="T16" fmla="*/ 58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8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5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1"/>
                    <a:pt x="32" y="61"/>
                    <a:pt x="35" y="5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1" y="32"/>
                    <a:pt x="61" y="28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41" name="Freeform 4126"/>
            <p:cNvSpPr>
              <a:spLocks/>
            </p:cNvSpPr>
            <p:nvPr userDrawn="1"/>
          </p:nvSpPr>
          <p:spPr bwMode="auto">
            <a:xfrm>
              <a:off x="3860800" y="6238875"/>
              <a:ext cx="96837" cy="96838"/>
            </a:xfrm>
            <a:custGeom>
              <a:avLst/>
              <a:gdLst>
                <a:gd name="T0" fmla="*/ 58 w 61"/>
                <a:gd name="T1" fmla="*/ 26 h 61"/>
                <a:gd name="T2" fmla="*/ 35 w 61"/>
                <a:gd name="T3" fmla="*/ 2 h 61"/>
                <a:gd name="T4" fmla="*/ 26 w 61"/>
                <a:gd name="T5" fmla="*/ 2 h 61"/>
                <a:gd name="T6" fmla="*/ 2 w 61"/>
                <a:gd name="T7" fmla="*/ 26 h 61"/>
                <a:gd name="T8" fmla="*/ 2 w 61"/>
                <a:gd name="T9" fmla="*/ 35 h 61"/>
                <a:gd name="T10" fmla="*/ 26 w 61"/>
                <a:gd name="T11" fmla="*/ 58 h 61"/>
                <a:gd name="T12" fmla="*/ 35 w 61"/>
                <a:gd name="T13" fmla="*/ 58 h 61"/>
                <a:gd name="T14" fmla="*/ 58 w 61"/>
                <a:gd name="T15" fmla="*/ 35 h 61"/>
                <a:gd name="T16" fmla="*/ 58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8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5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1"/>
                    <a:pt x="32" y="61"/>
                    <a:pt x="35" y="5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1" y="32"/>
                    <a:pt x="61" y="28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42" name="Freeform 4127"/>
            <p:cNvSpPr>
              <a:spLocks/>
            </p:cNvSpPr>
            <p:nvPr userDrawn="1"/>
          </p:nvSpPr>
          <p:spPr bwMode="auto">
            <a:xfrm>
              <a:off x="3995738" y="6238875"/>
              <a:ext cx="96837" cy="96838"/>
            </a:xfrm>
            <a:custGeom>
              <a:avLst/>
              <a:gdLst>
                <a:gd name="T0" fmla="*/ 58 w 61"/>
                <a:gd name="T1" fmla="*/ 26 h 61"/>
                <a:gd name="T2" fmla="*/ 35 w 61"/>
                <a:gd name="T3" fmla="*/ 2 h 61"/>
                <a:gd name="T4" fmla="*/ 26 w 61"/>
                <a:gd name="T5" fmla="*/ 2 h 61"/>
                <a:gd name="T6" fmla="*/ 3 w 61"/>
                <a:gd name="T7" fmla="*/ 26 h 61"/>
                <a:gd name="T8" fmla="*/ 3 w 61"/>
                <a:gd name="T9" fmla="*/ 35 h 61"/>
                <a:gd name="T10" fmla="*/ 26 w 61"/>
                <a:gd name="T11" fmla="*/ 58 h 61"/>
                <a:gd name="T12" fmla="*/ 35 w 61"/>
                <a:gd name="T13" fmla="*/ 58 h 61"/>
                <a:gd name="T14" fmla="*/ 58 w 61"/>
                <a:gd name="T15" fmla="*/ 35 h 61"/>
                <a:gd name="T16" fmla="*/ 58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8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9" y="0"/>
                    <a:pt x="26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2"/>
                    <a:pt x="3" y="35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1"/>
                    <a:pt x="32" y="61"/>
                    <a:pt x="35" y="5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1" y="32"/>
                    <a:pt x="61" y="28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43" name="Freeform 4128"/>
            <p:cNvSpPr>
              <a:spLocks/>
            </p:cNvSpPr>
            <p:nvPr userDrawn="1"/>
          </p:nvSpPr>
          <p:spPr bwMode="auto">
            <a:xfrm>
              <a:off x="3995738" y="6238875"/>
              <a:ext cx="96837" cy="96838"/>
            </a:xfrm>
            <a:custGeom>
              <a:avLst/>
              <a:gdLst>
                <a:gd name="T0" fmla="*/ 58 w 61"/>
                <a:gd name="T1" fmla="*/ 26 h 61"/>
                <a:gd name="T2" fmla="*/ 35 w 61"/>
                <a:gd name="T3" fmla="*/ 2 h 61"/>
                <a:gd name="T4" fmla="*/ 26 w 61"/>
                <a:gd name="T5" fmla="*/ 2 h 61"/>
                <a:gd name="T6" fmla="*/ 3 w 61"/>
                <a:gd name="T7" fmla="*/ 26 h 61"/>
                <a:gd name="T8" fmla="*/ 3 w 61"/>
                <a:gd name="T9" fmla="*/ 35 h 61"/>
                <a:gd name="T10" fmla="*/ 26 w 61"/>
                <a:gd name="T11" fmla="*/ 58 h 61"/>
                <a:gd name="T12" fmla="*/ 35 w 61"/>
                <a:gd name="T13" fmla="*/ 58 h 61"/>
                <a:gd name="T14" fmla="*/ 58 w 61"/>
                <a:gd name="T15" fmla="*/ 35 h 61"/>
                <a:gd name="T16" fmla="*/ 58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8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9" y="0"/>
                    <a:pt x="26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2"/>
                    <a:pt x="3" y="35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1"/>
                    <a:pt x="32" y="61"/>
                    <a:pt x="35" y="5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1" y="32"/>
                    <a:pt x="61" y="28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44" name="Freeform 4129"/>
            <p:cNvSpPr>
              <a:spLocks/>
            </p:cNvSpPr>
            <p:nvPr userDrawn="1"/>
          </p:nvSpPr>
          <p:spPr bwMode="auto">
            <a:xfrm>
              <a:off x="4130675" y="6238875"/>
              <a:ext cx="96837" cy="96838"/>
            </a:xfrm>
            <a:custGeom>
              <a:avLst/>
              <a:gdLst>
                <a:gd name="T0" fmla="*/ 59 w 61"/>
                <a:gd name="T1" fmla="*/ 26 h 61"/>
                <a:gd name="T2" fmla="*/ 35 w 61"/>
                <a:gd name="T3" fmla="*/ 2 h 61"/>
                <a:gd name="T4" fmla="*/ 26 w 61"/>
                <a:gd name="T5" fmla="*/ 2 h 61"/>
                <a:gd name="T6" fmla="*/ 3 w 61"/>
                <a:gd name="T7" fmla="*/ 26 h 61"/>
                <a:gd name="T8" fmla="*/ 3 w 61"/>
                <a:gd name="T9" fmla="*/ 35 h 61"/>
                <a:gd name="T10" fmla="*/ 26 w 61"/>
                <a:gd name="T11" fmla="*/ 58 h 61"/>
                <a:gd name="T12" fmla="*/ 35 w 61"/>
                <a:gd name="T13" fmla="*/ 58 h 61"/>
                <a:gd name="T14" fmla="*/ 59 w 61"/>
                <a:gd name="T15" fmla="*/ 35 h 61"/>
                <a:gd name="T16" fmla="*/ 59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9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3" y="0"/>
                    <a:pt x="29" y="0"/>
                    <a:pt x="26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2"/>
                    <a:pt x="3" y="35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1"/>
                    <a:pt x="33" y="61"/>
                    <a:pt x="35" y="58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1" y="32"/>
                    <a:pt x="61" y="28"/>
                    <a:pt x="59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45" name="Freeform 4130"/>
            <p:cNvSpPr>
              <a:spLocks/>
            </p:cNvSpPr>
            <p:nvPr userDrawn="1"/>
          </p:nvSpPr>
          <p:spPr bwMode="auto">
            <a:xfrm>
              <a:off x="4130675" y="6238875"/>
              <a:ext cx="96837" cy="96838"/>
            </a:xfrm>
            <a:custGeom>
              <a:avLst/>
              <a:gdLst>
                <a:gd name="T0" fmla="*/ 59 w 61"/>
                <a:gd name="T1" fmla="*/ 26 h 61"/>
                <a:gd name="T2" fmla="*/ 35 w 61"/>
                <a:gd name="T3" fmla="*/ 2 h 61"/>
                <a:gd name="T4" fmla="*/ 26 w 61"/>
                <a:gd name="T5" fmla="*/ 2 h 61"/>
                <a:gd name="T6" fmla="*/ 3 w 61"/>
                <a:gd name="T7" fmla="*/ 26 h 61"/>
                <a:gd name="T8" fmla="*/ 3 w 61"/>
                <a:gd name="T9" fmla="*/ 35 h 61"/>
                <a:gd name="T10" fmla="*/ 26 w 61"/>
                <a:gd name="T11" fmla="*/ 58 h 61"/>
                <a:gd name="T12" fmla="*/ 35 w 61"/>
                <a:gd name="T13" fmla="*/ 58 h 61"/>
                <a:gd name="T14" fmla="*/ 59 w 61"/>
                <a:gd name="T15" fmla="*/ 35 h 61"/>
                <a:gd name="T16" fmla="*/ 59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9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3" y="0"/>
                    <a:pt x="29" y="0"/>
                    <a:pt x="26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2"/>
                    <a:pt x="3" y="35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1"/>
                    <a:pt x="33" y="61"/>
                    <a:pt x="35" y="58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1" y="32"/>
                    <a:pt x="61" y="28"/>
                    <a:pt x="59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46" name="Freeform 4131"/>
            <p:cNvSpPr>
              <a:spLocks/>
            </p:cNvSpPr>
            <p:nvPr userDrawn="1"/>
          </p:nvSpPr>
          <p:spPr bwMode="auto">
            <a:xfrm>
              <a:off x="4267200" y="6238875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2 h 61"/>
                <a:gd name="T4" fmla="*/ 26 w 60"/>
                <a:gd name="T5" fmla="*/ 2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8 h 61"/>
                <a:gd name="T12" fmla="*/ 34 w 60"/>
                <a:gd name="T13" fmla="*/ 58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5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1"/>
                    <a:pt x="32" y="61"/>
                    <a:pt x="34" y="5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47" name="Freeform 4132"/>
            <p:cNvSpPr>
              <a:spLocks/>
            </p:cNvSpPr>
            <p:nvPr userDrawn="1"/>
          </p:nvSpPr>
          <p:spPr bwMode="auto">
            <a:xfrm>
              <a:off x="4267200" y="6238875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2 h 61"/>
                <a:gd name="T4" fmla="*/ 26 w 60"/>
                <a:gd name="T5" fmla="*/ 2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8 h 61"/>
                <a:gd name="T12" fmla="*/ 34 w 60"/>
                <a:gd name="T13" fmla="*/ 58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5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1"/>
                    <a:pt x="32" y="61"/>
                    <a:pt x="34" y="5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48" name="Freeform 4133"/>
            <p:cNvSpPr>
              <a:spLocks/>
            </p:cNvSpPr>
            <p:nvPr userDrawn="1"/>
          </p:nvSpPr>
          <p:spPr bwMode="auto">
            <a:xfrm>
              <a:off x="4402138" y="6238875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2 h 61"/>
                <a:gd name="T4" fmla="*/ 26 w 60"/>
                <a:gd name="T5" fmla="*/ 2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8 h 61"/>
                <a:gd name="T12" fmla="*/ 34 w 60"/>
                <a:gd name="T13" fmla="*/ 58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5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1"/>
                    <a:pt x="32" y="61"/>
                    <a:pt x="34" y="5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49" name="Freeform 4134"/>
            <p:cNvSpPr>
              <a:spLocks/>
            </p:cNvSpPr>
            <p:nvPr userDrawn="1"/>
          </p:nvSpPr>
          <p:spPr bwMode="auto">
            <a:xfrm>
              <a:off x="4402138" y="6238875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2 h 61"/>
                <a:gd name="T4" fmla="*/ 26 w 60"/>
                <a:gd name="T5" fmla="*/ 2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8 h 61"/>
                <a:gd name="T12" fmla="*/ 34 w 60"/>
                <a:gd name="T13" fmla="*/ 58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5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1"/>
                    <a:pt x="32" y="61"/>
                    <a:pt x="34" y="5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50" name="Freeform 4135"/>
            <p:cNvSpPr>
              <a:spLocks/>
            </p:cNvSpPr>
            <p:nvPr userDrawn="1"/>
          </p:nvSpPr>
          <p:spPr bwMode="auto">
            <a:xfrm>
              <a:off x="4537075" y="6238875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5 w 60"/>
                <a:gd name="T3" fmla="*/ 2 h 61"/>
                <a:gd name="T4" fmla="*/ 26 w 60"/>
                <a:gd name="T5" fmla="*/ 2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8 h 61"/>
                <a:gd name="T12" fmla="*/ 35 w 60"/>
                <a:gd name="T13" fmla="*/ 58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5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1"/>
                    <a:pt x="32" y="61"/>
                    <a:pt x="35" y="5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51" name="Freeform 4136"/>
            <p:cNvSpPr>
              <a:spLocks/>
            </p:cNvSpPr>
            <p:nvPr userDrawn="1"/>
          </p:nvSpPr>
          <p:spPr bwMode="auto">
            <a:xfrm>
              <a:off x="4537075" y="6238875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5 w 60"/>
                <a:gd name="T3" fmla="*/ 2 h 61"/>
                <a:gd name="T4" fmla="*/ 26 w 60"/>
                <a:gd name="T5" fmla="*/ 2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8 h 61"/>
                <a:gd name="T12" fmla="*/ 35 w 60"/>
                <a:gd name="T13" fmla="*/ 58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5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1"/>
                    <a:pt x="32" y="61"/>
                    <a:pt x="35" y="5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52" name="Freeform 4137"/>
            <p:cNvSpPr>
              <a:spLocks/>
            </p:cNvSpPr>
            <p:nvPr userDrawn="1"/>
          </p:nvSpPr>
          <p:spPr bwMode="auto">
            <a:xfrm>
              <a:off x="4672013" y="6238875"/>
              <a:ext cx="96837" cy="96838"/>
            </a:xfrm>
            <a:custGeom>
              <a:avLst/>
              <a:gdLst>
                <a:gd name="T0" fmla="*/ 58 w 61"/>
                <a:gd name="T1" fmla="*/ 26 h 61"/>
                <a:gd name="T2" fmla="*/ 35 w 61"/>
                <a:gd name="T3" fmla="*/ 2 h 61"/>
                <a:gd name="T4" fmla="*/ 26 w 61"/>
                <a:gd name="T5" fmla="*/ 2 h 61"/>
                <a:gd name="T6" fmla="*/ 2 w 61"/>
                <a:gd name="T7" fmla="*/ 26 h 61"/>
                <a:gd name="T8" fmla="*/ 2 w 61"/>
                <a:gd name="T9" fmla="*/ 35 h 61"/>
                <a:gd name="T10" fmla="*/ 26 w 61"/>
                <a:gd name="T11" fmla="*/ 58 h 61"/>
                <a:gd name="T12" fmla="*/ 35 w 61"/>
                <a:gd name="T13" fmla="*/ 58 h 61"/>
                <a:gd name="T14" fmla="*/ 58 w 61"/>
                <a:gd name="T15" fmla="*/ 35 h 61"/>
                <a:gd name="T16" fmla="*/ 58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8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5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1"/>
                    <a:pt x="32" y="61"/>
                    <a:pt x="35" y="5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1" y="32"/>
                    <a:pt x="61" y="28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53" name="Freeform 4138"/>
            <p:cNvSpPr>
              <a:spLocks/>
            </p:cNvSpPr>
            <p:nvPr userDrawn="1"/>
          </p:nvSpPr>
          <p:spPr bwMode="auto">
            <a:xfrm>
              <a:off x="4672013" y="6238875"/>
              <a:ext cx="96837" cy="96838"/>
            </a:xfrm>
            <a:custGeom>
              <a:avLst/>
              <a:gdLst>
                <a:gd name="T0" fmla="*/ 58 w 61"/>
                <a:gd name="T1" fmla="*/ 26 h 61"/>
                <a:gd name="T2" fmla="*/ 35 w 61"/>
                <a:gd name="T3" fmla="*/ 2 h 61"/>
                <a:gd name="T4" fmla="*/ 26 w 61"/>
                <a:gd name="T5" fmla="*/ 2 h 61"/>
                <a:gd name="T6" fmla="*/ 2 w 61"/>
                <a:gd name="T7" fmla="*/ 26 h 61"/>
                <a:gd name="T8" fmla="*/ 2 w 61"/>
                <a:gd name="T9" fmla="*/ 35 h 61"/>
                <a:gd name="T10" fmla="*/ 26 w 61"/>
                <a:gd name="T11" fmla="*/ 58 h 61"/>
                <a:gd name="T12" fmla="*/ 35 w 61"/>
                <a:gd name="T13" fmla="*/ 58 h 61"/>
                <a:gd name="T14" fmla="*/ 58 w 61"/>
                <a:gd name="T15" fmla="*/ 35 h 61"/>
                <a:gd name="T16" fmla="*/ 58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8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5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1"/>
                    <a:pt x="32" y="61"/>
                    <a:pt x="35" y="5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1" y="32"/>
                    <a:pt x="61" y="28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54" name="Freeform 4139"/>
            <p:cNvSpPr>
              <a:spLocks/>
            </p:cNvSpPr>
            <p:nvPr userDrawn="1"/>
          </p:nvSpPr>
          <p:spPr bwMode="auto">
            <a:xfrm>
              <a:off x="4806950" y="6238875"/>
              <a:ext cx="96837" cy="96838"/>
            </a:xfrm>
            <a:custGeom>
              <a:avLst/>
              <a:gdLst>
                <a:gd name="T0" fmla="*/ 58 w 61"/>
                <a:gd name="T1" fmla="*/ 26 h 61"/>
                <a:gd name="T2" fmla="*/ 35 w 61"/>
                <a:gd name="T3" fmla="*/ 2 h 61"/>
                <a:gd name="T4" fmla="*/ 26 w 61"/>
                <a:gd name="T5" fmla="*/ 2 h 61"/>
                <a:gd name="T6" fmla="*/ 3 w 61"/>
                <a:gd name="T7" fmla="*/ 26 h 61"/>
                <a:gd name="T8" fmla="*/ 3 w 61"/>
                <a:gd name="T9" fmla="*/ 35 h 61"/>
                <a:gd name="T10" fmla="*/ 26 w 61"/>
                <a:gd name="T11" fmla="*/ 58 h 61"/>
                <a:gd name="T12" fmla="*/ 35 w 61"/>
                <a:gd name="T13" fmla="*/ 58 h 61"/>
                <a:gd name="T14" fmla="*/ 58 w 61"/>
                <a:gd name="T15" fmla="*/ 35 h 61"/>
                <a:gd name="T16" fmla="*/ 58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8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9" y="0"/>
                    <a:pt x="26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2"/>
                    <a:pt x="3" y="35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1"/>
                    <a:pt x="32" y="61"/>
                    <a:pt x="35" y="5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1" y="32"/>
                    <a:pt x="61" y="28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55" name="Freeform 4140"/>
            <p:cNvSpPr>
              <a:spLocks/>
            </p:cNvSpPr>
            <p:nvPr userDrawn="1"/>
          </p:nvSpPr>
          <p:spPr bwMode="auto">
            <a:xfrm>
              <a:off x="4806950" y="6238875"/>
              <a:ext cx="96837" cy="96838"/>
            </a:xfrm>
            <a:custGeom>
              <a:avLst/>
              <a:gdLst>
                <a:gd name="T0" fmla="*/ 58 w 61"/>
                <a:gd name="T1" fmla="*/ 26 h 61"/>
                <a:gd name="T2" fmla="*/ 35 w 61"/>
                <a:gd name="T3" fmla="*/ 2 h 61"/>
                <a:gd name="T4" fmla="*/ 26 w 61"/>
                <a:gd name="T5" fmla="*/ 2 h 61"/>
                <a:gd name="T6" fmla="*/ 3 w 61"/>
                <a:gd name="T7" fmla="*/ 26 h 61"/>
                <a:gd name="T8" fmla="*/ 3 w 61"/>
                <a:gd name="T9" fmla="*/ 35 h 61"/>
                <a:gd name="T10" fmla="*/ 26 w 61"/>
                <a:gd name="T11" fmla="*/ 58 h 61"/>
                <a:gd name="T12" fmla="*/ 35 w 61"/>
                <a:gd name="T13" fmla="*/ 58 h 61"/>
                <a:gd name="T14" fmla="*/ 58 w 61"/>
                <a:gd name="T15" fmla="*/ 35 h 61"/>
                <a:gd name="T16" fmla="*/ 58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8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2" y="0"/>
                    <a:pt x="29" y="0"/>
                    <a:pt x="26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2"/>
                    <a:pt x="3" y="35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1"/>
                    <a:pt x="32" y="61"/>
                    <a:pt x="35" y="5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1" y="32"/>
                    <a:pt x="61" y="28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56" name="Freeform 4141"/>
            <p:cNvSpPr>
              <a:spLocks/>
            </p:cNvSpPr>
            <p:nvPr userDrawn="1"/>
          </p:nvSpPr>
          <p:spPr bwMode="auto">
            <a:xfrm>
              <a:off x="4941888" y="6238875"/>
              <a:ext cx="96837" cy="96838"/>
            </a:xfrm>
            <a:custGeom>
              <a:avLst/>
              <a:gdLst>
                <a:gd name="T0" fmla="*/ 59 w 61"/>
                <a:gd name="T1" fmla="*/ 26 h 61"/>
                <a:gd name="T2" fmla="*/ 35 w 61"/>
                <a:gd name="T3" fmla="*/ 2 h 61"/>
                <a:gd name="T4" fmla="*/ 26 w 61"/>
                <a:gd name="T5" fmla="*/ 2 h 61"/>
                <a:gd name="T6" fmla="*/ 3 w 61"/>
                <a:gd name="T7" fmla="*/ 26 h 61"/>
                <a:gd name="T8" fmla="*/ 3 w 61"/>
                <a:gd name="T9" fmla="*/ 35 h 61"/>
                <a:gd name="T10" fmla="*/ 26 w 61"/>
                <a:gd name="T11" fmla="*/ 58 h 61"/>
                <a:gd name="T12" fmla="*/ 35 w 61"/>
                <a:gd name="T13" fmla="*/ 58 h 61"/>
                <a:gd name="T14" fmla="*/ 59 w 61"/>
                <a:gd name="T15" fmla="*/ 35 h 61"/>
                <a:gd name="T16" fmla="*/ 59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9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3" y="0"/>
                    <a:pt x="29" y="0"/>
                    <a:pt x="26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2"/>
                    <a:pt x="3" y="35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1"/>
                    <a:pt x="33" y="61"/>
                    <a:pt x="35" y="58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1" y="32"/>
                    <a:pt x="61" y="28"/>
                    <a:pt x="59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57" name="Freeform 4142"/>
            <p:cNvSpPr>
              <a:spLocks/>
            </p:cNvSpPr>
            <p:nvPr userDrawn="1"/>
          </p:nvSpPr>
          <p:spPr bwMode="auto">
            <a:xfrm>
              <a:off x="4941888" y="6238875"/>
              <a:ext cx="96837" cy="96838"/>
            </a:xfrm>
            <a:custGeom>
              <a:avLst/>
              <a:gdLst>
                <a:gd name="T0" fmla="*/ 59 w 61"/>
                <a:gd name="T1" fmla="*/ 26 h 61"/>
                <a:gd name="T2" fmla="*/ 35 w 61"/>
                <a:gd name="T3" fmla="*/ 2 h 61"/>
                <a:gd name="T4" fmla="*/ 26 w 61"/>
                <a:gd name="T5" fmla="*/ 2 h 61"/>
                <a:gd name="T6" fmla="*/ 3 w 61"/>
                <a:gd name="T7" fmla="*/ 26 h 61"/>
                <a:gd name="T8" fmla="*/ 3 w 61"/>
                <a:gd name="T9" fmla="*/ 35 h 61"/>
                <a:gd name="T10" fmla="*/ 26 w 61"/>
                <a:gd name="T11" fmla="*/ 58 h 61"/>
                <a:gd name="T12" fmla="*/ 35 w 61"/>
                <a:gd name="T13" fmla="*/ 58 h 61"/>
                <a:gd name="T14" fmla="*/ 59 w 61"/>
                <a:gd name="T15" fmla="*/ 35 h 61"/>
                <a:gd name="T16" fmla="*/ 59 w 61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59" y="26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3" y="0"/>
                    <a:pt x="29" y="0"/>
                    <a:pt x="26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8"/>
                    <a:pt x="0" y="32"/>
                    <a:pt x="3" y="35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61"/>
                    <a:pt x="33" y="61"/>
                    <a:pt x="35" y="58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1" y="32"/>
                    <a:pt x="61" y="28"/>
                    <a:pt x="59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58" name="Freeform 4143"/>
            <p:cNvSpPr>
              <a:spLocks/>
            </p:cNvSpPr>
            <p:nvPr userDrawn="1"/>
          </p:nvSpPr>
          <p:spPr bwMode="auto">
            <a:xfrm>
              <a:off x="5078413" y="6238875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2 h 61"/>
                <a:gd name="T4" fmla="*/ 26 w 60"/>
                <a:gd name="T5" fmla="*/ 2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8 h 61"/>
                <a:gd name="T12" fmla="*/ 34 w 60"/>
                <a:gd name="T13" fmla="*/ 58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5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1"/>
                    <a:pt x="32" y="61"/>
                    <a:pt x="34" y="5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solidFill>
              <a:srgbClr val="F4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59" name="Freeform 4144"/>
            <p:cNvSpPr>
              <a:spLocks/>
            </p:cNvSpPr>
            <p:nvPr userDrawn="1"/>
          </p:nvSpPr>
          <p:spPr bwMode="auto">
            <a:xfrm>
              <a:off x="5078413" y="6238875"/>
              <a:ext cx="95250" cy="96838"/>
            </a:xfrm>
            <a:custGeom>
              <a:avLst/>
              <a:gdLst>
                <a:gd name="T0" fmla="*/ 58 w 60"/>
                <a:gd name="T1" fmla="*/ 26 h 61"/>
                <a:gd name="T2" fmla="*/ 34 w 60"/>
                <a:gd name="T3" fmla="*/ 2 h 61"/>
                <a:gd name="T4" fmla="*/ 26 w 60"/>
                <a:gd name="T5" fmla="*/ 2 h 61"/>
                <a:gd name="T6" fmla="*/ 2 w 60"/>
                <a:gd name="T7" fmla="*/ 26 h 61"/>
                <a:gd name="T8" fmla="*/ 2 w 60"/>
                <a:gd name="T9" fmla="*/ 35 h 61"/>
                <a:gd name="T10" fmla="*/ 26 w 60"/>
                <a:gd name="T11" fmla="*/ 58 h 61"/>
                <a:gd name="T12" fmla="*/ 34 w 60"/>
                <a:gd name="T13" fmla="*/ 58 h 61"/>
                <a:gd name="T14" fmla="*/ 58 w 60"/>
                <a:gd name="T15" fmla="*/ 35 h 61"/>
                <a:gd name="T16" fmla="*/ 58 w 60"/>
                <a:gd name="T1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1">
                  <a:moveTo>
                    <a:pt x="58" y="26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2"/>
                    <a:pt x="2" y="35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61"/>
                    <a:pt x="32" y="61"/>
                    <a:pt x="34" y="5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2"/>
                    <a:pt x="60" y="28"/>
                    <a:pt x="58" y="26"/>
                  </a:cubicBezTo>
                  <a:close/>
                </a:path>
              </a:pathLst>
            </a:custGeom>
            <a:noFill/>
            <a:ln w="19050" cap="rnd">
              <a:solidFill>
                <a:srgbClr val="1623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1560" name="Freeform 4145"/>
          <p:cNvSpPr>
            <a:spLocks noEditPoints="1"/>
          </p:cNvSpPr>
          <p:nvPr userDrawn="1"/>
        </p:nvSpPr>
        <p:spPr bwMode="auto">
          <a:xfrm>
            <a:off x="1298574" y="1048182"/>
            <a:ext cx="2794000" cy="1193800"/>
          </a:xfrm>
          <a:custGeom>
            <a:avLst/>
            <a:gdLst>
              <a:gd name="T0" fmla="*/ 442 w 1761"/>
              <a:gd name="T1" fmla="*/ 322 h 752"/>
              <a:gd name="T2" fmla="*/ 876 w 1761"/>
              <a:gd name="T3" fmla="*/ 464 h 752"/>
              <a:gd name="T4" fmla="*/ 1319 w 1761"/>
              <a:gd name="T5" fmla="*/ 322 h 752"/>
              <a:gd name="T6" fmla="*/ 1319 w 1761"/>
              <a:gd name="T7" fmla="*/ 752 h 752"/>
              <a:gd name="T8" fmla="*/ 442 w 1761"/>
              <a:gd name="T9" fmla="*/ 752 h 752"/>
              <a:gd name="T10" fmla="*/ 442 w 1761"/>
              <a:gd name="T11" fmla="*/ 322 h 752"/>
              <a:gd name="T12" fmla="*/ 885 w 1761"/>
              <a:gd name="T13" fmla="*/ 134 h 752"/>
              <a:gd name="T14" fmla="*/ 905 w 1761"/>
              <a:gd name="T15" fmla="*/ 155 h 752"/>
              <a:gd name="T16" fmla="*/ 885 w 1761"/>
              <a:gd name="T17" fmla="*/ 175 h 752"/>
              <a:gd name="T18" fmla="*/ 354 w 1761"/>
              <a:gd name="T19" fmla="*/ 278 h 752"/>
              <a:gd name="T20" fmla="*/ 304 w 1761"/>
              <a:gd name="T21" fmla="*/ 371 h 752"/>
              <a:gd name="T22" fmla="*/ 334 w 1761"/>
              <a:gd name="T23" fmla="*/ 371 h 752"/>
              <a:gd name="T24" fmla="*/ 334 w 1761"/>
              <a:gd name="T25" fmla="*/ 752 h 752"/>
              <a:gd name="T26" fmla="*/ 233 w 1761"/>
              <a:gd name="T27" fmla="*/ 752 h 752"/>
              <a:gd name="T28" fmla="*/ 233 w 1761"/>
              <a:gd name="T29" fmla="*/ 371 h 752"/>
              <a:gd name="T30" fmla="*/ 264 w 1761"/>
              <a:gd name="T31" fmla="*/ 371 h 752"/>
              <a:gd name="T32" fmla="*/ 344 w 1761"/>
              <a:gd name="T33" fmla="*/ 237 h 752"/>
              <a:gd name="T34" fmla="*/ 885 w 1761"/>
              <a:gd name="T35" fmla="*/ 134 h 752"/>
              <a:gd name="T36" fmla="*/ 875 w 1761"/>
              <a:gd name="T37" fmla="*/ 0 h 752"/>
              <a:gd name="T38" fmla="*/ 1761 w 1761"/>
              <a:gd name="T39" fmla="*/ 145 h 752"/>
              <a:gd name="T40" fmla="*/ 875 w 1761"/>
              <a:gd name="T41" fmla="*/ 435 h 752"/>
              <a:gd name="T42" fmla="*/ 412 w 1761"/>
              <a:gd name="T43" fmla="*/ 290 h 752"/>
              <a:gd name="T44" fmla="*/ 896 w 1761"/>
              <a:gd name="T45" fmla="*/ 197 h 752"/>
              <a:gd name="T46" fmla="*/ 926 w 1761"/>
              <a:gd name="T47" fmla="*/ 156 h 752"/>
              <a:gd name="T48" fmla="*/ 885 w 1761"/>
              <a:gd name="T49" fmla="*/ 125 h 752"/>
              <a:gd name="T50" fmla="*/ 875 w 1761"/>
              <a:gd name="T51" fmla="*/ 125 h 752"/>
              <a:gd name="T52" fmla="*/ 332 w 1761"/>
              <a:gd name="T53" fmla="*/ 228 h 752"/>
              <a:gd name="T54" fmla="*/ 292 w 1761"/>
              <a:gd name="T55" fmla="*/ 249 h 752"/>
              <a:gd name="T56" fmla="*/ 0 w 1761"/>
              <a:gd name="T57" fmla="*/ 145 h 752"/>
              <a:gd name="T58" fmla="*/ 875 w 1761"/>
              <a:gd name="T59" fmla="*/ 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61" h="752">
                <a:moveTo>
                  <a:pt x="442" y="322"/>
                </a:moveTo>
                <a:cubicBezTo>
                  <a:pt x="876" y="464"/>
                  <a:pt x="876" y="464"/>
                  <a:pt x="876" y="464"/>
                </a:cubicBezTo>
                <a:cubicBezTo>
                  <a:pt x="1319" y="322"/>
                  <a:pt x="1319" y="322"/>
                  <a:pt x="1319" y="322"/>
                </a:cubicBezTo>
                <a:cubicBezTo>
                  <a:pt x="1319" y="752"/>
                  <a:pt x="1319" y="752"/>
                  <a:pt x="1319" y="752"/>
                </a:cubicBezTo>
                <a:cubicBezTo>
                  <a:pt x="442" y="752"/>
                  <a:pt x="442" y="752"/>
                  <a:pt x="442" y="752"/>
                </a:cubicBezTo>
                <a:cubicBezTo>
                  <a:pt x="442" y="322"/>
                  <a:pt x="442" y="322"/>
                  <a:pt x="442" y="322"/>
                </a:cubicBezTo>
                <a:close/>
                <a:moveTo>
                  <a:pt x="885" y="134"/>
                </a:moveTo>
                <a:cubicBezTo>
                  <a:pt x="895" y="134"/>
                  <a:pt x="905" y="144"/>
                  <a:pt x="905" y="155"/>
                </a:cubicBezTo>
                <a:cubicBezTo>
                  <a:pt x="905" y="165"/>
                  <a:pt x="905" y="175"/>
                  <a:pt x="885" y="175"/>
                </a:cubicBezTo>
                <a:cubicBezTo>
                  <a:pt x="885" y="175"/>
                  <a:pt x="885" y="175"/>
                  <a:pt x="354" y="278"/>
                </a:cubicBezTo>
                <a:cubicBezTo>
                  <a:pt x="304" y="289"/>
                  <a:pt x="304" y="309"/>
                  <a:pt x="304" y="371"/>
                </a:cubicBezTo>
                <a:cubicBezTo>
                  <a:pt x="304" y="371"/>
                  <a:pt x="304" y="371"/>
                  <a:pt x="334" y="371"/>
                </a:cubicBezTo>
                <a:cubicBezTo>
                  <a:pt x="334" y="371"/>
                  <a:pt x="334" y="371"/>
                  <a:pt x="334" y="752"/>
                </a:cubicBezTo>
                <a:cubicBezTo>
                  <a:pt x="334" y="752"/>
                  <a:pt x="334" y="752"/>
                  <a:pt x="233" y="752"/>
                </a:cubicBezTo>
                <a:cubicBezTo>
                  <a:pt x="233" y="752"/>
                  <a:pt x="233" y="752"/>
                  <a:pt x="233" y="371"/>
                </a:cubicBezTo>
                <a:cubicBezTo>
                  <a:pt x="233" y="371"/>
                  <a:pt x="233" y="371"/>
                  <a:pt x="264" y="371"/>
                </a:cubicBezTo>
                <a:cubicBezTo>
                  <a:pt x="264" y="320"/>
                  <a:pt x="264" y="258"/>
                  <a:pt x="344" y="237"/>
                </a:cubicBezTo>
                <a:cubicBezTo>
                  <a:pt x="344" y="237"/>
                  <a:pt x="344" y="237"/>
                  <a:pt x="885" y="134"/>
                </a:cubicBezTo>
                <a:close/>
                <a:moveTo>
                  <a:pt x="875" y="0"/>
                </a:moveTo>
                <a:cubicBezTo>
                  <a:pt x="875" y="0"/>
                  <a:pt x="875" y="0"/>
                  <a:pt x="1761" y="145"/>
                </a:cubicBezTo>
                <a:cubicBezTo>
                  <a:pt x="875" y="435"/>
                  <a:pt x="875" y="435"/>
                  <a:pt x="875" y="435"/>
                </a:cubicBezTo>
                <a:cubicBezTo>
                  <a:pt x="875" y="435"/>
                  <a:pt x="875" y="435"/>
                  <a:pt x="412" y="290"/>
                </a:cubicBezTo>
                <a:cubicBezTo>
                  <a:pt x="412" y="290"/>
                  <a:pt x="412" y="290"/>
                  <a:pt x="896" y="197"/>
                </a:cubicBezTo>
                <a:cubicBezTo>
                  <a:pt x="916" y="187"/>
                  <a:pt x="926" y="166"/>
                  <a:pt x="926" y="156"/>
                </a:cubicBezTo>
                <a:cubicBezTo>
                  <a:pt x="916" y="135"/>
                  <a:pt x="906" y="125"/>
                  <a:pt x="885" y="125"/>
                </a:cubicBezTo>
                <a:cubicBezTo>
                  <a:pt x="885" y="125"/>
                  <a:pt x="885" y="125"/>
                  <a:pt x="875" y="125"/>
                </a:cubicBezTo>
                <a:cubicBezTo>
                  <a:pt x="875" y="125"/>
                  <a:pt x="875" y="125"/>
                  <a:pt x="332" y="228"/>
                </a:cubicBezTo>
                <a:cubicBezTo>
                  <a:pt x="322" y="228"/>
                  <a:pt x="302" y="238"/>
                  <a:pt x="292" y="249"/>
                </a:cubicBezTo>
                <a:cubicBezTo>
                  <a:pt x="292" y="249"/>
                  <a:pt x="292" y="249"/>
                  <a:pt x="0" y="145"/>
                </a:cubicBezTo>
                <a:cubicBezTo>
                  <a:pt x="0" y="145"/>
                  <a:pt x="0" y="145"/>
                  <a:pt x="875" y="0"/>
                </a:cubicBezTo>
                <a:close/>
              </a:path>
            </a:pathLst>
          </a:custGeom>
          <a:solidFill>
            <a:srgbClr val="F4A5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zh-CN" altLang="en-US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CB508FB6-99CA-63A9-1FE5-179A70BFBF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4480" y="487971"/>
            <a:ext cx="4773964" cy="576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197E7BF7-7A69-B1CA-F706-07436E98E0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42358" y="6387358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5074780" y="2879725"/>
            <a:ext cx="5419185" cy="560387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5655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5074780" y="3571874"/>
            <a:ext cx="5419185" cy="406399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rgbClr val="565560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02" name="Freeform 4145"/>
          <p:cNvSpPr>
            <a:spLocks noEditPoints="1"/>
          </p:cNvSpPr>
          <p:nvPr userDrawn="1"/>
        </p:nvSpPr>
        <p:spPr bwMode="auto">
          <a:xfrm>
            <a:off x="2235200" y="2784473"/>
            <a:ext cx="2794000" cy="1193800"/>
          </a:xfrm>
          <a:custGeom>
            <a:avLst/>
            <a:gdLst>
              <a:gd name="T0" fmla="*/ 442 w 1761"/>
              <a:gd name="T1" fmla="*/ 322 h 752"/>
              <a:gd name="T2" fmla="*/ 876 w 1761"/>
              <a:gd name="T3" fmla="*/ 464 h 752"/>
              <a:gd name="T4" fmla="*/ 1319 w 1761"/>
              <a:gd name="T5" fmla="*/ 322 h 752"/>
              <a:gd name="T6" fmla="*/ 1319 w 1761"/>
              <a:gd name="T7" fmla="*/ 752 h 752"/>
              <a:gd name="T8" fmla="*/ 442 w 1761"/>
              <a:gd name="T9" fmla="*/ 752 h 752"/>
              <a:gd name="T10" fmla="*/ 442 w 1761"/>
              <a:gd name="T11" fmla="*/ 322 h 752"/>
              <a:gd name="T12" fmla="*/ 885 w 1761"/>
              <a:gd name="T13" fmla="*/ 134 h 752"/>
              <a:gd name="T14" fmla="*/ 905 w 1761"/>
              <a:gd name="T15" fmla="*/ 155 h 752"/>
              <a:gd name="T16" fmla="*/ 885 w 1761"/>
              <a:gd name="T17" fmla="*/ 175 h 752"/>
              <a:gd name="T18" fmla="*/ 354 w 1761"/>
              <a:gd name="T19" fmla="*/ 278 h 752"/>
              <a:gd name="T20" fmla="*/ 304 w 1761"/>
              <a:gd name="T21" fmla="*/ 371 h 752"/>
              <a:gd name="T22" fmla="*/ 334 w 1761"/>
              <a:gd name="T23" fmla="*/ 371 h 752"/>
              <a:gd name="T24" fmla="*/ 334 w 1761"/>
              <a:gd name="T25" fmla="*/ 752 h 752"/>
              <a:gd name="T26" fmla="*/ 233 w 1761"/>
              <a:gd name="T27" fmla="*/ 752 h 752"/>
              <a:gd name="T28" fmla="*/ 233 w 1761"/>
              <a:gd name="T29" fmla="*/ 371 h 752"/>
              <a:gd name="T30" fmla="*/ 264 w 1761"/>
              <a:gd name="T31" fmla="*/ 371 h 752"/>
              <a:gd name="T32" fmla="*/ 344 w 1761"/>
              <a:gd name="T33" fmla="*/ 237 h 752"/>
              <a:gd name="T34" fmla="*/ 885 w 1761"/>
              <a:gd name="T35" fmla="*/ 134 h 752"/>
              <a:gd name="T36" fmla="*/ 875 w 1761"/>
              <a:gd name="T37" fmla="*/ 0 h 752"/>
              <a:gd name="T38" fmla="*/ 1761 w 1761"/>
              <a:gd name="T39" fmla="*/ 145 h 752"/>
              <a:gd name="T40" fmla="*/ 875 w 1761"/>
              <a:gd name="T41" fmla="*/ 435 h 752"/>
              <a:gd name="T42" fmla="*/ 412 w 1761"/>
              <a:gd name="T43" fmla="*/ 290 h 752"/>
              <a:gd name="T44" fmla="*/ 896 w 1761"/>
              <a:gd name="T45" fmla="*/ 197 h 752"/>
              <a:gd name="T46" fmla="*/ 926 w 1761"/>
              <a:gd name="T47" fmla="*/ 156 h 752"/>
              <a:gd name="T48" fmla="*/ 885 w 1761"/>
              <a:gd name="T49" fmla="*/ 125 h 752"/>
              <a:gd name="T50" fmla="*/ 875 w 1761"/>
              <a:gd name="T51" fmla="*/ 125 h 752"/>
              <a:gd name="T52" fmla="*/ 332 w 1761"/>
              <a:gd name="T53" fmla="*/ 228 h 752"/>
              <a:gd name="T54" fmla="*/ 292 w 1761"/>
              <a:gd name="T55" fmla="*/ 249 h 752"/>
              <a:gd name="T56" fmla="*/ 0 w 1761"/>
              <a:gd name="T57" fmla="*/ 145 h 752"/>
              <a:gd name="T58" fmla="*/ 875 w 1761"/>
              <a:gd name="T59" fmla="*/ 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61" h="752">
                <a:moveTo>
                  <a:pt x="442" y="322"/>
                </a:moveTo>
                <a:cubicBezTo>
                  <a:pt x="876" y="464"/>
                  <a:pt x="876" y="464"/>
                  <a:pt x="876" y="464"/>
                </a:cubicBezTo>
                <a:cubicBezTo>
                  <a:pt x="1319" y="322"/>
                  <a:pt x="1319" y="322"/>
                  <a:pt x="1319" y="322"/>
                </a:cubicBezTo>
                <a:cubicBezTo>
                  <a:pt x="1319" y="752"/>
                  <a:pt x="1319" y="752"/>
                  <a:pt x="1319" y="752"/>
                </a:cubicBezTo>
                <a:cubicBezTo>
                  <a:pt x="442" y="752"/>
                  <a:pt x="442" y="752"/>
                  <a:pt x="442" y="752"/>
                </a:cubicBezTo>
                <a:cubicBezTo>
                  <a:pt x="442" y="322"/>
                  <a:pt x="442" y="322"/>
                  <a:pt x="442" y="322"/>
                </a:cubicBezTo>
                <a:close/>
                <a:moveTo>
                  <a:pt x="885" y="134"/>
                </a:moveTo>
                <a:cubicBezTo>
                  <a:pt x="895" y="134"/>
                  <a:pt x="905" y="144"/>
                  <a:pt x="905" y="155"/>
                </a:cubicBezTo>
                <a:cubicBezTo>
                  <a:pt x="905" y="165"/>
                  <a:pt x="905" y="175"/>
                  <a:pt x="885" y="175"/>
                </a:cubicBezTo>
                <a:cubicBezTo>
                  <a:pt x="885" y="175"/>
                  <a:pt x="885" y="175"/>
                  <a:pt x="354" y="278"/>
                </a:cubicBezTo>
                <a:cubicBezTo>
                  <a:pt x="304" y="289"/>
                  <a:pt x="304" y="309"/>
                  <a:pt x="304" y="371"/>
                </a:cubicBezTo>
                <a:cubicBezTo>
                  <a:pt x="304" y="371"/>
                  <a:pt x="304" y="371"/>
                  <a:pt x="334" y="371"/>
                </a:cubicBezTo>
                <a:cubicBezTo>
                  <a:pt x="334" y="371"/>
                  <a:pt x="334" y="371"/>
                  <a:pt x="334" y="752"/>
                </a:cubicBezTo>
                <a:cubicBezTo>
                  <a:pt x="334" y="752"/>
                  <a:pt x="334" y="752"/>
                  <a:pt x="233" y="752"/>
                </a:cubicBezTo>
                <a:cubicBezTo>
                  <a:pt x="233" y="752"/>
                  <a:pt x="233" y="752"/>
                  <a:pt x="233" y="371"/>
                </a:cubicBezTo>
                <a:cubicBezTo>
                  <a:pt x="233" y="371"/>
                  <a:pt x="233" y="371"/>
                  <a:pt x="264" y="371"/>
                </a:cubicBezTo>
                <a:cubicBezTo>
                  <a:pt x="264" y="320"/>
                  <a:pt x="264" y="258"/>
                  <a:pt x="344" y="237"/>
                </a:cubicBezTo>
                <a:cubicBezTo>
                  <a:pt x="344" y="237"/>
                  <a:pt x="344" y="237"/>
                  <a:pt x="885" y="134"/>
                </a:cubicBezTo>
                <a:close/>
                <a:moveTo>
                  <a:pt x="875" y="0"/>
                </a:moveTo>
                <a:cubicBezTo>
                  <a:pt x="875" y="0"/>
                  <a:pt x="875" y="0"/>
                  <a:pt x="1761" y="145"/>
                </a:cubicBezTo>
                <a:cubicBezTo>
                  <a:pt x="875" y="435"/>
                  <a:pt x="875" y="435"/>
                  <a:pt x="875" y="435"/>
                </a:cubicBezTo>
                <a:cubicBezTo>
                  <a:pt x="875" y="435"/>
                  <a:pt x="875" y="435"/>
                  <a:pt x="412" y="290"/>
                </a:cubicBezTo>
                <a:cubicBezTo>
                  <a:pt x="412" y="290"/>
                  <a:pt x="412" y="290"/>
                  <a:pt x="896" y="197"/>
                </a:cubicBezTo>
                <a:cubicBezTo>
                  <a:pt x="916" y="187"/>
                  <a:pt x="926" y="166"/>
                  <a:pt x="926" y="156"/>
                </a:cubicBezTo>
                <a:cubicBezTo>
                  <a:pt x="916" y="135"/>
                  <a:pt x="906" y="125"/>
                  <a:pt x="885" y="125"/>
                </a:cubicBezTo>
                <a:cubicBezTo>
                  <a:pt x="885" y="125"/>
                  <a:pt x="885" y="125"/>
                  <a:pt x="875" y="125"/>
                </a:cubicBezTo>
                <a:cubicBezTo>
                  <a:pt x="875" y="125"/>
                  <a:pt x="875" y="125"/>
                  <a:pt x="332" y="228"/>
                </a:cubicBezTo>
                <a:cubicBezTo>
                  <a:pt x="322" y="228"/>
                  <a:pt x="302" y="238"/>
                  <a:pt x="292" y="249"/>
                </a:cubicBezTo>
                <a:cubicBezTo>
                  <a:pt x="292" y="249"/>
                  <a:pt x="292" y="249"/>
                  <a:pt x="0" y="145"/>
                </a:cubicBezTo>
                <a:cubicBezTo>
                  <a:pt x="0" y="145"/>
                  <a:pt x="0" y="145"/>
                  <a:pt x="875" y="0"/>
                </a:cubicBezTo>
                <a:close/>
              </a:path>
            </a:pathLst>
          </a:custGeom>
          <a:solidFill>
            <a:srgbClr val="F4A5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zh-CN" altLang="en-US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B4FF8991-57B6-779B-9F42-6F383C8903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6201" y="2128267"/>
            <a:ext cx="2575964" cy="59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A6ED9949-864B-CC91-C136-67280773C6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57D50C41-1A13-0FA8-6099-771B97BC93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Rectangle 1684"/>
          <p:cNvSpPr>
            <a:spLocks noChangeArrowheads="1"/>
          </p:cNvSpPr>
          <p:nvPr userDrawn="1"/>
        </p:nvSpPr>
        <p:spPr bwMode="auto">
          <a:xfrm>
            <a:off x="0" y="0"/>
            <a:ext cx="12193587" cy="6858000"/>
          </a:xfrm>
          <a:prstGeom prst="rect">
            <a:avLst/>
          </a:prstGeom>
          <a:solidFill>
            <a:srgbClr val="0E18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3382962" y="3452246"/>
            <a:ext cx="5426076" cy="702242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rgbClr val="F4A537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382962" y="4591565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rgbClr val="F4A537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1452" name="Freeform 4145"/>
          <p:cNvSpPr>
            <a:spLocks noEditPoints="1"/>
          </p:cNvSpPr>
          <p:nvPr userDrawn="1"/>
        </p:nvSpPr>
        <p:spPr bwMode="auto">
          <a:xfrm>
            <a:off x="4829174" y="1886701"/>
            <a:ext cx="2794000" cy="1193800"/>
          </a:xfrm>
          <a:custGeom>
            <a:avLst/>
            <a:gdLst>
              <a:gd name="T0" fmla="*/ 442 w 1761"/>
              <a:gd name="T1" fmla="*/ 322 h 752"/>
              <a:gd name="T2" fmla="*/ 876 w 1761"/>
              <a:gd name="T3" fmla="*/ 464 h 752"/>
              <a:gd name="T4" fmla="*/ 1319 w 1761"/>
              <a:gd name="T5" fmla="*/ 322 h 752"/>
              <a:gd name="T6" fmla="*/ 1319 w 1761"/>
              <a:gd name="T7" fmla="*/ 752 h 752"/>
              <a:gd name="T8" fmla="*/ 442 w 1761"/>
              <a:gd name="T9" fmla="*/ 752 h 752"/>
              <a:gd name="T10" fmla="*/ 442 w 1761"/>
              <a:gd name="T11" fmla="*/ 322 h 752"/>
              <a:gd name="T12" fmla="*/ 885 w 1761"/>
              <a:gd name="T13" fmla="*/ 134 h 752"/>
              <a:gd name="T14" fmla="*/ 905 w 1761"/>
              <a:gd name="T15" fmla="*/ 155 h 752"/>
              <a:gd name="T16" fmla="*/ 885 w 1761"/>
              <a:gd name="T17" fmla="*/ 175 h 752"/>
              <a:gd name="T18" fmla="*/ 354 w 1761"/>
              <a:gd name="T19" fmla="*/ 278 h 752"/>
              <a:gd name="T20" fmla="*/ 304 w 1761"/>
              <a:gd name="T21" fmla="*/ 371 h 752"/>
              <a:gd name="T22" fmla="*/ 334 w 1761"/>
              <a:gd name="T23" fmla="*/ 371 h 752"/>
              <a:gd name="T24" fmla="*/ 334 w 1761"/>
              <a:gd name="T25" fmla="*/ 752 h 752"/>
              <a:gd name="T26" fmla="*/ 233 w 1761"/>
              <a:gd name="T27" fmla="*/ 752 h 752"/>
              <a:gd name="T28" fmla="*/ 233 w 1761"/>
              <a:gd name="T29" fmla="*/ 371 h 752"/>
              <a:gd name="T30" fmla="*/ 264 w 1761"/>
              <a:gd name="T31" fmla="*/ 371 h 752"/>
              <a:gd name="T32" fmla="*/ 344 w 1761"/>
              <a:gd name="T33" fmla="*/ 237 h 752"/>
              <a:gd name="T34" fmla="*/ 885 w 1761"/>
              <a:gd name="T35" fmla="*/ 134 h 752"/>
              <a:gd name="T36" fmla="*/ 875 w 1761"/>
              <a:gd name="T37" fmla="*/ 0 h 752"/>
              <a:gd name="T38" fmla="*/ 1761 w 1761"/>
              <a:gd name="T39" fmla="*/ 145 h 752"/>
              <a:gd name="T40" fmla="*/ 875 w 1761"/>
              <a:gd name="T41" fmla="*/ 435 h 752"/>
              <a:gd name="T42" fmla="*/ 412 w 1761"/>
              <a:gd name="T43" fmla="*/ 290 h 752"/>
              <a:gd name="T44" fmla="*/ 896 w 1761"/>
              <a:gd name="T45" fmla="*/ 197 h 752"/>
              <a:gd name="T46" fmla="*/ 926 w 1761"/>
              <a:gd name="T47" fmla="*/ 156 h 752"/>
              <a:gd name="T48" fmla="*/ 885 w 1761"/>
              <a:gd name="T49" fmla="*/ 125 h 752"/>
              <a:gd name="T50" fmla="*/ 875 w 1761"/>
              <a:gd name="T51" fmla="*/ 125 h 752"/>
              <a:gd name="T52" fmla="*/ 332 w 1761"/>
              <a:gd name="T53" fmla="*/ 228 h 752"/>
              <a:gd name="T54" fmla="*/ 292 w 1761"/>
              <a:gd name="T55" fmla="*/ 249 h 752"/>
              <a:gd name="T56" fmla="*/ 0 w 1761"/>
              <a:gd name="T57" fmla="*/ 145 h 752"/>
              <a:gd name="T58" fmla="*/ 875 w 1761"/>
              <a:gd name="T59" fmla="*/ 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61" h="752">
                <a:moveTo>
                  <a:pt x="442" y="322"/>
                </a:moveTo>
                <a:cubicBezTo>
                  <a:pt x="876" y="464"/>
                  <a:pt x="876" y="464"/>
                  <a:pt x="876" y="464"/>
                </a:cubicBezTo>
                <a:cubicBezTo>
                  <a:pt x="1319" y="322"/>
                  <a:pt x="1319" y="322"/>
                  <a:pt x="1319" y="322"/>
                </a:cubicBezTo>
                <a:cubicBezTo>
                  <a:pt x="1319" y="752"/>
                  <a:pt x="1319" y="752"/>
                  <a:pt x="1319" y="752"/>
                </a:cubicBezTo>
                <a:cubicBezTo>
                  <a:pt x="442" y="752"/>
                  <a:pt x="442" y="752"/>
                  <a:pt x="442" y="752"/>
                </a:cubicBezTo>
                <a:cubicBezTo>
                  <a:pt x="442" y="322"/>
                  <a:pt x="442" y="322"/>
                  <a:pt x="442" y="322"/>
                </a:cubicBezTo>
                <a:close/>
                <a:moveTo>
                  <a:pt x="885" y="134"/>
                </a:moveTo>
                <a:cubicBezTo>
                  <a:pt x="895" y="134"/>
                  <a:pt x="905" y="144"/>
                  <a:pt x="905" y="155"/>
                </a:cubicBezTo>
                <a:cubicBezTo>
                  <a:pt x="905" y="165"/>
                  <a:pt x="905" y="175"/>
                  <a:pt x="885" y="175"/>
                </a:cubicBezTo>
                <a:cubicBezTo>
                  <a:pt x="885" y="175"/>
                  <a:pt x="885" y="175"/>
                  <a:pt x="354" y="278"/>
                </a:cubicBezTo>
                <a:cubicBezTo>
                  <a:pt x="304" y="289"/>
                  <a:pt x="304" y="309"/>
                  <a:pt x="304" y="371"/>
                </a:cubicBezTo>
                <a:cubicBezTo>
                  <a:pt x="304" y="371"/>
                  <a:pt x="304" y="371"/>
                  <a:pt x="334" y="371"/>
                </a:cubicBezTo>
                <a:cubicBezTo>
                  <a:pt x="334" y="371"/>
                  <a:pt x="334" y="371"/>
                  <a:pt x="334" y="752"/>
                </a:cubicBezTo>
                <a:cubicBezTo>
                  <a:pt x="334" y="752"/>
                  <a:pt x="334" y="752"/>
                  <a:pt x="233" y="752"/>
                </a:cubicBezTo>
                <a:cubicBezTo>
                  <a:pt x="233" y="752"/>
                  <a:pt x="233" y="752"/>
                  <a:pt x="233" y="371"/>
                </a:cubicBezTo>
                <a:cubicBezTo>
                  <a:pt x="233" y="371"/>
                  <a:pt x="233" y="371"/>
                  <a:pt x="264" y="371"/>
                </a:cubicBezTo>
                <a:cubicBezTo>
                  <a:pt x="264" y="320"/>
                  <a:pt x="264" y="258"/>
                  <a:pt x="344" y="237"/>
                </a:cubicBezTo>
                <a:cubicBezTo>
                  <a:pt x="344" y="237"/>
                  <a:pt x="344" y="237"/>
                  <a:pt x="885" y="134"/>
                </a:cubicBezTo>
                <a:close/>
                <a:moveTo>
                  <a:pt x="875" y="0"/>
                </a:moveTo>
                <a:cubicBezTo>
                  <a:pt x="875" y="0"/>
                  <a:pt x="875" y="0"/>
                  <a:pt x="1761" y="145"/>
                </a:cubicBezTo>
                <a:cubicBezTo>
                  <a:pt x="875" y="435"/>
                  <a:pt x="875" y="435"/>
                  <a:pt x="875" y="435"/>
                </a:cubicBezTo>
                <a:cubicBezTo>
                  <a:pt x="875" y="435"/>
                  <a:pt x="875" y="435"/>
                  <a:pt x="412" y="290"/>
                </a:cubicBezTo>
                <a:cubicBezTo>
                  <a:pt x="412" y="290"/>
                  <a:pt x="412" y="290"/>
                  <a:pt x="896" y="197"/>
                </a:cubicBezTo>
                <a:cubicBezTo>
                  <a:pt x="916" y="187"/>
                  <a:pt x="926" y="166"/>
                  <a:pt x="926" y="156"/>
                </a:cubicBezTo>
                <a:cubicBezTo>
                  <a:pt x="916" y="135"/>
                  <a:pt x="906" y="125"/>
                  <a:pt x="885" y="125"/>
                </a:cubicBezTo>
                <a:cubicBezTo>
                  <a:pt x="885" y="125"/>
                  <a:pt x="885" y="125"/>
                  <a:pt x="875" y="125"/>
                </a:cubicBezTo>
                <a:cubicBezTo>
                  <a:pt x="875" y="125"/>
                  <a:pt x="875" y="125"/>
                  <a:pt x="332" y="228"/>
                </a:cubicBezTo>
                <a:cubicBezTo>
                  <a:pt x="322" y="228"/>
                  <a:pt x="302" y="238"/>
                  <a:pt x="292" y="249"/>
                </a:cubicBezTo>
                <a:cubicBezTo>
                  <a:pt x="292" y="249"/>
                  <a:pt x="292" y="249"/>
                  <a:pt x="0" y="145"/>
                </a:cubicBezTo>
                <a:cubicBezTo>
                  <a:pt x="0" y="145"/>
                  <a:pt x="0" y="145"/>
                  <a:pt x="875" y="0"/>
                </a:cubicBezTo>
                <a:close/>
              </a:path>
            </a:pathLst>
          </a:custGeom>
          <a:solidFill>
            <a:srgbClr val="F4A5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zh-CN" altLang="en-US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FD56201F-2C08-1BDA-3006-4D25FD250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9018" y="1310701"/>
            <a:ext cx="4773964" cy="576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7A0C102F-A55D-2DAB-0FB7-C6C6A1552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36441" y="3904471"/>
            <a:ext cx="3086733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9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副标题 110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/>
              <a:t>Subtitle here</a:t>
            </a:r>
            <a:endParaRPr lang="zh-CN" altLang="en-US" dirty="0"/>
          </a:p>
        </p:txBody>
      </p:sp>
      <p:sp>
        <p:nvSpPr>
          <p:cNvPr id="1105" name="标题 1104"/>
          <p:cNvSpPr>
            <a:spLocks noGrp="1"/>
          </p:cNvSpPr>
          <p:nvPr>
            <p:ph type="ctrTitle"/>
          </p:nvPr>
        </p:nvSpPr>
        <p:spPr>
          <a:xfrm>
            <a:off x="5557838" y="1000557"/>
            <a:ext cx="6630987" cy="1430149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+mj-ea"/>
              </a:rPr>
              <a:t>毕业论文答辩</a:t>
            </a:r>
            <a:r>
              <a:rPr lang="en-US" altLang="zh-CN" dirty="0">
                <a:latin typeface="+mj-ea"/>
              </a:rPr>
              <a:t>PPT</a:t>
            </a:r>
            <a:r>
              <a:rPr lang="zh-CN" altLang="en-US" dirty="0">
                <a:latin typeface="+mj-ea"/>
              </a:rPr>
              <a:t>模板</a:t>
            </a:r>
          </a:p>
        </p:txBody>
      </p:sp>
      <p:sp>
        <p:nvSpPr>
          <p:cNvPr id="1111" name="文本占位符 1110"/>
          <p:cNvSpPr>
            <a:spLocks noGrp="1"/>
          </p:cNvSpPr>
          <p:nvPr>
            <p:ph type="body" sz="quarter" idx="10"/>
          </p:nvPr>
        </p:nvSpPr>
        <p:spPr>
          <a:xfrm>
            <a:off x="5989220" y="5399193"/>
            <a:ext cx="5515255" cy="287213"/>
          </a:xfrm>
        </p:spPr>
        <p:txBody>
          <a:bodyPr/>
          <a:lstStyle/>
          <a:p>
            <a:r>
              <a:rPr lang="en-US" altLang="zh-CN" dirty="0"/>
              <a:t>Speaker name and title</a:t>
            </a:r>
          </a:p>
        </p:txBody>
      </p:sp>
      <p:sp>
        <p:nvSpPr>
          <p:cNvPr id="1112" name="文本占位符 1111"/>
          <p:cNvSpPr>
            <a:spLocks noGrp="1"/>
          </p:cNvSpPr>
          <p:nvPr>
            <p:ph type="body" sz="quarter" idx="11"/>
          </p:nvPr>
        </p:nvSpPr>
        <p:spPr>
          <a:xfrm>
            <a:off x="5989220" y="5695464"/>
            <a:ext cx="5515255" cy="287213"/>
          </a:xfrm>
        </p:spPr>
        <p:txBody>
          <a:bodyPr/>
          <a:lstStyle/>
          <a:p>
            <a:r>
              <a:rPr lang="en-US" altLang="zh-CN" dirty="0"/>
              <a:t>mba.guet.edu.cn</a:t>
            </a:r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关键技术与实践难点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5074780" y="3526139"/>
            <a:ext cx="5419185" cy="489586"/>
          </a:xfrm>
        </p:spPr>
        <p:txBody>
          <a:bodyPr>
            <a:noAutofit/>
          </a:bodyPr>
          <a:lstStyle/>
          <a:p>
            <a:pPr lvl="0"/>
            <a:r>
              <a:rPr lang="en-US" altLang="zh-CN" sz="900" dirty="0"/>
              <a:t>Supporting text here.</a:t>
            </a:r>
          </a:p>
          <a:p>
            <a:pPr lvl="0"/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1AB02E7-8F30-40FE-A7CF-38E5E1CB5630}"/>
              </a:ext>
            </a:extLst>
          </p:cNvPr>
          <p:cNvSpPr txBox="1"/>
          <p:nvPr/>
        </p:nvSpPr>
        <p:spPr>
          <a:xfrm>
            <a:off x="3346207" y="3526139"/>
            <a:ext cx="475700" cy="413604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150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E9BC74-9CA1-4A55-A3C8-D7BEA2577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799B852-F313-48E4-97F6-58302A2D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9FDC74-243A-42D7-ADB0-29B9C90D4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86CFD50-5C99-4FEF-BC3E-DB4E41C8FCC9}"/>
              </a:ext>
            </a:extLst>
          </p:cNvPr>
          <p:cNvCxnSpPr/>
          <p:nvPr/>
        </p:nvCxnSpPr>
        <p:spPr>
          <a:xfrm>
            <a:off x="669925" y="3955857"/>
            <a:ext cx="10850561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íśḻîḑê">
            <a:extLst>
              <a:ext uri="{FF2B5EF4-FFF2-40B4-BE49-F238E27FC236}">
                <a16:creationId xmlns:a16="http://schemas.microsoft.com/office/drawing/2014/main" id="{E2AB914E-DFF6-44BC-A74A-EFC11AC16D95}"/>
              </a:ext>
            </a:extLst>
          </p:cNvPr>
          <p:cNvSpPr/>
          <p:nvPr/>
        </p:nvSpPr>
        <p:spPr bwMode="auto">
          <a:xfrm>
            <a:off x="741000" y="3683232"/>
            <a:ext cx="535350" cy="53535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ïṧļïḍe">
            <a:extLst>
              <a:ext uri="{FF2B5EF4-FFF2-40B4-BE49-F238E27FC236}">
                <a16:creationId xmlns:a16="http://schemas.microsoft.com/office/drawing/2014/main" id="{7ACB82D3-168A-4038-95E9-AD8FD6C53D4B}"/>
              </a:ext>
            </a:extLst>
          </p:cNvPr>
          <p:cNvSpPr/>
          <p:nvPr/>
        </p:nvSpPr>
        <p:spPr bwMode="auto">
          <a:xfrm>
            <a:off x="827700" y="3773461"/>
            <a:ext cx="361950" cy="354892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9" name="î$ḷidè">
            <a:extLst>
              <a:ext uri="{FF2B5EF4-FFF2-40B4-BE49-F238E27FC236}">
                <a16:creationId xmlns:a16="http://schemas.microsoft.com/office/drawing/2014/main" id="{6D9B0EEA-E1D8-4BD8-8A3F-1DE4ACD70A17}"/>
              </a:ext>
            </a:extLst>
          </p:cNvPr>
          <p:cNvSpPr txBox="1"/>
          <p:nvPr/>
        </p:nvSpPr>
        <p:spPr>
          <a:xfrm>
            <a:off x="4530462" y="4935493"/>
            <a:ext cx="3131074" cy="122853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use the icon library in iSlide  (www.islide.cc) to filter and replace existing icon elements with one click.</a:t>
            </a:r>
          </a:p>
        </p:txBody>
      </p:sp>
      <p:sp>
        <p:nvSpPr>
          <p:cNvPr id="80" name="íṣ1ïḑe">
            <a:extLst>
              <a:ext uri="{FF2B5EF4-FFF2-40B4-BE49-F238E27FC236}">
                <a16:creationId xmlns:a16="http://schemas.microsoft.com/office/drawing/2014/main" id="{F7C93D8B-F247-4B6B-9849-6E49EF207E87}"/>
              </a:ext>
            </a:extLst>
          </p:cNvPr>
          <p:cNvSpPr txBox="1"/>
          <p:nvPr/>
        </p:nvSpPr>
        <p:spPr>
          <a:xfrm>
            <a:off x="4530462" y="4432562"/>
            <a:ext cx="3131074" cy="415102"/>
          </a:xfrm>
          <a:prstGeom prst="rect">
            <a:avLst/>
          </a:prstGeom>
          <a:noFill/>
        </p:spPr>
        <p:txBody>
          <a:bodyPr wrap="none" rtlCol="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77" name="iŝliḍe">
            <a:extLst>
              <a:ext uri="{FF2B5EF4-FFF2-40B4-BE49-F238E27FC236}">
                <a16:creationId xmlns:a16="http://schemas.microsoft.com/office/drawing/2014/main" id="{B8941FAA-9C62-48BC-9A90-842E12DFDBB9}"/>
              </a:ext>
            </a:extLst>
          </p:cNvPr>
          <p:cNvSpPr/>
          <p:nvPr/>
        </p:nvSpPr>
        <p:spPr bwMode="auto">
          <a:xfrm>
            <a:off x="4601537" y="3683232"/>
            <a:ext cx="535350" cy="53535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dk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dk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dk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dk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dk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dk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dk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dk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dk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78" name="i$ḻíďè">
            <a:extLst>
              <a:ext uri="{FF2B5EF4-FFF2-40B4-BE49-F238E27FC236}">
                <a16:creationId xmlns:a16="http://schemas.microsoft.com/office/drawing/2014/main" id="{D3C1055E-3544-441B-AFB4-7EC0F2E7258E}"/>
              </a:ext>
            </a:extLst>
          </p:cNvPr>
          <p:cNvSpPr/>
          <p:nvPr/>
        </p:nvSpPr>
        <p:spPr bwMode="auto">
          <a:xfrm>
            <a:off x="4688237" y="3823733"/>
            <a:ext cx="361950" cy="254344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386588E-34B3-40CC-A9B1-16AA3F41D274}"/>
              </a:ext>
            </a:extLst>
          </p:cNvPr>
          <p:cNvCxnSpPr/>
          <p:nvPr/>
        </p:nvCxnSpPr>
        <p:spPr>
          <a:xfrm>
            <a:off x="4129799" y="4522562"/>
            <a:ext cx="0" cy="1544625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6840063E-E47F-4630-91A2-2B57E47AE0AE}"/>
              </a:ext>
            </a:extLst>
          </p:cNvPr>
          <p:cNvCxnSpPr/>
          <p:nvPr/>
        </p:nvCxnSpPr>
        <p:spPr>
          <a:xfrm>
            <a:off x="7996949" y="4522562"/>
            <a:ext cx="0" cy="1544625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i$lîḓè">
            <a:extLst>
              <a:ext uri="{FF2B5EF4-FFF2-40B4-BE49-F238E27FC236}">
                <a16:creationId xmlns:a16="http://schemas.microsoft.com/office/drawing/2014/main" id="{95730796-5CF9-4784-A000-2B9615827121}"/>
              </a:ext>
            </a:extLst>
          </p:cNvPr>
          <p:cNvSpPr txBox="1"/>
          <p:nvPr/>
        </p:nvSpPr>
        <p:spPr>
          <a:xfrm>
            <a:off x="654175" y="4935493"/>
            <a:ext cx="3131074" cy="122853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use the icon library in iSlide  (www.islide.cc) to filter and replace existing icon elements with one click.</a:t>
            </a:r>
          </a:p>
        </p:txBody>
      </p:sp>
      <p:sp>
        <p:nvSpPr>
          <p:cNvPr id="76" name="íṩlïdé">
            <a:extLst>
              <a:ext uri="{FF2B5EF4-FFF2-40B4-BE49-F238E27FC236}">
                <a16:creationId xmlns:a16="http://schemas.microsoft.com/office/drawing/2014/main" id="{FE0016AE-010C-4E22-B80D-D1B13D8C9C10}"/>
              </a:ext>
            </a:extLst>
          </p:cNvPr>
          <p:cNvSpPr txBox="1"/>
          <p:nvPr/>
        </p:nvSpPr>
        <p:spPr>
          <a:xfrm>
            <a:off x="654175" y="4432562"/>
            <a:ext cx="3131074" cy="415102"/>
          </a:xfrm>
          <a:prstGeom prst="rect">
            <a:avLst/>
          </a:prstGeom>
          <a:noFill/>
        </p:spPr>
        <p:txBody>
          <a:bodyPr wrap="none" rtlCol="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73" name="íṧlíḓè">
            <a:extLst>
              <a:ext uri="{FF2B5EF4-FFF2-40B4-BE49-F238E27FC236}">
                <a16:creationId xmlns:a16="http://schemas.microsoft.com/office/drawing/2014/main" id="{C375698C-865B-4EC4-A8A4-3660EB4E51BC}"/>
              </a:ext>
            </a:extLst>
          </p:cNvPr>
          <p:cNvSpPr txBox="1"/>
          <p:nvPr/>
        </p:nvSpPr>
        <p:spPr>
          <a:xfrm>
            <a:off x="8404961" y="4935493"/>
            <a:ext cx="3131074" cy="122853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use the icon library in iSlide  (www.islide.cc) to filter and replace existing icon elements with one click.</a:t>
            </a:r>
          </a:p>
        </p:txBody>
      </p:sp>
      <p:sp>
        <p:nvSpPr>
          <p:cNvPr id="74" name="iṩḷîḑê">
            <a:extLst>
              <a:ext uri="{FF2B5EF4-FFF2-40B4-BE49-F238E27FC236}">
                <a16:creationId xmlns:a16="http://schemas.microsoft.com/office/drawing/2014/main" id="{19EA6464-0875-499F-8840-8AAE8B925A7A}"/>
              </a:ext>
            </a:extLst>
          </p:cNvPr>
          <p:cNvSpPr txBox="1"/>
          <p:nvPr/>
        </p:nvSpPr>
        <p:spPr>
          <a:xfrm>
            <a:off x="8404961" y="4432562"/>
            <a:ext cx="3131074" cy="415102"/>
          </a:xfrm>
          <a:prstGeom prst="rect">
            <a:avLst/>
          </a:prstGeom>
          <a:noFill/>
        </p:spPr>
        <p:txBody>
          <a:bodyPr wrap="none" rtlCol="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16" name="îṧlíḑe">
            <a:extLst>
              <a:ext uri="{FF2B5EF4-FFF2-40B4-BE49-F238E27FC236}">
                <a16:creationId xmlns:a16="http://schemas.microsoft.com/office/drawing/2014/main" id="{352786CF-E23D-411C-A385-16771925BA9D}"/>
              </a:ext>
            </a:extLst>
          </p:cNvPr>
          <p:cNvSpPr/>
          <p:nvPr/>
        </p:nvSpPr>
        <p:spPr bwMode="auto">
          <a:xfrm>
            <a:off x="8559904" y="1647584"/>
            <a:ext cx="2861815" cy="2023149"/>
          </a:xfrm>
          <a:custGeom>
            <a:avLst/>
            <a:gdLst>
              <a:gd name="T0" fmla="*/ 1308 w 1308"/>
              <a:gd name="T1" fmla="*/ 52 h 924"/>
              <a:gd name="T2" fmla="*/ 1254 w 1308"/>
              <a:gd name="T3" fmla="*/ 0 h 924"/>
              <a:gd name="T4" fmla="*/ 57 w 1308"/>
              <a:gd name="T5" fmla="*/ 0 h 924"/>
              <a:gd name="T6" fmla="*/ 0 w 1308"/>
              <a:gd name="T7" fmla="*/ 52 h 924"/>
              <a:gd name="T8" fmla="*/ 0 w 1308"/>
              <a:gd name="T9" fmla="*/ 924 h 924"/>
              <a:gd name="T10" fmla="*/ 1308 w 1308"/>
              <a:gd name="T11" fmla="*/ 924 h 924"/>
              <a:gd name="T12" fmla="*/ 1308 w 1308"/>
              <a:gd name="T13" fmla="*/ 52 h 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8" h="924">
                <a:moveTo>
                  <a:pt x="1308" y="52"/>
                </a:moveTo>
                <a:cubicBezTo>
                  <a:pt x="1308" y="18"/>
                  <a:pt x="1288" y="0"/>
                  <a:pt x="1254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23" y="0"/>
                  <a:pt x="0" y="18"/>
                  <a:pt x="0" y="52"/>
                </a:cubicBezTo>
                <a:cubicBezTo>
                  <a:pt x="0" y="924"/>
                  <a:pt x="0" y="924"/>
                  <a:pt x="0" y="924"/>
                </a:cubicBezTo>
                <a:cubicBezTo>
                  <a:pt x="1308" y="924"/>
                  <a:pt x="1308" y="924"/>
                  <a:pt x="1308" y="924"/>
                </a:cubicBezTo>
                <a:lnTo>
                  <a:pt x="1308" y="52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islíḋê">
            <a:extLst>
              <a:ext uri="{FF2B5EF4-FFF2-40B4-BE49-F238E27FC236}">
                <a16:creationId xmlns:a16="http://schemas.microsoft.com/office/drawing/2014/main" id="{FA1DD36B-6184-4690-A724-35692F9050C5}"/>
              </a:ext>
            </a:extLst>
          </p:cNvPr>
          <p:cNvSpPr/>
          <p:nvPr/>
        </p:nvSpPr>
        <p:spPr bwMode="auto">
          <a:xfrm>
            <a:off x="8305624" y="3670733"/>
            <a:ext cx="3370376" cy="280171"/>
          </a:xfrm>
          <a:custGeom>
            <a:avLst/>
            <a:gdLst>
              <a:gd name="T0" fmla="*/ 0 w 1540"/>
              <a:gd name="T1" fmla="*/ 0 h 128"/>
              <a:gd name="T2" fmla="*/ 0 w 1540"/>
              <a:gd name="T3" fmla="*/ 66 h 128"/>
              <a:gd name="T4" fmla="*/ 83 w 1540"/>
              <a:gd name="T5" fmla="*/ 128 h 128"/>
              <a:gd name="T6" fmla="*/ 1461 w 1540"/>
              <a:gd name="T7" fmla="*/ 128 h 128"/>
              <a:gd name="T8" fmla="*/ 1540 w 1540"/>
              <a:gd name="T9" fmla="*/ 66 h 128"/>
              <a:gd name="T10" fmla="*/ 1540 w 1540"/>
              <a:gd name="T11" fmla="*/ 0 h 128"/>
              <a:gd name="T12" fmla="*/ 0 w 1540"/>
              <a:gd name="T13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40" h="128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0" y="99"/>
                  <a:pt x="44" y="128"/>
                  <a:pt x="83" y="128"/>
                </a:cubicBezTo>
                <a:cubicBezTo>
                  <a:pt x="1461" y="128"/>
                  <a:pt x="1461" y="128"/>
                  <a:pt x="1461" y="128"/>
                </a:cubicBezTo>
                <a:cubicBezTo>
                  <a:pt x="1500" y="128"/>
                  <a:pt x="1540" y="99"/>
                  <a:pt x="1540" y="66"/>
                </a:cubicBezTo>
                <a:cubicBezTo>
                  <a:pt x="1540" y="0"/>
                  <a:pt x="1540" y="0"/>
                  <a:pt x="15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1F2F2"/>
          </a:solidFill>
          <a:ln w="90488" cap="flat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iṧḷîḑe">
            <a:extLst>
              <a:ext uri="{FF2B5EF4-FFF2-40B4-BE49-F238E27FC236}">
                <a16:creationId xmlns:a16="http://schemas.microsoft.com/office/drawing/2014/main" id="{8F035A78-6B13-4AF2-A8DF-FCC69BC553C2}"/>
              </a:ext>
            </a:extLst>
          </p:cNvPr>
          <p:cNvSpPr/>
          <p:nvPr/>
        </p:nvSpPr>
        <p:spPr bwMode="auto">
          <a:xfrm>
            <a:off x="8743911" y="1796454"/>
            <a:ext cx="2503048" cy="1690273"/>
          </a:xfrm>
          <a:prstGeom prst="rect">
            <a:avLst/>
          </a:prstGeom>
          <a:solidFill>
            <a:srgbClr val="FFCB31"/>
          </a:solidFill>
          <a:ln w="90488" cap="flat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ïśļîďé">
            <a:extLst>
              <a:ext uri="{FF2B5EF4-FFF2-40B4-BE49-F238E27FC236}">
                <a16:creationId xmlns:a16="http://schemas.microsoft.com/office/drawing/2014/main" id="{8B9777F8-B698-4C59-B2F6-938F73A62C01}"/>
              </a:ext>
            </a:extLst>
          </p:cNvPr>
          <p:cNvSpPr/>
          <p:nvPr/>
        </p:nvSpPr>
        <p:spPr bwMode="auto">
          <a:xfrm>
            <a:off x="9837781" y="3828849"/>
            <a:ext cx="315308" cy="0"/>
          </a:xfrm>
          <a:prstGeom prst="line">
            <a:avLst/>
          </a:prstGeom>
          <a:noFill/>
          <a:ln w="90488" cap="flat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ïšļîḋé">
            <a:extLst>
              <a:ext uri="{FF2B5EF4-FFF2-40B4-BE49-F238E27FC236}">
                <a16:creationId xmlns:a16="http://schemas.microsoft.com/office/drawing/2014/main" id="{E128EC67-D92D-4797-BD6E-4BA9AA98FAC5}"/>
              </a:ext>
            </a:extLst>
          </p:cNvPr>
          <p:cNvSpPr/>
          <p:nvPr/>
        </p:nvSpPr>
        <p:spPr bwMode="auto">
          <a:xfrm>
            <a:off x="8166000" y="2042412"/>
            <a:ext cx="1183561" cy="1183561"/>
          </a:xfrm>
          <a:custGeom>
            <a:avLst/>
            <a:gdLst>
              <a:gd name="T0" fmla="*/ 336 w 541"/>
              <a:gd name="T1" fmla="*/ 535 h 541"/>
              <a:gd name="T2" fmla="*/ 336 w 541"/>
              <a:gd name="T3" fmla="*/ 468 h 541"/>
              <a:gd name="T4" fmla="*/ 371 w 541"/>
              <a:gd name="T5" fmla="*/ 453 h 541"/>
              <a:gd name="T6" fmla="*/ 417 w 541"/>
              <a:gd name="T7" fmla="*/ 500 h 541"/>
              <a:gd name="T8" fmla="*/ 433 w 541"/>
              <a:gd name="T9" fmla="*/ 500 h 541"/>
              <a:gd name="T10" fmla="*/ 500 w 541"/>
              <a:gd name="T11" fmla="*/ 433 h 541"/>
              <a:gd name="T12" fmla="*/ 500 w 541"/>
              <a:gd name="T13" fmla="*/ 417 h 541"/>
              <a:gd name="T14" fmla="*/ 453 w 541"/>
              <a:gd name="T15" fmla="*/ 375 h 541"/>
              <a:gd name="T16" fmla="*/ 468 w 541"/>
              <a:gd name="T17" fmla="*/ 344 h 541"/>
              <a:gd name="T18" fmla="*/ 534 w 541"/>
              <a:gd name="T19" fmla="*/ 344 h 541"/>
              <a:gd name="T20" fmla="*/ 540 w 541"/>
              <a:gd name="T21" fmla="*/ 323 h 541"/>
              <a:gd name="T22" fmla="*/ 540 w 541"/>
              <a:gd name="T23" fmla="*/ 228 h 541"/>
              <a:gd name="T24" fmla="*/ 534 w 541"/>
              <a:gd name="T25" fmla="*/ 212 h 541"/>
              <a:gd name="T26" fmla="*/ 468 w 541"/>
              <a:gd name="T27" fmla="*/ 212 h 541"/>
              <a:gd name="T28" fmla="*/ 453 w 541"/>
              <a:gd name="T29" fmla="*/ 178 h 541"/>
              <a:gd name="T30" fmla="*/ 500 w 541"/>
              <a:gd name="T31" fmla="*/ 132 h 541"/>
              <a:gd name="T32" fmla="*/ 500 w 541"/>
              <a:gd name="T33" fmla="*/ 117 h 541"/>
              <a:gd name="T34" fmla="*/ 433 w 541"/>
              <a:gd name="T35" fmla="*/ 50 h 541"/>
              <a:gd name="T36" fmla="*/ 417 w 541"/>
              <a:gd name="T37" fmla="*/ 50 h 541"/>
              <a:gd name="T38" fmla="*/ 371 w 541"/>
              <a:gd name="T39" fmla="*/ 97 h 541"/>
              <a:gd name="T40" fmla="*/ 336 w 541"/>
              <a:gd name="T41" fmla="*/ 82 h 541"/>
              <a:gd name="T42" fmla="*/ 336 w 541"/>
              <a:gd name="T43" fmla="*/ 15 h 541"/>
              <a:gd name="T44" fmla="*/ 322 w 541"/>
              <a:gd name="T45" fmla="*/ 0 h 541"/>
              <a:gd name="T46" fmla="*/ 227 w 541"/>
              <a:gd name="T47" fmla="*/ 0 h 541"/>
              <a:gd name="T48" fmla="*/ 212 w 541"/>
              <a:gd name="T49" fmla="*/ 15 h 541"/>
              <a:gd name="T50" fmla="*/ 212 w 541"/>
              <a:gd name="T51" fmla="*/ 82 h 541"/>
              <a:gd name="T52" fmla="*/ 178 w 541"/>
              <a:gd name="T53" fmla="*/ 97 h 541"/>
              <a:gd name="T54" fmla="*/ 132 w 541"/>
              <a:gd name="T55" fmla="*/ 50 h 541"/>
              <a:gd name="T56" fmla="*/ 116 w 541"/>
              <a:gd name="T57" fmla="*/ 50 h 541"/>
              <a:gd name="T58" fmla="*/ 49 w 541"/>
              <a:gd name="T59" fmla="*/ 117 h 541"/>
              <a:gd name="T60" fmla="*/ 49 w 541"/>
              <a:gd name="T61" fmla="*/ 133 h 541"/>
              <a:gd name="T62" fmla="*/ 96 w 541"/>
              <a:gd name="T63" fmla="*/ 178 h 541"/>
              <a:gd name="T64" fmla="*/ 82 w 541"/>
              <a:gd name="T65" fmla="*/ 212 h 541"/>
              <a:gd name="T66" fmla="*/ 15 w 541"/>
              <a:gd name="T67" fmla="*/ 212 h 541"/>
              <a:gd name="T68" fmla="*/ 0 w 541"/>
              <a:gd name="T69" fmla="*/ 228 h 541"/>
              <a:gd name="T70" fmla="*/ 0 w 541"/>
              <a:gd name="T71" fmla="*/ 323 h 541"/>
              <a:gd name="T72" fmla="*/ 15 w 541"/>
              <a:gd name="T73" fmla="*/ 344 h 541"/>
              <a:gd name="T74" fmla="*/ 82 w 541"/>
              <a:gd name="T75" fmla="*/ 344 h 541"/>
              <a:gd name="T76" fmla="*/ 96 w 541"/>
              <a:gd name="T77" fmla="*/ 375 h 541"/>
              <a:gd name="T78" fmla="*/ 49 w 541"/>
              <a:gd name="T79" fmla="*/ 419 h 541"/>
              <a:gd name="T80" fmla="*/ 49 w 541"/>
              <a:gd name="T81" fmla="*/ 434 h 541"/>
              <a:gd name="T82" fmla="*/ 117 w 541"/>
              <a:gd name="T83" fmla="*/ 501 h 541"/>
              <a:gd name="T84" fmla="*/ 133 w 541"/>
              <a:gd name="T85" fmla="*/ 501 h 541"/>
              <a:gd name="T86" fmla="*/ 178 w 541"/>
              <a:gd name="T87" fmla="*/ 454 h 541"/>
              <a:gd name="T88" fmla="*/ 212 w 541"/>
              <a:gd name="T89" fmla="*/ 468 h 541"/>
              <a:gd name="T90" fmla="*/ 212 w 541"/>
              <a:gd name="T91" fmla="*/ 535 h 541"/>
              <a:gd name="T92" fmla="*/ 227 w 541"/>
              <a:gd name="T93" fmla="*/ 540 h 541"/>
              <a:gd name="T94" fmla="*/ 322 w 541"/>
              <a:gd name="T95" fmla="*/ 540 h 541"/>
              <a:gd name="T96" fmla="*/ 336 w 541"/>
              <a:gd name="T97" fmla="*/ 535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41" h="541">
                <a:moveTo>
                  <a:pt x="336" y="535"/>
                </a:moveTo>
                <a:cubicBezTo>
                  <a:pt x="336" y="468"/>
                  <a:pt x="336" y="468"/>
                  <a:pt x="336" y="468"/>
                </a:cubicBezTo>
                <a:cubicBezTo>
                  <a:pt x="344" y="465"/>
                  <a:pt x="359" y="459"/>
                  <a:pt x="371" y="453"/>
                </a:cubicBezTo>
                <a:cubicBezTo>
                  <a:pt x="417" y="500"/>
                  <a:pt x="417" y="500"/>
                  <a:pt x="417" y="500"/>
                </a:cubicBezTo>
                <a:cubicBezTo>
                  <a:pt x="422" y="505"/>
                  <a:pt x="429" y="505"/>
                  <a:pt x="433" y="500"/>
                </a:cubicBezTo>
                <a:cubicBezTo>
                  <a:pt x="500" y="433"/>
                  <a:pt x="500" y="433"/>
                  <a:pt x="500" y="433"/>
                </a:cubicBezTo>
                <a:cubicBezTo>
                  <a:pt x="505" y="429"/>
                  <a:pt x="504" y="421"/>
                  <a:pt x="500" y="417"/>
                </a:cubicBezTo>
                <a:cubicBezTo>
                  <a:pt x="453" y="375"/>
                  <a:pt x="453" y="375"/>
                  <a:pt x="453" y="375"/>
                </a:cubicBezTo>
                <a:cubicBezTo>
                  <a:pt x="459" y="364"/>
                  <a:pt x="464" y="352"/>
                  <a:pt x="468" y="344"/>
                </a:cubicBezTo>
                <a:cubicBezTo>
                  <a:pt x="534" y="344"/>
                  <a:pt x="534" y="344"/>
                  <a:pt x="534" y="344"/>
                </a:cubicBezTo>
                <a:cubicBezTo>
                  <a:pt x="541" y="344"/>
                  <a:pt x="540" y="329"/>
                  <a:pt x="540" y="323"/>
                </a:cubicBezTo>
                <a:cubicBezTo>
                  <a:pt x="540" y="228"/>
                  <a:pt x="540" y="228"/>
                  <a:pt x="540" y="228"/>
                </a:cubicBezTo>
                <a:cubicBezTo>
                  <a:pt x="540" y="221"/>
                  <a:pt x="541" y="212"/>
                  <a:pt x="534" y="212"/>
                </a:cubicBezTo>
                <a:cubicBezTo>
                  <a:pt x="468" y="212"/>
                  <a:pt x="468" y="212"/>
                  <a:pt x="468" y="212"/>
                </a:cubicBezTo>
                <a:cubicBezTo>
                  <a:pt x="464" y="200"/>
                  <a:pt x="459" y="189"/>
                  <a:pt x="453" y="178"/>
                </a:cubicBezTo>
                <a:cubicBezTo>
                  <a:pt x="500" y="132"/>
                  <a:pt x="500" y="132"/>
                  <a:pt x="500" y="132"/>
                </a:cubicBezTo>
                <a:cubicBezTo>
                  <a:pt x="504" y="128"/>
                  <a:pt x="504" y="121"/>
                  <a:pt x="500" y="117"/>
                </a:cubicBezTo>
                <a:cubicBezTo>
                  <a:pt x="433" y="50"/>
                  <a:pt x="433" y="50"/>
                  <a:pt x="433" y="50"/>
                </a:cubicBezTo>
                <a:cubicBezTo>
                  <a:pt x="428" y="45"/>
                  <a:pt x="421" y="45"/>
                  <a:pt x="417" y="50"/>
                </a:cubicBezTo>
                <a:cubicBezTo>
                  <a:pt x="371" y="97"/>
                  <a:pt x="371" y="97"/>
                  <a:pt x="371" y="97"/>
                </a:cubicBezTo>
                <a:cubicBezTo>
                  <a:pt x="359" y="91"/>
                  <a:pt x="344" y="86"/>
                  <a:pt x="336" y="82"/>
                </a:cubicBezTo>
                <a:cubicBezTo>
                  <a:pt x="336" y="15"/>
                  <a:pt x="336" y="15"/>
                  <a:pt x="336" y="15"/>
                </a:cubicBezTo>
                <a:cubicBezTo>
                  <a:pt x="336" y="9"/>
                  <a:pt x="329" y="0"/>
                  <a:pt x="322" y="0"/>
                </a:cubicBezTo>
                <a:cubicBezTo>
                  <a:pt x="227" y="0"/>
                  <a:pt x="227" y="0"/>
                  <a:pt x="227" y="0"/>
                </a:cubicBezTo>
                <a:cubicBezTo>
                  <a:pt x="221" y="0"/>
                  <a:pt x="212" y="9"/>
                  <a:pt x="212" y="15"/>
                </a:cubicBezTo>
                <a:cubicBezTo>
                  <a:pt x="212" y="82"/>
                  <a:pt x="212" y="82"/>
                  <a:pt x="212" y="82"/>
                </a:cubicBezTo>
                <a:cubicBezTo>
                  <a:pt x="200" y="86"/>
                  <a:pt x="189" y="91"/>
                  <a:pt x="178" y="97"/>
                </a:cubicBezTo>
                <a:cubicBezTo>
                  <a:pt x="132" y="50"/>
                  <a:pt x="132" y="50"/>
                  <a:pt x="132" y="50"/>
                </a:cubicBezTo>
                <a:cubicBezTo>
                  <a:pt x="127" y="45"/>
                  <a:pt x="121" y="45"/>
                  <a:pt x="116" y="50"/>
                </a:cubicBezTo>
                <a:cubicBezTo>
                  <a:pt x="49" y="117"/>
                  <a:pt x="49" y="117"/>
                  <a:pt x="49" y="117"/>
                </a:cubicBezTo>
                <a:cubicBezTo>
                  <a:pt x="45" y="122"/>
                  <a:pt x="45" y="129"/>
                  <a:pt x="49" y="133"/>
                </a:cubicBezTo>
                <a:cubicBezTo>
                  <a:pt x="96" y="178"/>
                  <a:pt x="96" y="178"/>
                  <a:pt x="96" y="178"/>
                </a:cubicBezTo>
                <a:cubicBezTo>
                  <a:pt x="90" y="189"/>
                  <a:pt x="85" y="200"/>
                  <a:pt x="82" y="212"/>
                </a:cubicBezTo>
                <a:cubicBezTo>
                  <a:pt x="15" y="212"/>
                  <a:pt x="15" y="212"/>
                  <a:pt x="15" y="212"/>
                </a:cubicBezTo>
                <a:cubicBezTo>
                  <a:pt x="9" y="212"/>
                  <a:pt x="0" y="221"/>
                  <a:pt x="0" y="228"/>
                </a:cubicBezTo>
                <a:cubicBezTo>
                  <a:pt x="0" y="323"/>
                  <a:pt x="0" y="323"/>
                  <a:pt x="0" y="323"/>
                </a:cubicBezTo>
                <a:cubicBezTo>
                  <a:pt x="0" y="329"/>
                  <a:pt x="9" y="344"/>
                  <a:pt x="15" y="344"/>
                </a:cubicBezTo>
                <a:cubicBezTo>
                  <a:pt x="82" y="344"/>
                  <a:pt x="82" y="344"/>
                  <a:pt x="82" y="344"/>
                </a:cubicBezTo>
                <a:cubicBezTo>
                  <a:pt x="85" y="352"/>
                  <a:pt x="90" y="364"/>
                  <a:pt x="96" y="375"/>
                </a:cubicBezTo>
                <a:cubicBezTo>
                  <a:pt x="49" y="419"/>
                  <a:pt x="49" y="419"/>
                  <a:pt x="49" y="419"/>
                </a:cubicBezTo>
                <a:cubicBezTo>
                  <a:pt x="45" y="424"/>
                  <a:pt x="45" y="430"/>
                  <a:pt x="49" y="434"/>
                </a:cubicBezTo>
                <a:cubicBezTo>
                  <a:pt x="117" y="501"/>
                  <a:pt x="117" y="501"/>
                  <a:pt x="117" y="501"/>
                </a:cubicBezTo>
                <a:cubicBezTo>
                  <a:pt x="121" y="505"/>
                  <a:pt x="128" y="505"/>
                  <a:pt x="133" y="501"/>
                </a:cubicBezTo>
                <a:cubicBezTo>
                  <a:pt x="178" y="454"/>
                  <a:pt x="178" y="454"/>
                  <a:pt x="178" y="454"/>
                </a:cubicBezTo>
                <a:cubicBezTo>
                  <a:pt x="189" y="460"/>
                  <a:pt x="200" y="465"/>
                  <a:pt x="212" y="468"/>
                </a:cubicBezTo>
                <a:cubicBezTo>
                  <a:pt x="212" y="535"/>
                  <a:pt x="212" y="535"/>
                  <a:pt x="212" y="535"/>
                </a:cubicBezTo>
                <a:cubicBezTo>
                  <a:pt x="212" y="541"/>
                  <a:pt x="221" y="540"/>
                  <a:pt x="227" y="540"/>
                </a:cubicBezTo>
                <a:cubicBezTo>
                  <a:pt x="322" y="540"/>
                  <a:pt x="322" y="540"/>
                  <a:pt x="322" y="540"/>
                </a:cubicBezTo>
                <a:cubicBezTo>
                  <a:pt x="329" y="540"/>
                  <a:pt x="336" y="541"/>
                  <a:pt x="336" y="535"/>
                </a:cubicBezTo>
                <a:close/>
              </a:path>
            </a:pathLst>
          </a:custGeom>
          <a:solidFill>
            <a:srgbClr val="D1D3D4"/>
          </a:solidFill>
          <a:ln w="90488" cap="flat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îṡļíďe">
            <a:extLst>
              <a:ext uri="{FF2B5EF4-FFF2-40B4-BE49-F238E27FC236}">
                <a16:creationId xmlns:a16="http://schemas.microsoft.com/office/drawing/2014/main" id="{FC2FBBD6-631F-423C-B0E6-80F2F34367E3}"/>
              </a:ext>
            </a:extLst>
          </p:cNvPr>
          <p:cNvSpPr/>
          <p:nvPr/>
        </p:nvSpPr>
        <p:spPr bwMode="auto">
          <a:xfrm>
            <a:off x="8574699" y="2464980"/>
            <a:ext cx="374487" cy="373561"/>
          </a:xfrm>
          <a:prstGeom prst="ellipse">
            <a:avLst/>
          </a:prstGeom>
          <a:solidFill>
            <a:srgbClr val="F1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išḷiḑê">
            <a:extLst>
              <a:ext uri="{FF2B5EF4-FFF2-40B4-BE49-F238E27FC236}">
                <a16:creationId xmlns:a16="http://schemas.microsoft.com/office/drawing/2014/main" id="{25750938-22CC-4BE6-A0EA-067D60F4AFEB}"/>
              </a:ext>
            </a:extLst>
          </p:cNvPr>
          <p:cNvSpPr/>
          <p:nvPr/>
        </p:nvSpPr>
        <p:spPr bwMode="auto">
          <a:xfrm>
            <a:off x="8997267" y="1183406"/>
            <a:ext cx="2004657" cy="228391"/>
          </a:xfrm>
          <a:prstGeom prst="rect">
            <a:avLst/>
          </a:prstGeom>
          <a:solidFill>
            <a:srgbClr val="FFCB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íSļídê">
            <a:extLst>
              <a:ext uri="{FF2B5EF4-FFF2-40B4-BE49-F238E27FC236}">
                <a16:creationId xmlns:a16="http://schemas.microsoft.com/office/drawing/2014/main" id="{CA83546E-4A46-45B6-BF8F-B5C66AB89C76}"/>
              </a:ext>
            </a:extLst>
          </p:cNvPr>
          <p:cNvSpPr/>
          <p:nvPr/>
        </p:nvSpPr>
        <p:spPr bwMode="auto">
          <a:xfrm>
            <a:off x="8997267" y="1411797"/>
            <a:ext cx="2004657" cy="2074930"/>
          </a:xfrm>
          <a:prstGeom prst="rect">
            <a:avLst/>
          </a:prstGeom>
          <a:solidFill>
            <a:srgbClr val="F1F2F2"/>
          </a:solidFill>
          <a:ln w="90488" cap="flat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íṡḻîḓè">
            <a:extLst>
              <a:ext uri="{FF2B5EF4-FFF2-40B4-BE49-F238E27FC236}">
                <a16:creationId xmlns:a16="http://schemas.microsoft.com/office/drawing/2014/main" id="{A9BFF860-E31E-4EC6-BC71-40DDB073566C}"/>
              </a:ext>
            </a:extLst>
          </p:cNvPr>
          <p:cNvSpPr/>
          <p:nvPr/>
        </p:nvSpPr>
        <p:spPr bwMode="auto">
          <a:xfrm>
            <a:off x="9102678" y="1288817"/>
            <a:ext cx="131301" cy="0"/>
          </a:xfrm>
          <a:prstGeom prst="line">
            <a:avLst/>
          </a:prstGeom>
          <a:noFill/>
          <a:ln w="90488" cap="flat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işḻîḑê">
            <a:extLst>
              <a:ext uri="{FF2B5EF4-FFF2-40B4-BE49-F238E27FC236}">
                <a16:creationId xmlns:a16="http://schemas.microsoft.com/office/drawing/2014/main" id="{5B0EA0B8-8026-4BD4-B2B9-1D09BBDA0188}"/>
              </a:ext>
            </a:extLst>
          </p:cNvPr>
          <p:cNvSpPr/>
          <p:nvPr/>
        </p:nvSpPr>
        <p:spPr bwMode="auto">
          <a:xfrm>
            <a:off x="9303329" y="1288817"/>
            <a:ext cx="148870" cy="0"/>
          </a:xfrm>
          <a:prstGeom prst="line">
            <a:avLst/>
          </a:prstGeom>
          <a:noFill/>
          <a:ln w="90488" cap="flat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îṣḻïḑê">
            <a:extLst>
              <a:ext uri="{FF2B5EF4-FFF2-40B4-BE49-F238E27FC236}">
                <a16:creationId xmlns:a16="http://schemas.microsoft.com/office/drawing/2014/main" id="{EB8FC52B-1A93-44DE-A742-308AC373C0FD}"/>
              </a:ext>
            </a:extLst>
          </p:cNvPr>
          <p:cNvSpPr/>
          <p:nvPr/>
        </p:nvSpPr>
        <p:spPr bwMode="auto">
          <a:xfrm>
            <a:off x="9540041" y="1288817"/>
            <a:ext cx="113733" cy="0"/>
          </a:xfrm>
          <a:prstGeom prst="line">
            <a:avLst/>
          </a:prstGeom>
          <a:noFill/>
          <a:ln w="90488" cap="flat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íšḷïḑé">
            <a:extLst>
              <a:ext uri="{FF2B5EF4-FFF2-40B4-BE49-F238E27FC236}">
                <a16:creationId xmlns:a16="http://schemas.microsoft.com/office/drawing/2014/main" id="{4D1BCEF2-5DD4-4FCC-99FA-F77B468EA471}"/>
              </a:ext>
            </a:extLst>
          </p:cNvPr>
          <p:cNvSpPr/>
          <p:nvPr/>
        </p:nvSpPr>
        <p:spPr bwMode="auto">
          <a:xfrm>
            <a:off x="9137815" y="1543098"/>
            <a:ext cx="245034" cy="1804006"/>
          </a:xfrm>
          <a:prstGeom prst="rect">
            <a:avLst/>
          </a:pr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íşḷïḋê">
            <a:extLst>
              <a:ext uri="{FF2B5EF4-FFF2-40B4-BE49-F238E27FC236}">
                <a16:creationId xmlns:a16="http://schemas.microsoft.com/office/drawing/2014/main" id="{6E4C60F3-DD75-4D67-A96B-D5A4CFDD0BBC}"/>
              </a:ext>
            </a:extLst>
          </p:cNvPr>
          <p:cNvSpPr/>
          <p:nvPr/>
        </p:nvSpPr>
        <p:spPr bwMode="auto">
          <a:xfrm>
            <a:off x="9565931" y="1543098"/>
            <a:ext cx="1277877" cy="1804006"/>
          </a:xfrm>
          <a:prstGeom prst="rect">
            <a:avLst/>
          </a:pr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iṡḻîdê">
            <a:extLst>
              <a:ext uri="{FF2B5EF4-FFF2-40B4-BE49-F238E27FC236}">
                <a16:creationId xmlns:a16="http://schemas.microsoft.com/office/drawing/2014/main" id="{94FE2B19-2D56-49E5-A8FA-A0AC6052504E}"/>
              </a:ext>
            </a:extLst>
          </p:cNvPr>
          <p:cNvSpPr/>
          <p:nvPr/>
        </p:nvSpPr>
        <p:spPr bwMode="auto">
          <a:xfrm>
            <a:off x="9461445" y="1543098"/>
            <a:ext cx="0" cy="1794759"/>
          </a:xfrm>
          <a:prstGeom prst="line">
            <a:avLst/>
          </a:prstGeom>
          <a:noFill/>
          <a:ln w="90488" cap="flat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î$ļíde">
            <a:extLst>
              <a:ext uri="{FF2B5EF4-FFF2-40B4-BE49-F238E27FC236}">
                <a16:creationId xmlns:a16="http://schemas.microsoft.com/office/drawing/2014/main" id="{B7B4C7DE-BF79-432A-A621-E0232605BE6B}"/>
              </a:ext>
            </a:extLst>
          </p:cNvPr>
          <p:cNvSpPr/>
          <p:nvPr/>
        </p:nvSpPr>
        <p:spPr bwMode="auto">
          <a:xfrm>
            <a:off x="9207164" y="1665152"/>
            <a:ext cx="96164" cy="0"/>
          </a:xfrm>
          <a:prstGeom prst="line">
            <a:avLst/>
          </a:prstGeom>
          <a:noFill/>
          <a:ln w="90488" cap="flat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iṩliḋê">
            <a:extLst>
              <a:ext uri="{FF2B5EF4-FFF2-40B4-BE49-F238E27FC236}">
                <a16:creationId xmlns:a16="http://schemas.microsoft.com/office/drawing/2014/main" id="{7263CFB5-48A0-40A7-BB56-9A1DA5840949}"/>
              </a:ext>
            </a:extLst>
          </p:cNvPr>
          <p:cNvSpPr/>
          <p:nvPr/>
        </p:nvSpPr>
        <p:spPr bwMode="auto">
          <a:xfrm>
            <a:off x="9207164" y="1849159"/>
            <a:ext cx="96164" cy="0"/>
          </a:xfrm>
          <a:prstGeom prst="line">
            <a:avLst/>
          </a:prstGeom>
          <a:noFill/>
          <a:ln w="90488" cap="flat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ïṥļïḋe">
            <a:extLst>
              <a:ext uri="{FF2B5EF4-FFF2-40B4-BE49-F238E27FC236}">
                <a16:creationId xmlns:a16="http://schemas.microsoft.com/office/drawing/2014/main" id="{9E8ECB90-B21A-4564-8B4E-46C17D17D25F}"/>
              </a:ext>
            </a:extLst>
          </p:cNvPr>
          <p:cNvSpPr/>
          <p:nvPr/>
        </p:nvSpPr>
        <p:spPr bwMode="auto">
          <a:xfrm>
            <a:off x="9207164" y="2015597"/>
            <a:ext cx="96164" cy="0"/>
          </a:xfrm>
          <a:prstGeom prst="line">
            <a:avLst/>
          </a:prstGeom>
          <a:noFill/>
          <a:ln w="90488" cap="flat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iŝḷiḋé">
            <a:extLst>
              <a:ext uri="{FF2B5EF4-FFF2-40B4-BE49-F238E27FC236}">
                <a16:creationId xmlns:a16="http://schemas.microsoft.com/office/drawing/2014/main" id="{CF3CF951-1A46-4302-812C-8D7584BE5A5C}"/>
              </a:ext>
            </a:extLst>
          </p:cNvPr>
          <p:cNvSpPr/>
          <p:nvPr/>
        </p:nvSpPr>
        <p:spPr bwMode="auto">
          <a:xfrm>
            <a:off x="9207164" y="2199604"/>
            <a:ext cx="96164" cy="0"/>
          </a:xfrm>
          <a:prstGeom prst="line">
            <a:avLst/>
          </a:prstGeom>
          <a:noFill/>
          <a:ln w="90488" cap="flat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îṡļiḍè">
            <a:extLst>
              <a:ext uri="{FF2B5EF4-FFF2-40B4-BE49-F238E27FC236}">
                <a16:creationId xmlns:a16="http://schemas.microsoft.com/office/drawing/2014/main" id="{A8E13C37-9DA7-4430-98A3-B61AD9905786}"/>
              </a:ext>
            </a:extLst>
          </p:cNvPr>
          <p:cNvSpPr/>
          <p:nvPr/>
        </p:nvSpPr>
        <p:spPr bwMode="auto">
          <a:xfrm>
            <a:off x="9207164" y="2366042"/>
            <a:ext cx="96164" cy="0"/>
          </a:xfrm>
          <a:prstGeom prst="line">
            <a:avLst/>
          </a:prstGeom>
          <a:noFill/>
          <a:ln w="90488" cap="flat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ïSļidè">
            <a:extLst>
              <a:ext uri="{FF2B5EF4-FFF2-40B4-BE49-F238E27FC236}">
                <a16:creationId xmlns:a16="http://schemas.microsoft.com/office/drawing/2014/main" id="{994F5A17-D93A-4025-B598-8207DD92248E}"/>
              </a:ext>
            </a:extLst>
          </p:cNvPr>
          <p:cNvSpPr/>
          <p:nvPr/>
        </p:nvSpPr>
        <p:spPr bwMode="auto">
          <a:xfrm>
            <a:off x="9207164" y="2540802"/>
            <a:ext cx="96164" cy="0"/>
          </a:xfrm>
          <a:prstGeom prst="line">
            <a:avLst/>
          </a:prstGeom>
          <a:noFill/>
          <a:ln w="90488" cap="flat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işḷïḓe">
            <a:extLst>
              <a:ext uri="{FF2B5EF4-FFF2-40B4-BE49-F238E27FC236}">
                <a16:creationId xmlns:a16="http://schemas.microsoft.com/office/drawing/2014/main" id="{3AFDE9A0-8105-430A-B2DA-8EFA898F616B}"/>
              </a:ext>
            </a:extLst>
          </p:cNvPr>
          <p:cNvSpPr/>
          <p:nvPr/>
        </p:nvSpPr>
        <p:spPr bwMode="auto">
          <a:xfrm>
            <a:off x="9207164" y="2707240"/>
            <a:ext cx="96164" cy="0"/>
          </a:xfrm>
          <a:prstGeom prst="line">
            <a:avLst/>
          </a:prstGeom>
          <a:noFill/>
          <a:ln w="90488" cap="flat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í$ļïďê">
            <a:extLst>
              <a:ext uri="{FF2B5EF4-FFF2-40B4-BE49-F238E27FC236}">
                <a16:creationId xmlns:a16="http://schemas.microsoft.com/office/drawing/2014/main" id="{DFCA82EF-EE65-44C7-994D-38ACF85ACFF3}"/>
              </a:ext>
            </a:extLst>
          </p:cNvPr>
          <p:cNvSpPr/>
          <p:nvPr/>
        </p:nvSpPr>
        <p:spPr bwMode="auto">
          <a:xfrm>
            <a:off x="9207164" y="2891247"/>
            <a:ext cx="96164" cy="0"/>
          </a:xfrm>
          <a:prstGeom prst="line">
            <a:avLst/>
          </a:prstGeom>
          <a:noFill/>
          <a:ln w="90488" cap="flat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iṡlîḑè">
            <a:extLst>
              <a:ext uri="{FF2B5EF4-FFF2-40B4-BE49-F238E27FC236}">
                <a16:creationId xmlns:a16="http://schemas.microsoft.com/office/drawing/2014/main" id="{C0B5149F-CB74-478E-B97A-08844B7BB8B5}"/>
              </a:ext>
            </a:extLst>
          </p:cNvPr>
          <p:cNvSpPr/>
          <p:nvPr/>
        </p:nvSpPr>
        <p:spPr bwMode="auto">
          <a:xfrm>
            <a:off x="9207164" y="3057686"/>
            <a:ext cx="96164" cy="0"/>
          </a:xfrm>
          <a:prstGeom prst="line">
            <a:avLst/>
          </a:prstGeom>
          <a:noFill/>
          <a:ln w="90488" cap="flat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iṥḻïḓé">
            <a:extLst>
              <a:ext uri="{FF2B5EF4-FFF2-40B4-BE49-F238E27FC236}">
                <a16:creationId xmlns:a16="http://schemas.microsoft.com/office/drawing/2014/main" id="{669FB972-5EC6-4D5C-BF41-4DDA62502277}"/>
              </a:ext>
            </a:extLst>
          </p:cNvPr>
          <p:cNvSpPr/>
          <p:nvPr/>
        </p:nvSpPr>
        <p:spPr bwMode="auto">
          <a:xfrm>
            <a:off x="9207164" y="3233370"/>
            <a:ext cx="96164" cy="0"/>
          </a:xfrm>
          <a:prstGeom prst="line">
            <a:avLst/>
          </a:prstGeom>
          <a:noFill/>
          <a:ln w="90488" cap="flat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íš1ïdè">
            <a:extLst>
              <a:ext uri="{FF2B5EF4-FFF2-40B4-BE49-F238E27FC236}">
                <a16:creationId xmlns:a16="http://schemas.microsoft.com/office/drawing/2014/main" id="{45F5875E-8A70-4A31-9869-4E8ECC8E9C3B}"/>
              </a:ext>
            </a:extLst>
          </p:cNvPr>
          <p:cNvSpPr/>
          <p:nvPr/>
        </p:nvSpPr>
        <p:spPr bwMode="auto">
          <a:xfrm>
            <a:off x="9645452" y="1647584"/>
            <a:ext cx="1111438" cy="61952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íşľíḑe">
            <a:extLst>
              <a:ext uri="{FF2B5EF4-FFF2-40B4-BE49-F238E27FC236}">
                <a16:creationId xmlns:a16="http://schemas.microsoft.com/office/drawing/2014/main" id="{1D47F761-4F48-4D8A-9BC0-9D1137B68A11}"/>
              </a:ext>
            </a:extLst>
          </p:cNvPr>
          <p:cNvSpPr/>
          <p:nvPr/>
        </p:nvSpPr>
        <p:spPr bwMode="auto">
          <a:xfrm>
            <a:off x="9645452" y="1770563"/>
            <a:ext cx="376336" cy="78596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íśḻîḑe">
            <a:extLst>
              <a:ext uri="{FF2B5EF4-FFF2-40B4-BE49-F238E27FC236}">
                <a16:creationId xmlns:a16="http://schemas.microsoft.com/office/drawing/2014/main" id="{0DD00C5F-16B2-4EAB-9F44-B651C3F57769}"/>
              </a:ext>
            </a:extLst>
          </p:cNvPr>
          <p:cNvSpPr/>
          <p:nvPr/>
        </p:nvSpPr>
        <p:spPr bwMode="auto">
          <a:xfrm>
            <a:off x="10100383" y="1770563"/>
            <a:ext cx="131301" cy="78596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iŝļïďe">
            <a:extLst>
              <a:ext uri="{FF2B5EF4-FFF2-40B4-BE49-F238E27FC236}">
                <a16:creationId xmlns:a16="http://schemas.microsoft.com/office/drawing/2014/main" id="{D754F301-91BC-450C-BAE1-01161998F506}"/>
              </a:ext>
            </a:extLst>
          </p:cNvPr>
          <p:cNvSpPr/>
          <p:nvPr/>
        </p:nvSpPr>
        <p:spPr bwMode="auto">
          <a:xfrm>
            <a:off x="10310281" y="1770563"/>
            <a:ext cx="122055" cy="78596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i$ļiďé">
            <a:extLst>
              <a:ext uri="{FF2B5EF4-FFF2-40B4-BE49-F238E27FC236}">
                <a16:creationId xmlns:a16="http://schemas.microsoft.com/office/drawing/2014/main" id="{C7D58530-8E2B-4F89-8B13-4F2ABF0FE71A}"/>
              </a:ext>
            </a:extLst>
          </p:cNvPr>
          <p:cNvSpPr/>
          <p:nvPr/>
        </p:nvSpPr>
        <p:spPr bwMode="auto">
          <a:xfrm>
            <a:off x="10362986" y="2199604"/>
            <a:ext cx="148870" cy="61027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íśliḍê">
            <a:extLst>
              <a:ext uri="{FF2B5EF4-FFF2-40B4-BE49-F238E27FC236}">
                <a16:creationId xmlns:a16="http://schemas.microsoft.com/office/drawing/2014/main" id="{5FBECFF1-ACC9-44BD-8470-0417D0641F10}"/>
              </a:ext>
            </a:extLst>
          </p:cNvPr>
          <p:cNvSpPr/>
          <p:nvPr/>
        </p:nvSpPr>
        <p:spPr bwMode="auto">
          <a:xfrm>
            <a:off x="10598774" y="2199604"/>
            <a:ext cx="158117" cy="61027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iṥ1íḑê">
            <a:extLst>
              <a:ext uri="{FF2B5EF4-FFF2-40B4-BE49-F238E27FC236}">
                <a16:creationId xmlns:a16="http://schemas.microsoft.com/office/drawing/2014/main" id="{74D74177-54DF-4E8E-BC2D-7DAE19811606}"/>
              </a:ext>
            </a:extLst>
          </p:cNvPr>
          <p:cNvSpPr/>
          <p:nvPr/>
        </p:nvSpPr>
        <p:spPr bwMode="auto">
          <a:xfrm>
            <a:off x="9645452" y="1910186"/>
            <a:ext cx="1111438" cy="79520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íşḷïḍe">
            <a:extLst>
              <a:ext uri="{FF2B5EF4-FFF2-40B4-BE49-F238E27FC236}">
                <a16:creationId xmlns:a16="http://schemas.microsoft.com/office/drawing/2014/main" id="{62A675DC-010A-4E1A-B8BE-73CA8481E3B2}"/>
              </a:ext>
            </a:extLst>
          </p:cNvPr>
          <p:cNvSpPr/>
          <p:nvPr/>
        </p:nvSpPr>
        <p:spPr bwMode="auto">
          <a:xfrm>
            <a:off x="9793397" y="2050734"/>
            <a:ext cx="963493" cy="78596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íṣḻïḓê">
            <a:extLst>
              <a:ext uri="{FF2B5EF4-FFF2-40B4-BE49-F238E27FC236}">
                <a16:creationId xmlns:a16="http://schemas.microsoft.com/office/drawing/2014/main" id="{778C73D4-7559-4601-87D5-F38E9BC10352}"/>
              </a:ext>
            </a:extLst>
          </p:cNvPr>
          <p:cNvSpPr/>
          <p:nvPr/>
        </p:nvSpPr>
        <p:spPr bwMode="auto">
          <a:xfrm>
            <a:off x="9645452" y="2199604"/>
            <a:ext cx="621370" cy="61027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iṥḻïḓê">
            <a:extLst>
              <a:ext uri="{FF2B5EF4-FFF2-40B4-BE49-F238E27FC236}">
                <a16:creationId xmlns:a16="http://schemas.microsoft.com/office/drawing/2014/main" id="{4A8CE06C-DBDF-450E-A0C8-B63E7C201C41}"/>
              </a:ext>
            </a:extLst>
          </p:cNvPr>
          <p:cNvSpPr/>
          <p:nvPr/>
        </p:nvSpPr>
        <p:spPr bwMode="auto">
          <a:xfrm>
            <a:off x="9645452" y="2935631"/>
            <a:ext cx="1111438" cy="69350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îs1ïďè">
            <a:extLst>
              <a:ext uri="{FF2B5EF4-FFF2-40B4-BE49-F238E27FC236}">
                <a16:creationId xmlns:a16="http://schemas.microsoft.com/office/drawing/2014/main" id="{AA0CB882-E1F3-4138-97F2-95674DB7B290}"/>
              </a:ext>
            </a:extLst>
          </p:cNvPr>
          <p:cNvSpPr/>
          <p:nvPr/>
        </p:nvSpPr>
        <p:spPr bwMode="auto">
          <a:xfrm>
            <a:off x="9645452" y="3066932"/>
            <a:ext cx="786884" cy="78596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i$ḻiḍe">
            <a:extLst>
              <a:ext uri="{FF2B5EF4-FFF2-40B4-BE49-F238E27FC236}">
                <a16:creationId xmlns:a16="http://schemas.microsoft.com/office/drawing/2014/main" id="{54F9240E-0BFF-4BF9-9ADA-6E7A5A9D275F}"/>
              </a:ext>
            </a:extLst>
          </p:cNvPr>
          <p:cNvSpPr/>
          <p:nvPr/>
        </p:nvSpPr>
        <p:spPr bwMode="auto">
          <a:xfrm>
            <a:off x="10091137" y="3206555"/>
            <a:ext cx="665753" cy="78596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ïŝlîḑê">
            <a:extLst>
              <a:ext uri="{FF2B5EF4-FFF2-40B4-BE49-F238E27FC236}">
                <a16:creationId xmlns:a16="http://schemas.microsoft.com/office/drawing/2014/main" id="{6E700FFF-9444-468D-9030-29B8C30FD3A4}"/>
              </a:ext>
            </a:extLst>
          </p:cNvPr>
          <p:cNvSpPr/>
          <p:nvPr/>
        </p:nvSpPr>
        <p:spPr bwMode="auto">
          <a:xfrm>
            <a:off x="10380555" y="2795083"/>
            <a:ext cx="376336" cy="70274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í$ḻíḓè">
            <a:extLst>
              <a:ext uri="{FF2B5EF4-FFF2-40B4-BE49-F238E27FC236}">
                <a16:creationId xmlns:a16="http://schemas.microsoft.com/office/drawing/2014/main" id="{F1B861BF-440E-48F2-9F52-15E416239E4B}"/>
              </a:ext>
            </a:extLst>
          </p:cNvPr>
          <p:cNvSpPr/>
          <p:nvPr/>
        </p:nvSpPr>
        <p:spPr bwMode="auto">
          <a:xfrm>
            <a:off x="10178979" y="2795083"/>
            <a:ext cx="113733" cy="70274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îṡľiďê">
            <a:extLst>
              <a:ext uri="{FF2B5EF4-FFF2-40B4-BE49-F238E27FC236}">
                <a16:creationId xmlns:a16="http://schemas.microsoft.com/office/drawing/2014/main" id="{88AEB8AB-E128-438C-943A-0022F31817E3}"/>
              </a:ext>
            </a:extLst>
          </p:cNvPr>
          <p:cNvSpPr/>
          <p:nvPr/>
        </p:nvSpPr>
        <p:spPr bwMode="auto">
          <a:xfrm>
            <a:off x="9645452" y="3206555"/>
            <a:ext cx="367089" cy="78596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ï$ḷiḓè">
            <a:extLst>
              <a:ext uri="{FF2B5EF4-FFF2-40B4-BE49-F238E27FC236}">
                <a16:creationId xmlns:a16="http://schemas.microsoft.com/office/drawing/2014/main" id="{BE335A8A-2CF4-4BF4-BAA7-948F02D5F78F}"/>
              </a:ext>
            </a:extLst>
          </p:cNvPr>
          <p:cNvSpPr/>
          <p:nvPr/>
        </p:nvSpPr>
        <p:spPr bwMode="auto">
          <a:xfrm>
            <a:off x="9959835" y="2795083"/>
            <a:ext cx="131301" cy="70274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ïṩ1íďe">
            <a:extLst>
              <a:ext uri="{FF2B5EF4-FFF2-40B4-BE49-F238E27FC236}">
                <a16:creationId xmlns:a16="http://schemas.microsoft.com/office/drawing/2014/main" id="{3569EF8E-FD75-4ED6-AF8D-5E48AD8BA99D}"/>
              </a:ext>
            </a:extLst>
          </p:cNvPr>
          <p:cNvSpPr/>
          <p:nvPr/>
        </p:nvSpPr>
        <p:spPr bwMode="auto">
          <a:xfrm>
            <a:off x="9898808" y="2374364"/>
            <a:ext cx="148870" cy="79520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íṡlîde">
            <a:extLst>
              <a:ext uri="{FF2B5EF4-FFF2-40B4-BE49-F238E27FC236}">
                <a16:creationId xmlns:a16="http://schemas.microsoft.com/office/drawing/2014/main" id="{C9428A96-75E5-4926-9E78-38C63E607F7B}"/>
              </a:ext>
            </a:extLst>
          </p:cNvPr>
          <p:cNvSpPr/>
          <p:nvPr/>
        </p:nvSpPr>
        <p:spPr bwMode="auto">
          <a:xfrm>
            <a:off x="9645452" y="2374364"/>
            <a:ext cx="147945" cy="79520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ïṣḻïḓé">
            <a:extLst>
              <a:ext uri="{FF2B5EF4-FFF2-40B4-BE49-F238E27FC236}">
                <a16:creationId xmlns:a16="http://schemas.microsoft.com/office/drawing/2014/main" id="{E8DA55F6-FB47-441D-9806-57FF978B288D}"/>
              </a:ext>
            </a:extLst>
          </p:cNvPr>
          <p:cNvSpPr/>
          <p:nvPr/>
        </p:nvSpPr>
        <p:spPr bwMode="auto">
          <a:xfrm>
            <a:off x="9645452" y="2654535"/>
            <a:ext cx="1111438" cy="70274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iṩľîdé">
            <a:extLst>
              <a:ext uri="{FF2B5EF4-FFF2-40B4-BE49-F238E27FC236}">
                <a16:creationId xmlns:a16="http://schemas.microsoft.com/office/drawing/2014/main" id="{D519F2EE-64E7-42D7-94B8-0AACC803F859}"/>
              </a:ext>
            </a:extLst>
          </p:cNvPr>
          <p:cNvSpPr/>
          <p:nvPr/>
        </p:nvSpPr>
        <p:spPr bwMode="auto">
          <a:xfrm>
            <a:off x="9645452" y="2514912"/>
            <a:ext cx="953322" cy="61027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ïṧľide">
            <a:extLst>
              <a:ext uri="{FF2B5EF4-FFF2-40B4-BE49-F238E27FC236}">
                <a16:creationId xmlns:a16="http://schemas.microsoft.com/office/drawing/2014/main" id="{21DA1CB3-BA44-4D93-BA4D-6777A55EBCFD}"/>
              </a:ext>
            </a:extLst>
          </p:cNvPr>
          <p:cNvSpPr/>
          <p:nvPr/>
        </p:nvSpPr>
        <p:spPr bwMode="auto">
          <a:xfrm>
            <a:off x="10126274" y="2374364"/>
            <a:ext cx="630616" cy="79520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íṧḻïḑe">
            <a:extLst>
              <a:ext uri="{FF2B5EF4-FFF2-40B4-BE49-F238E27FC236}">
                <a16:creationId xmlns:a16="http://schemas.microsoft.com/office/drawing/2014/main" id="{0CE64A71-44BD-4F26-A0EC-EB116150B5AF}"/>
              </a:ext>
            </a:extLst>
          </p:cNvPr>
          <p:cNvSpPr/>
          <p:nvPr/>
        </p:nvSpPr>
        <p:spPr bwMode="auto">
          <a:xfrm>
            <a:off x="10529424" y="3066932"/>
            <a:ext cx="227466" cy="78596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ïšlîdè">
            <a:extLst>
              <a:ext uri="{FF2B5EF4-FFF2-40B4-BE49-F238E27FC236}">
                <a16:creationId xmlns:a16="http://schemas.microsoft.com/office/drawing/2014/main" id="{27DD1E58-F50F-4640-92F6-0B2F7BB726E7}"/>
              </a:ext>
            </a:extLst>
          </p:cNvPr>
          <p:cNvSpPr/>
          <p:nvPr/>
        </p:nvSpPr>
        <p:spPr bwMode="auto">
          <a:xfrm>
            <a:off x="10861377" y="1323954"/>
            <a:ext cx="358767" cy="1357396"/>
          </a:xfrm>
          <a:custGeom>
            <a:avLst/>
            <a:gdLst>
              <a:gd name="T0" fmla="*/ 140 w 164"/>
              <a:gd name="T1" fmla="*/ 0 h 620"/>
              <a:gd name="T2" fmla="*/ 16 w 164"/>
              <a:gd name="T3" fmla="*/ 0 h 620"/>
              <a:gd name="T4" fmla="*/ 0 w 164"/>
              <a:gd name="T5" fmla="*/ 22 h 620"/>
              <a:gd name="T6" fmla="*/ 0 w 164"/>
              <a:gd name="T7" fmla="*/ 146 h 620"/>
              <a:gd name="T8" fmla="*/ 16 w 164"/>
              <a:gd name="T9" fmla="*/ 168 h 620"/>
              <a:gd name="T10" fmla="*/ 28 w 164"/>
              <a:gd name="T11" fmla="*/ 168 h 620"/>
              <a:gd name="T12" fmla="*/ 28 w 164"/>
              <a:gd name="T13" fmla="*/ 620 h 620"/>
              <a:gd name="T14" fmla="*/ 120 w 164"/>
              <a:gd name="T15" fmla="*/ 620 h 620"/>
              <a:gd name="T16" fmla="*/ 120 w 164"/>
              <a:gd name="T17" fmla="*/ 168 h 620"/>
              <a:gd name="T18" fmla="*/ 140 w 164"/>
              <a:gd name="T19" fmla="*/ 168 h 620"/>
              <a:gd name="T20" fmla="*/ 164 w 164"/>
              <a:gd name="T21" fmla="*/ 146 h 620"/>
              <a:gd name="T22" fmla="*/ 164 w 164"/>
              <a:gd name="T23" fmla="*/ 22 h 620"/>
              <a:gd name="T24" fmla="*/ 140 w 164"/>
              <a:gd name="T25" fmla="*/ 0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4" h="620">
                <a:moveTo>
                  <a:pt x="140" y="0"/>
                </a:moveTo>
                <a:cubicBezTo>
                  <a:pt x="16" y="0"/>
                  <a:pt x="16" y="0"/>
                  <a:pt x="16" y="0"/>
                </a:cubicBezTo>
                <a:cubicBezTo>
                  <a:pt x="5" y="0"/>
                  <a:pt x="0" y="10"/>
                  <a:pt x="0" y="22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57"/>
                  <a:pt x="5" y="168"/>
                  <a:pt x="16" y="168"/>
                </a:cubicBezTo>
                <a:cubicBezTo>
                  <a:pt x="28" y="168"/>
                  <a:pt x="28" y="168"/>
                  <a:pt x="28" y="168"/>
                </a:cubicBezTo>
                <a:cubicBezTo>
                  <a:pt x="28" y="620"/>
                  <a:pt x="28" y="620"/>
                  <a:pt x="28" y="620"/>
                </a:cubicBezTo>
                <a:cubicBezTo>
                  <a:pt x="120" y="620"/>
                  <a:pt x="120" y="620"/>
                  <a:pt x="120" y="620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40" y="168"/>
                  <a:pt x="140" y="168"/>
                  <a:pt x="140" y="168"/>
                </a:cubicBezTo>
                <a:cubicBezTo>
                  <a:pt x="152" y="168"/>
                  <a:pt x="164" y="157"/>
                  <a:pt x="164" y="146"/>
                </a:cubicBezTo>
                <a:cubicBezTo>
                  <a:pt x="164" y="22"/>
                  <a:pt x="164" y="22"/>
                  <a:pt x="164" y="22"/>
                </a:cubicBezTo>
                <a:cubicBezTo>
                  <a:pt x="164" y="10"/>
                  <a:pt x="152" y="0"/>
                  <a:pt x="140" y="0"/>
                </a:cubicBezTo>
                <a:close/>
              </a:path>
            </a:pathLst>
          </a:custGeom>
          <a:solidFill>
            <a:srgbClr val="FFFFFF"/>
          </a:solidFill>
          <a:ln w="90488" cap="flat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işľíḍe">
            <a:extLst>
              <a:ext uri="{FF2B5EF4-FFF2-40B4-BE49-F238E27FC236}">
                <a16:creationId xmlns:a16="http://schemas.microsoft.com/office/drawing/2014/main" id="{8EE9F6F1-8781-4E79-B3F9-7AA1CA2E4A11}"/>
              </a:ext>
            </a:extLst>
          </p:cNvPr>
          <p:cNvSpPr/>
          <p:nvPr/>
        </p:nvSpPr>
        <p:spPr bwMode="auto">
          <a:xfrm>
            <a:off x="10861377" y="2865357"/>
            <a:ext cx="358767" cy="603801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ïSļiďe">
            <a:extLst>
              <a:ext uri="{FF2B5EF4-FFF2-40B4-BE49-F238E27FC236}">
                <a16:creationId xmlns:a16="http://schemas.microsoft.com/office/drawing/2014/main" id="{F6E0D158-9193-4680-85EE-34085B6705CE}"/>
              </a:ext>
            </a:extLst>
          </p:cNvPr>
          <p:cNvSpPr/>
          <p:nvPr/>
        </p:nvSpPr>
        <p:spPr bwMode="auto">
          <a:xfrm>
            <a:off x="10747643" y="2681350"/>
            <a:ext cx="568665" cy="184007"/>
          </a:xfrm>
          <a:prstGeom prst="rect">
            <a:avLst/>
          </a:prstGeom>
          <a:solidFill>
            <a:srgbClr val="D1D3D4"/>
          </a:solidFill>
          <a:ln w="90488" cap="flat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i$lîḍe">
            <a:extLst>
              <a:ext uri="{FF2B5EF4-FFF2-40B4-BE49-F238E27FC236}">
                <a16:creationId xmlns:a16="http://schemas.microsoft.com/office/drawing/2014/main" id="{316D1C22-8DD1-4EAA-8846-2C75AED68DFB}"/>
              </a:ext>
            </a:extLst>
          </p:cNvPr>
          <p:cNvSpPr/>
          <p:nvPr/>
        </p:nvSpPr>
        <p:spPr bwMode="auto">
          <a:xfrm flipH="1">
            <a:off x="10861377" y="3040117"/>
            <a:ext cx="148870" cy="0"/>
          </a:xfrm>
          <a:prstGeom prst="line">
            <a:avLst/>
          </a:prstGeom>
          <a:noFill/>
          <a:ln w="90488" cap="flat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ï$liḋe">
            <a:extLst>
              <a:ext uri="{FF2B5EF4-FFF2-40B4-BE49-F238E27FC236}">
                <a16:creationId xmlns:a16="http://schemas.microsoft.com/office/drawing/2014/main" id="{8DB25C5C-6D40-4DFA-AAE4-1583B6E453C0}"/>
              </a:ext>
            </a:extLst>
          </p:cNvPr>
          <p:cNvSpPr/>
          <p:nvPr/>
        </p:nvSpPr>
        <p:spPr bwMode="auto">
          <a:xfrm flipH="1">
            <a:off x="10861377" y="3206555"/>
            <a:ext cx="148870" cy="0"/>
          </a:xfrm>
          <a:prstGeom prst="line">
            <a:avLst/>
          </a:prstGeom>
          <a:noFill/>
          <a:ln w="90488" cap="flat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iS1ïďê">
            <a:extLst>
              <a:ext uri="{FF2B5EF4-FFF2-40B4-BE49-F238E27FC236}">
                <a16:creationId xmlns:a16="http://schemas.microsoft.com/office/drawing/2014/main" id="{4B13E82E-AC9A-4777-B983-3AE5AB1EC38E}"/>
              </a:ext>
            </a:extLst>
          </p:cNvPr>
          <p:cNvSpPr/>
          <p:nvPr/>
        </p:nvSpPr>
        <p:spPr bwMode="auto">
          <a:xfrm>
            <a:off x="10108705" y="1919433"/>
            <a:ext cx="102637" cy="203424"/>
          </a:xfrm>
          <a:custGeom>
            <a:avLst/>
            <a:gdLst>
              <a:gd name="T0" fmla="*/ 111 w 111"/>
              <a:gd name="T1" fmla="*/ 0 h 220"/>
              <a:gd name="T2" fmla="*/ 0 w 111"/>
              <a:gd name="T3" fmla="*/ 111 h 220"/>
              <a:gd name="T4" fmla="*/ 111 w 111"/>
              <a:gd name="T5" fmla="*/ 2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1" h="220">
                <a:moveTo>
                  <a:pt x="111" y="0"/>
                </a:moveTo>
                <a:lnTo>
                  <a:pt x="0" y="111"/>
                </a:lnTo>
                <a:lnTo>
                  <a:pt x="111" y="220"/>
                </a:lnTo>
              </a:path>
            </a:pathLst>
          </a:custGeom>
          <a:noFill/>
          <a:ln w="87313" cap="flat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íṡľiḓe">
            <a:extLst>
              <a:ext uri="{FF2B5EF4-FFF2-40B4-BE49-F238E27FC236}">
                <a16:creationId xmlns:a16="http://schemas.microsoft.com/office/drawing/2014/main" id="{2F643F05-6A52-4F9B-BC16-5F0AD0EE1F14}"/>
              </a:ext>
            </a:extLst>
          </p:cNvPr>
          <p:cNvSpPr/>
          <p:nvPr/>
        </p:nvSpPr>
        <p:spPr bwMode="auto">
          <a:xfrm>
            <a:off x="10497986" y="1919433"/>
            <a:ext cx="100788" cy="203424"/>
          </a:xfrm>
          <a:custGeom>
            <a:avLst/>
            <a:gdLst>
              <a:gd name="T0" fmla="*/ 0 w 109"/>
              <a:gd name="T1" fmla="*/ 220 h 220"/>
              <a:gd name="T2" fmla="*/ 109 w 109"/>
              <a:gd name="T3" fmla="*/ 111 h 220"/>
              <a:gd name="T4" fmla="*/ 0 w 109"/>
              <a:gd name="T5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9" h="220">
                <a:moveTo>
                  <a:pt x="0" y="220"/>
                </a:moveTo>
                <a:lnTo>
                  <a:pt x="109" y="111"/>
                </a:lnTo>
                <a:lnTo>
                  <a:pt x="0" y="0"/>
                </a:lnTo>
              </a:path>
            </a:pathLst>
          </a:custGeom>
          <a:noFill/>
          <a:ln w="87313" cap="flat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iṣľiḋe">
            <a:extLst>
              <a:ext uri="{FF2B5EF4-FFF2-40B4-BE49-F238E27FC236}">
                <a16:creationId xmlns:a16="http://schemas.microsoft.com/office/drawing/2014/main" id="{809CE616-7B29-485D-81A3-13FA862DA88B}"/>
              </a:ext>
            </a:extLst>
          </p:cNvPr>
          <p:cNvSpPr/>
          <p:nvPr/>
        </p:nvSpPr>
        <p:spPr bwMode="auto">
          <a:xfrm flipV="1">
            <a:off x="10284390" y="1888919"/>
            <a:ext cx="123904" cy="262603"/>
          </a:xfrm>
          <a:prstGeom prst="line">
            <a:avLst/>
          </a:prstGeom>
          <a:noFill/>
          <a:ln w="87313" cap="flat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îṡḷîḓè">
            <a:extLst>
              <a:ext uri="{FF2B5EF4-FFF2-40B4-BE49-F238E27FC236}">
                <a16:creationId xmlns:a16="http://schemas.microsoft.com/office/drawing/2014/main" id="{1C29704B-C912-4883-8584-F5FAF994EEA4}"/>
              </a:ext>
            </a:extLst>
          </p:cNvPr>
          <p:cNvSpPr/>
          <p:nvPr/>
        </p:nvSpPr>
        <p:spPr bwMode="auto">
          <a:xfrm>
            <a:off x="9761034" y="2727583"/>
            <a:ext cx="102637" cy="205274"/>
          </a:xfrm>
          <a:custGeom>
            <a:avLst/>
            <a:gdLst>
              <a:gd name="T0" fmla="*/ 111 w 111"/>
              <a:gd name="T1" fmla="*/ 0 h 222"/>
              <a:gd name="T2" fmla="*/ 0 w 111"/>
              <a:gd name="T3" fmla="*/ 111 h 222"/>
              <a:gd name="T4" fmla="*/ 111 w 111"/>
              <a:gd name="T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1" h="222">
                <a:moveTo>
                  <a:pt x="111" y="0"/>
                </a:moveTo>
                <a:lnTo>
                  <a:pt x="0" y="111"/>
                </a:lnTo>
                <a:lnTo>
                  <a:pt x="111" y="222"/>
                </a:lnTo>
              </a:path>
            </a:pathLst>
          </a:custGeom>
          <a:noFill/>
          <a:ln w="87313" cap="flat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ïṡľiďê">
            <a:extLst>
              <a:ext uri="{FF2B5EF4-FFF2-40B4-BE49-F238E27FC236}">
                <a16:creationId xmlns:a16="http://schemas.microsoft.com/office/drawing/2014/main" id="{93BDFB61-B431-4B8F-B382-FDF6F8D9F995}"/>
              </a:ext>
            </a:extLst>
          </p:cNvPr>
          <p:cNvSpPr/>
          <p:nvPr/>
        </p:nvSpPr>
        <p:spPr bwMode="auto">
          <a:xfrm>
            <a:off x="10148465" y="2727583"/>
            <a:ext cx="102637" cy="205274"/>
          </a:xfrm>
          <a:custGeom>
            <a:avLst/>
            <a:gdLst>
              <a:gd name="T0" fmla="*/ 0 w 111"/>
              <a:gd name="T1" fmla="*/ 222 h 222"/>
              <a:gd name="T2" fmla="*/ 111 w 111"/>
              <a:gd name="T3" fmla="*/ 111 h 222"/>
              <a:gd name="T4" fmla="*/ 0 w 111"/>
              <a:gd name="T5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1" h="222">
                <a:moveTo>
                  <a:pt x="0" y="222"/>
                </a:moveTo>
                <a:lnTo>
                  <a:pt x="111" y="111"/>
                </a:lnTo>
                <a:lnTo>
                  <a:pt x="0" y="0"/>
                </a:lnTo>
              </a:path>
            </a:pathLst>
          </a:custGeom>
          <a:noFill/>
          <a:ln w="87313" cap="flat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išḷidè">
            <a:extLst>
              <a:ext uri="{FF2B5EF4-FFF2-40B4-BE49-F238E27FC236}">
                <a16:creationId xmlns:a16="http://schemas.microsoft.com/office/drawing/2014/main" id="{FD92462C-D178-45F7-80A8-23C2FD2CDB02}"/>
              </a:ext>
            </a:extLst>
          </p:cNvPr>
          <p:cNvSpPr/>
          <p:nvPr/>
        </p:nvSpPr>
        <p:spPr bwMode="auto">
          <a:xfrm flipV="1">
            <a:off x="9933945" y="2696144"/>
            <a:ext cx="126678" cy="263527"/>
          </a:xfrm>
          <a:prstGeom prst="line">
            <a:avLst/>
          </a:prstGeom>
          <a:noFill/>
          <a:ln w="87313" cap="flat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iS1ïḓé">
            <a:extLst>
              <a:ext uri="{FF2B5EF4-FFF2-40B4-BE49-F238E27FC236}">
                <a16:creationId xmlns:a16="http://schemas.microsoft.com/office/drawing/2014/main" id="{4A8D7B70-D917-4669-A4FD-8346239145A7}"/>
              </a:ext>
            </a:extLst>
          </p:cNvPr>
          <p:cNvSpPr txBox="1"/>
          <p:nvPr/>
        </p:nvSpPr>
        <p:spPr>
          <a:xfrm>
            <a:off x="661825" y="1204237"/>
            <a:ext cx="4856163" cy="198241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</p:spTree>
    <p:extLst>
      <p:ext uri="{BB962C8B-B14F-4D97-AF65-F5344CB8AC3E}">
        <p14:creationId xmlns:p14="http://schemas.microsoft.com/office/powerpoint/2010/main" val="4134776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1D3CF6-D1B4-4306-846D-14C0DD4A0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E065F6-1ECA-481C-832F-5AAC550F7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958B498-6196-4738-B34C-A04128FDB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13" name="iṥļîďê">
            <a:extLst>
              <a:ext uri="{FF2B5EF4-FFF2-40B4-BE49-F238E27FC236}">
                <a16:creationId xmlns:a16="http://schemas.microsoft.com/office/drawing/2014/main" id="{EFFCE5C0-3B06-4BF4-892A-FDA4E9141D59}"/>
              </a:ext>
            </a:extLst>
          </p:cNvPr>
          <p:cNvSpPr/>
          <p:nvPr/>
        </p:nvSpPr>
        <p:spPr bwMode="auto">
          <a:xfrm>
            <a:off x="6101837" y="-2925"/>
            <a:ext cx="203093" cy="1024232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ïśḷïďe">
            <a:extLst>
              <a:ext uri="{FF2B5EF4-FFF2-40B4-BE49-F238E27FC236}">
                <a16:creationId xmlns:a16="http://schemas.microsoft.com/office/drawing/2014/main" id="{0FAB927C-032E-4D64-BB4F-228F483E78FE}"/>
              </a:ext>
            </a:extLst>
          </p:cNvPr>
          <p:cNvSpPr/>
          <p:nvPr/>
        </p:nvSpPr>
        <p:spPr bwMode="auto">
          <a:xfrm>
            <a:off x="6101837" y="-2925"/>
            <a:ext cx="203093" cy="102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íṥ1ïḍê">
            <a:extLst>
              <a:ext uri="{FF2B5EF4-FFF2-40B4-BE49-F238E27FC236}">
                <a16:creationId xmlns:a16="http://schemas.microsoft.com/office/drawing/2014/main" id="{C0000061-9474-48B4-B3F3-747C3DEBB749}"/>
              </a:ext>
            </a:extLst>
          </p:cNvPr>
          <p:cNvSpPr/>
          <p:nvPr/>
        </p:nvSpPr>
        <p:spPr bwMode="auto">
          <a:xfrm>
            <a:off x="6101837" y="490927"/>
            <a:ext cx="203093" cy="295142"/>
          </a:xfrm>
          <a:custGeom>
            <a:avLst/>
            <a:gdLst>
              <a:gd name="T0" fmla="*/ 59 w 59"/>
              <a:gd name="T1" fmla="*/ 0 h 85"/>
              <a:gd name="T2" fmla="*/ 13 w 59"/>
              <a:gd name="T3" fmla="*/ 26 h 85"/>
              <a:gd name="T4" fmla="*/ 0 w 59"/>
              <a:gd name="T5" fmla="*/ 24 h 85"/>
              <a:gd name="T6" fmla="*/ 0 w 59"/>
              <a:gd name="T7" fmla="*/ 85 h 85"/>
              <a:gd name="T8" fmla="*/ 29 w 59"/>
              <a:gd name="T9" fmla="*/ 83 h 85"/>
              <a:gd name="T10" fmla="*/ 29 w 59"/>
              <a:gd name="T11" fmla="*/ 83 h 85"/>
              <a:gd name="T12" fmla="*/ 29 w 59"/>
              <a:gd name="T13" fmla="*/ 83 h 85"/>
              <a:gd name="T14" fmla="*/ 29 w 59"/>
              <a:gd name="T15" fmla="*/ 83 h 85"/>
              <a:gd name="T16" fmla="*/ 29 w 59"/>
              <a:gd name="T17" fmla="*/ 83 h 85"/>
              <a:gd name="T18" fmla="*/ 29 w 59"/>
              <a:gd name="T19" fmla="*/ 83 h 85"/>
              <a:gd name="T20" fmla="*/ 29 w 59"/>
              <a:gd name="T21" fmla="*/ 83 h 85"/>
              <a:gd name="T22" fmla="*/ 29 w 59"/>
              <a:gd name="T23" fmla="*/ 83 h 85"/>
              <a:gd name="T24" fmla="*/ 30 w 59"/>
              <a:gd name="T25" fmla="*/ 83 h 85"/>
              <a:gd name="T26" fmla="*/ 30 w 59"/>
              <a:gd name="T27" fmla="*/ 83 h 85"/>
              <a:gd name="T28" fmla="*/ 30 w 59"/>
              <a:gd name="T29" fmla="*/ 83 h 85"/>
              <a:gd name="T30" fmla="*/ 30 w 59"/>
              <a:gd name="T31" fmla="*/ 83 h 85"/>
              <a:gd name="T32" fmla="*/ 30 w 59"/>
              <a:gd name="T33" fmla="*/ 83 h 85"/>
              <a:gd name="T34" fmla="*/ 30 w 59"/>
              <a:gd name="T35" fmla="*/ 83 h 85"/>
              <a:gd name="T36" fmla="*/ 30 w 59"/>
              <a:gd name="T37" fmla="*/ 83 h 85"/>
              <a:gd name="T38" fmla="*/ 30 w 59"/>
              <a:gd name="T39" fmla="*/ 83 h 85"/>
              <a:gd name="T40" fmla="*/ 30 w 59"/>
              <a:gd name="T41" fmla="*/ 83 h 85"/>
              <a:gd name="T42" fmla="*/ 30 w 59"/>
              <a:gd name="T43" fmla="*/ 83 h 85"/>
              <a:gd name="T44" fmla="*/ 30 w 59"/>
              <a:gd name="T45" fmla="*/ 83 h 85"/>
              <a:gd name="T46" fmla="*/ 30 w 59"/>
              <a:gd name="T47" fmla="*/ 83 h 85"/>
              <a:gd name="T48" fmla="*/ 30 w 59"/>
              <a:gd name="T49" fmla="*/ 83 h 85"/>
              <a:gd name="T50" fmla="*/ 30 w 59"/>
              <a:gd name="T51" fmla="*/ 83 h 85"/>
              <a:gd name="T52" fmla="*/ 31 w 59"/>
              <a:gd name="T53" fmla="*/ 83 h 85"/>
              <a:gd name="T54" fmla="*/ 31 w 59"/>
              <a:gd name="T55" fmla="*/ 83 h 85"/>
              <a:gd name="T56" fmla="*/ 31 w 59"/>
              <a:gd name="T57" fmla="*/ 83 h 85"/>
              <a:gd name="T58" fmla="*/ 31 w 59"/>
              <a:gd name="T59" fmla="*/ 83 h 85"/>
              <a:gd name="T60" fmla="*/ 31 w 59"/>
              <a:gd name="T61" fmla="*/ 83 h 85"/>
              <a:gd name="T62" fmla="*/ 31 w 59"/>
              <a:gd name="T63" fmla="*/ 83 h 85"/>
              <a:gd name="T64" fmla="*/ 59 w 59"/>
              <a:gd name="T65" fmla="*/ 85 h 85"/>
              <a:gd name="T66" fmla="*/ 59 w 59"/>
              <a:gd name="T67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9" h="85">
                <a:moveTo>
                  <a:pt x="59" y="0"/>
                </a:moveTo>
                <a:cubicBezTo>
                  <a:pt x="50" y="17"/>
                  <a:pt x="31" y="26"/>
                  <a:pt x="13" y="26"/>
                </a:cubicBezTo>
                <a:cubicBezTo>
                  <a:pt x="8" y="26"/>
                  <a:pt x="4" y="25"/>
                  <a:pt x="0" y="24"/>
                </a:cubicBezTo>
                <a:cubicBezTo>
                  <a:pt x="0" y="85"/>
                  <a:pt x="0" y="85"/>
                  <a:pt x="0" y="85"/>
                </a:cubicBezTo>
                <a:cubicBezTo>
                  <a:pt x="10" y="84"/>
                  <a:pt x="19" y="83"/>
                  <a:pt x="29" y="83"/>
                </a:cubicBezTo>
                <a:cubicBezTo>
                  <a:pt x="29" y="83"/>
                  <a:pt x="29" y="83"/>
                  <a:pt x="29" y="83"/>
                </a:cubicBezTo>
                <a:cubicBezTo>
                  <a:pt x="29" y="83"/>
                  <a:pt x="29" y="83"/>
                  <a:pt x="29" y="83"/>
                </a:cubicBezTo>
                <a:cubicBezTo>
                  <a:pt x="29" y="83"/>
                  <a:pt x="29" y="83"/>
                  <a:pt x="29" y="83"/>
                </a:cubicBezTo>
                <a:cubicBezTo>
                  <a:pt x="29" y="83"/>
                  <a:pt x="29" y="83"/>
                  <a:pt x="29" y="83"/>
                </a:cubicBezTo>
                <a:cubicBezTo>
                  <a:pt x="29" y="83"/>
                  <a:pt x="29" y="83"/>
                  <a:pt x="29" y="83"/>
                </a:cubicBezTo>
                <a:cubicBezTo>
                  <a:pt x="29" y="83"/>
                  <a:pt x="29" y="83"/>
                  <a:pt x="29" y="83"/>
                </a:cubicBezTo>
                <a:cubicBezTo>
                  <a:pt x="29" y="83"/>
                  <a:pt x="29" y="83"/>
                  <a:pt x="29" y="83"/>
                </a:cubicBezTo>
                <a:cubicBezTo>
                  <a:pt x="29" y="83"/>
                  <a:pt x="30" y="83"/>
                  <a:pt x="30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1" y="83"/>
                  <a:pt x="31" y="83"/>
                  <a:pt x="31" y="83"/>
                </a:cubicBezTo>
                <a:cubicBezTo>
                  <a:pt x="31" y="83"/>
                  <a:pt x="31" y="83"/>
                  <a:pt x="31" y="83"/>
                </a:cubicBezTo>
                <a:cubicBezTo>
                  <a:pt x="31" y="83"/>
                  <a:pt x="31" y="83"/>
                  <a:pt x="31" y="83"/>
                </a:cubicBezTo>
                <a:cubicBezTo>
                  <a:pt x="31" y="83"/>
                  <a:pt x="31" y="83"/>
                  <a:pt x="31" y="83"/>
                </a:cubicBezTo>
                <a:cubicBezTo>
                  <a:pt x="31" y="83"/>
                  <a:pt x="31" y="83"/>
                  <a:pt x="31" y="83"/>
                </a:cubicBezTo>
                <a:cubicBezTo>
                  <a:pt x="31" y="83"/>
                  <a:pt x="31" y="83"/>
                  <a:pt x="31" y="83"/>
                </a:cubicBezTo>
                <a:cubicBezTo>
                  <a:pt x="40" y="83"/>
                  <a:pt x="50" y="83"/>
                  <a:pt x="59" y="85"/>
                </a:cubicBezTo>
                <a:cubicBezTo>
                  <a:pt x="59" y="0"/>
                  <a:pt x="59" y="0"/>
                  <a:pt x="59" y="0"/>
                </a:cubicBezTo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íş1iḋè">
            <a:extLst>
              <a:ext uri="{FF2B5EF4-FFF2-40B4-BE49-F238E27FC236}">
                <a16:creationId xmlns:a16="http://schemas.microsoft.com/office/drawing/2014/main" id="{5E626B83-3F62-4D1F-A0E4-EFDC5B4FDFBB}"/>
              </a:ext>
            </a:extLst>
          </p:cNvPr>
          <p:cNvSpPr/>
          <p:nvPr/>
        </p:nvSpPr>
        <p:spPr bwMode="auto">
          <a:xfrm>
            <a:off x="5467719" y="4915141"/>
            <a:ext cx="75977" cy="366737"/>
          </a:xfrm>
          <a:custGeom>
            <a:avLst/>
            <a:gdLst>
              <a:gd name="T0" fmla="*/ 10 w 22"/>
              <a:gd name="T1" fmla="*/ 0 h 106"/>
              <a:gd name="T2" fmla="*/ 10 w 22"/>
              <a:gd name="T3" fmla="*/ 5 h 106"/>
              <a:gd name="T4" fmla="*/ 11 w 22"/>
              <a:gd name="T5" fmla="*/ 11 h 106"/>
              <a:gd name="T6" fmla="*/ 11 w 22"/>
              <a:gd name="T7" fmla="*/ 18 h 106"/>
              <a:gd name="T8" fmla="*/ 12 w 22"/>
              <a:gd name="T9" fmla="*/ 35 h 106"/>
              <a:gd name="T10" fmla="*/ 12 w 22"/>
              <a:gd name="T11" fmla="*/ 39 h 106"/>
              <a:gd name="T12" fmla="*/ 12 w 22"/>
              <a:gd name="T13" fmla="*/ 44 h 106"/>
              <a:gd name="T14" fmla="*/ 13 w 22"/>
              <a:gd name="T15" fmla="*/ 54 h 106"/>
              <a:gd name="T16" fmla="*/ 13 w 22"/>
              <a:gd name="T17" fmla="*/ 64 h 106"/>
              <a:gd name="T18" fmla="*/ 14 w 22"/>
              <a:gd name="T19" fmla="*/ 73 h 106"/>
              <a:gd name="T20" fmla="*/ 16 w 22"/>
              <a:gd name="T21" fmla="*/ 82 h 106"/>
              <a:gd name="T22" fmla="*/ 17 w 22"/>
              <a:gd name="T23" fmla="*/ 90 h 106"/>
              <a:gd name="T24" fmla="*/ 19 w 22"/>
              <a:gd name="T25" fmla="*/ 96 h 106"/>
              <a:gd name="T26" fmla="*/ 21 w 22"/>
              <a:gd name="T27" fmla="*/ 101 h 106"/>
              <a:gd name="T28" fmla="*/ 22 w 22"/>
              <a:gd name="T29" fmla="*/ 106 h 106"/>
              <a:gd name="T30" fmla="*/ 19 w 22"/>
              <a:gd name="T31" fmla="*/ 102 h 106"/>
              <a:gd name="T32" fmla="*/ 15 w 22"/>
              <a:gd name="T33" fmla="*/ 98 h 106"/>
              <a:gd name="T34" fmla="*/ 11 w 22"/>
              <a:gd name="T35" fmla="*/ 92 h 106"/>
              <a:gd name="T36" fmla="*/ 7 w 22"/>
              <a:gd name="T37" fmla="*/ 84 h 106"/>
              <a:gd name="T38" fmla="*/ 4 w 22"/>
              <a:gd name="T39" fmla="*/ 75 h 106"/>
              <a:gd name="T40" fmla="*/ 2 w 22"/>
              <a:gd name="T41" fmla="*/ 65 h 106"/>
              <a:gd name="T42" fmla="*/ 1 w 22"/>
              <a:gd name="T43" fmla="*/ 55 h 106"/>
              <a:gd name="T44" fmla="*/ 1 w 22"/>
              <a:gd name="T45" fmla="*/ 44 h 106"/>
              <a:gd name="T46" fmla="*/ 1 w 22"/>
              <a:gd name="T47" fmla="*/ 34 h 106"/>
              <a:gd name="T48" fmla="*/ 4 w 22"/>
              <a:gd name="T49" fmla="*/ 17 h 106"/>
              <a:gd name="T50" fmla="*/ 8 w 22"/>
              <a:gd name="T51" fmla="*/ 5 h 106"/>
              <a:gd name="T52" fmla="*/ 10 w 22"/>
              <a:gd name="T53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2" h="106">
                <a:moveTo>
                  <a:pt x="10" y="0"/>
                </a:moveTo>
                <a:cubicBezTo>
                  <a:pt x="10" y="0"/>
                  <a:pt x="10" y="2"/>
                  <a:pt x="10" y="5"/>
                </a:cubicBezTo>
                <a:cubicBezTo>
                  <a:pt x="10" y="7"/>
                  <a:pt x="11" y="9"/>
                  <a:pt x="11" y="11"/>
                </a:cubicBezTo>
                <a:cubicBezTo>
                  <a:pt x="11" y="13"/>
                  <a:pt x="11" y="15"/>
                  <a:pt x="11" y="18"/>
                </a:cubicBezTo>
                <a:cubicBezTo>
                  <a:pt x="11" y="23"/>
                  <a:pt x="11" y="28"/>
                  <a:pt x="12" y="35"/>
                </a:cubicBezTo>
                <a:cubicBezTo>
                  <a:pt x="12" y="36"/>
                  <a:pt x="12" y="38"/>
                  <a:pt x="12" y="39"/>
                </a:cubicBezTo>
                <a:cubicBezTo>
                  <a:pt x="12" y="41"/>
                  <a:pt x="12" y="43"/>
                  <a:pt x="12" y="44"/>
                </a:cubicBezTo>
                <a:cubicBezTo>
                  <a:pt x="12" y="47"/>
                  <a:pt x="12" y="51"/>
                  <a:pt x="13" y="54"/>
                </a:cubicBezTo>
                <a:cubicBezTo>
                  <a:pt x="13" y="57"/>
                  <a:pt x="13" y="60"/>
                  <a:pt x="13" y="64"/>
                </a:cubicBezTo>
                <a:cubicBezTo>
                  <a:pt x="14" y="67"/>
                  <a:pt x="14" y="70"/>
                  <a:pt x="14" y="73"/>
                </a:cubicBezTo>
                <a:cubicBezTo>
                  <a:pt x="15" y="76"/>
                  <a:pt x="15" y="79"/>
                  <a:pt x="16" y="82"/>
                </a:cubicBezTo>
                <a:cubicBezTo>
                  <a:pt x="17" y="84"/>
                  <a:pt x="17" y="87"/>
                  <a:pt x="17" y="90"/>
                </a:cubicBezTo>
                <a:cubicBezTo>
                  <a:pt x="18" y="92"/>
                  <a:pt x="19" y="94"/>
                  <a:pt x="19" y="96"/>
                </a:cubicBezTo>
                <a:cubicBezTo>
                  <a:pt x="20" y="98"/>
                  <a:pt x="20" y="100"/>
                  <a:pt x="21" y="101"/>
                </a:cubicBezTo>
                <a:cubicBezTo>
                  <a:pt x="22" y="104"/>
                  <a:pt x="22" y="106"/>
                  <a:pt x="22" y="106"/>
                </a:cubicBezTo>
                <a:cubicBezTo>
                  <a:pt x="22" y="106"/>
                  <a:pt x="21" y="105"/>
                  <a:pt x="19" y="102"/>
                </a:cubicBezTo>
                <a:cubicBezTo>
                  <a:pt x="18" y="101"/>
                  <a:pt x="16" y="100"/>
                  <a:pt x="15" y="98"/>
                </a:cubicBezTo>
                <a:cubicBezTo>
                  <a:pt x="14" y="96"/>
                  <a:pt x="13" y="94"/>
                  <a:pt x="11" y="92"/>
                </a:cubicBezTo>
                <a:cubicBezTo>
                  <a:pt x="10" y="90"/>
                  <a:pt x="9" y="87"/>
                  <a:pt x="7" y="84"/>
                </a:cubicBezTo>
                <a:cubicBezTo>
                  <a:pt x="6" y="81"/>
                  <a:pt x="5" y="78"/>
                  <a:pt x="4" y="75"/>
                </a:cubicBezTo>
                <a:cubicBezTo>
                  <a:pt x="3" y="72"/>
                  <a:pt x="3" y="69"/>
                  <a:pt x="2" y="65"/>
                </a:cubicBezTo>
                <a:cubicBezTo>
                  <a:pt x="2" y="62"/>
                  <a:pt x="1" y="58"/>
                  <a:pt x="1" y="55"/>
                </a:cubicBezTo>
                <a:cubicBezTo>
                  <a:pt x="1" y="51"/>
                  <a:pt x="0" y="48"/>
                  <a:pt x="1" y="44"/>
                </a:cubicBezTo>
                <a:cubicBezTo>
                  <a:pt x="1" y="41"/>
                  <a:pt x="1" y="38"/>
                  <a:pt x="1" y="34"/>
                </a:cubicBezTo>
                <a:cubicBezTo>
                  <a:pt x="2" y="28"/>
                  <a:pt x="3" y="22"/>
                  <a:pt x="4" y="17"/>
                </a:cubicBezTo>
                <a:cubicBezTo>
                  <a:pt x="5" y="12"/>
                  <a:pt x="7" y="8"/>
                  <a:pt x="8" y="5"/>
                </a:cubicBezTo>
                <a:cubicBezTo>
                  <a:pt x="9" y="2"/>
                  <a:pt x="10" y="0"/>
                  <a:pt x="10" y="0"/>
                </a:cubicBezTo>
                <a:close/>
              </a:path>
            </a:pathLst>
          </a:custGeom>
          <a:solidFill>
            <a:srgbClr val="FFBF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ïşľïďê">
            <a:extLst>
              <a:ext uri="{FF2B5EF4-FFF2-40B4-BE49-F238E27FC236}">
                <a16:creationId xmlns:a16="http://schemas.microsoft.com/office/drawing/2014/main" id="{EF529BBA-0A50-4A4E-833D-27855774FCED}"/>
              </a:ext>
            </a:extLst>
          </p:cNvPr>
          <p:cNvSpPr/>
          <p:nvPr/>
        </p:nvSpPr>
        <p:spPr bwMode="auto">
          <a:xfrm>
            <a:off x="4747399" y="4530873"/>
            <a:ext cx="501157" cy="166566"/>
          </a:xfrm>
          <a:custGeom>
            <a:avLst/>
            <a:gdLst>
              <a:gd name="T0" fmla="*/ 145 w 145"/>
              <a:gd name="T1" fmla="*/ 39 h 48"/>
              <a:gd name="T2" fmla="*/ 138 w 145"/>
              <a:gd name="T3" fmla="*/ 42 h 48"/>
              <a:gd name="T4" fmla="*/ 131 w 145"/>
              <a:gd name="T5" fmla="*/ 44 h 48"/>
              <a:gd name="T6" fmla="*/ 121 w 145"/>
              <a:gd name="T7" fmla="*/ 46 h 48"/>
              <a:gd name="T8" fmla="*/ 115 w 145"/>
              <a:gd name="T9" fmla="*/ 47 h 48"/>
              <a:gd name="T10" fmla="*/ 109 w 145"/>
              <a:gd name="T11" fmla="*/ 48 h 48"/>
              <a:gd name="T12" fmla="*/ 95 w 145"/>
              <a:gd name="T13" fmla="*/ 48 h 48"/>
              <a:gd name="T14" fmla="*/ 88 w 145"/>
              <a:gd name="T15" fmla="*/ 48 h 48"/>
              <a:gd name="T16" fmla="*/ 81 w 145"/>
              <a:gd name="T17" fmla="*/ 47 h 48"/>
              <a:gd name="T18" fmla="*/ 66 w 145"/>
              <a:gd name="T19" fmla="*/ 44 h 48"/>
              <a:gd name="T20" fmla="*/ 58 w 145"/>
              <a:gd name="T21" fmla="*/ 42 h 48"/>
              <a:gd name="T22" fmla="*/ 51 w 145"/>
              <a:gd name="T23" fmla="*/ 39 h 48"/>
              <a:gd name="T24" fmla="*/ 38 w 145"/>
              <a:gd name="T25" fmla="*/ 33 h 48"/>
              <a:gd name="T26" fmla="*/ 26 w 145"/>
              <a:gd name="T27" fmla="*/ 26 h 48"/>
              <a:gd name="T28" fmla="*/ 21 w 145"/>
              <a:gd name="T29" fmla="*/ 22 h 48"/>
              <a:gd name="T30" fmla="*/ 17 w 145"/>
              <a:gd name="T31" fmla="*/ 18 h 48"/>
              <a:gd name="T32" fmla="*/ 9 w 145"/>
              <a:gd name="T33" fmla="*/ 11 h 48"/>
              <a:gd name="T34" fmla="*/ 4 w 145"/>
              <a:gd name="T35" fmla="*/ 5 h 48"/>
              <a:gd name="T36" fmla="*/ 0 w 145"/>
              <a:gd name="T37" fmla="*/ 0 h 48"/>
              <a:gd name="T38" fmla="*/ 6 w 145"/>
              <a:gd name="T39" fmla="*/ 3 h 48"/>
              <a:gd name="T40" fmla="*/ 12 w 145"/>
              <a:gd name="T41" fmla="*/ 8 h 48"/>
              <a:gd name="T42" fmla="*/ 21 w 145"/>
              <a:gd name="T43" fmla="*/ 13 h 48"/>
              <a:gd name="T44" fmla="*/ 25 w 145"/>
              <a:gd name="T45" fmla="*/ 16 h 48"/>
              <a:gd name="T46" fmla="*/ 31 w 145"/>
              <a:gd name="T47" fmla="*/ 18 h 48"/>
              <a:gd name="T48" fmla="*/ 42 w 145"/>
              <a:gd name="T49" fmla="*/ 24 h 48"/>
              <a:gd name="T50" fmla="*/ 49 w 145"/>
              <a:gd name="T51" fmla="*/ 26 h 48"/>
              <a:gd name="T52" fmla="*/ 55 w 145"/>
              <a:gd name="T53" fmla="*/ 29 h 48"/>
              <a:gd name="T54" fmla="*/ 62 w 145"/>
              <a:gd name="T55" fmla="*/ 31 h 48"/>
              <a:gd name="T56" fmla="*/ 69 w 145"/>
              <a:gd name="T57" fmla="*/ 33 h 48"/>
              <a:gd name="T58" fmla="*/ 82 w 145"/>
              <a:gd name="T59" fmla="*/ 36 h 48"/>
              <a:gd name="T60" fmla="*/ 96 w 145"/>
              <a:gd name="T61" fmla="*/ 38 h 48"/>
              <a:gd name="T62" fmla="*/ 109 w 145"/>
              <a:gd name="T63" fmla="*/ 39 h 48"/>
              <a:gd name="T64" fmla="*/ 120 w 145"/>
              <a:gd name="T65" fmla="*/ 39 h 48"/>
              <a:gd name="T66" fmla="*/ 130 w 145"/>
              <a:gd name="T67" fmla="*/ 39 h 48"/>
              <a:gd name="T68" fmla="*/ 138 w 145"/>
              <a:gd name="T69" fmla="*/ 39 h 48"/>
              <a:gd name="T70" fmla="*/ 145 w 145"/>
              <a:gd name="T71" fmla="*/ 39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5" h="48">
                <a:moveTo>
                  <a:pt x="145" y="39"/>
                </a:moveTo>
                <a:cubicBezTo>
                  <a:pt x="145" y="39"/>
                  <a:pt x="143" y="40"/>
                  <a:pt x="138" y="42"/>
                </a:cubicBezTo>
                <a:cubicBezTo>
                  <a:pt x="136" y="42"/>
                  <a:pt x="134" y="43"/>
                  <a:pt x="131" y="44"/>
                </a:cubicBezTo>
                <a:cubicBezTo>
                  <a:pt x="128" y="45"/>
                  <a:pt x="125" y="46"/>
                  <a:pt x="121" y="46"/>
                </a:cubicBezTo>
                <a:cubicBezTo>
                  <a:pt x="119" y="46"/>
                  <a:pt x="117" y="47"/>
                  <a:pt x="115" y="47"/>
                </a:cubicBezTo>
                <a:cubicBezTo>
                  <a:pt x="113" y="47"/>
                  <a:pt x="111" y="47"/>
                  <a:pt x="109" y="48"/>
                </a:cubicBezTo>
                <a:cubicBezTo>
                  <a:pt x="104" y="48"/>
                  <a:pt x="100" y="48"/>
                  <a:pt x="95" y="48"/>
                </a:cubicBezTo>
                <a:cubicBezTo>
                  <a:pt x="93" y="48"/>
                  <a:pt x="90" y="48"/>
                  <a:pt x="88" y="48"/>
                </a:cubicBezTo>
                <a:cubicBezTo>
                  <a:pt x="85" y="47"/>
                  <a:pt x="83" y="47"/>
                  <a:pt x="81" y="47"/>
                </a:cubicBezTo>
                <a:cubicBezTo>
                  <a:pt x="76" y="46"/>
                  <a:pt x="71" y="45"/>
                  <a:pt x="66" y="44"/>
                </a:cubicBezTo>
                <a:cubicBezTo>
                  <a:pt x="58" y="42"/>
                  <a:pt x="58" y="42"/>
                  <a:pt x="58" y="42"/>
                </a:cubicBezTo>
                <a:cubicBezTo>
                  <a:pt x="56" y="41"/>
                  <a:pt x="54" y="40"/>
                  <a:pt x="51" y="39"/>
                </a:cubicBezTo>
                <a:cubicBezTo>
                  <a:pt x="46" y="38"/>
                  <a:pt x="42" y="35"/>
                  <a:pt x="38" y="33"/>
                </a:cubicBezTo>
                <a:cubicBezTo>
                  <a:pt x="33" y="31"/>
                  <a:pt x="30" y="28"/>
                  <a:pt x="26" y="26"/>
                </a:cubicBezTo>
                <a:cubicBezTo>
                  <a:pt x="24" y="25"/>
                  <a:pt x="23" y="24"/>
                  <a:pt x="21" y="22"/>
                </a:cubicBezTo>
                <a:cubicBezTo>
                  <a:pt x="19" y="21"/>
                  <a:pt x="18" y="20"/>
                  <a:pt x="17" y="18"/>
                </a:cubicBezTo>
                <a:cubicBezTo>
                  <a:pt x="14" y="16"/>
                  <a:pt x="11" y="14"/>
                  <a:pt x="9" y="11"/>
                </a:cubicBezTo>
                <a:cubicBezTo>
                  <a:pt x="7" y="9"/>
                  <a:pt x="6" y="7"/>
                  <a:pt x="4" y="5"/>
                </a:cubicBezTo>
                <a:cubicBezTo>
                  <a:pt x="1" y="2"/>
                  <a:pt x="0" y="0"/>
                  <a:pt x="0" y="0"/>
                </a:cubicBezTo>
                <a:cubicBezTo>
                  <a:pt x="0" y="0"/>
                  <a:pt x="2" y="1"/>
                  <a:pt x="6" y="3"/>
                </a:cubicBezTo>
                <a:cubicBezTo>
                  <a:pt x="8" y="5"/>
                  <a:pt x="10" y="6"/>
                  <a:pt x="12" y="8"/>
                </a:cubicBezTo>
                <a:cubicBezTo>
                  <a:pt x="15" y="9"/>
                  <a:pt x="18" y="11"/>
                  <a:pt x="21" y="13"/>
                </a:cubicBezTo>
                <a:cubicBezTo>
                  <a:pt x="22" y="14"/>
                  <a:pt x="24" y="15"/>
                  <a:pt x="25" y="16"/>
                </a:cubicBezTo>
                <a:cubicBezTo>
                  <a:pt x="27" y="17"/>
                  <a:pt x="29" y="17"/>
                  <a:pt x="31" y="18"/>
                </a:cubicBezTo>
                <a:cubicBezTo>
                  <a:pt x="34" y="20"/>
                  <a:pt x="38" y="22"/>
                  <a:pt x="42" y="24"/>
                </a:cubicBezTo>
                <a:cubicBezTo>
                  <a:pt x="44" y="25"/>
                  <a:pt x="46" y="25"/>
                  <a:pt x="49" y="26"/>
                </a:cubicBezTo>
                <a:cubicBezTo>
                  <a:pt x="51" y="27"/>
                  <a:pt x="53" y="28"/>
                  <a:pt x="55" y="29"/>
                </a:cubicBezTo>
                <a:cubicBezTo>
                  <a:pt x="57" y="29"/>
                  <a:pt x="59" y="30"/>
                  <a:pt x="62" y="31"/>
                </a:cubicBezTo>
                <a:cubicBezTo>
                  <a:pt x="69" y="33"/>
                  <a:pt x="69" y="33"/>
                  <a:pt x="69" y="33"/>
                </a:cubicBezTo>
                <a:cubicBezTo>
                  <a:pt x="73" y="34"/>
                  <a:pt x="78" y="35"/>
                  <a:pt x="82" y="36"/>
                </a:cubicBezTo>
                <a:cubicBezTo>
                  <a:pt x="87" y="36"/>
                  <a:pt x="91" y="37"/>
                  <a:pt x="96" y="38"/>
                </a:cubicBezTo>
                <a:cubicBezTo>
                  <a:pt x="100" y="38"/>
                  <a:pt x="105" y="39"/>
                  <a:pt x="109" y="39"/>
                </a:cubicBezTo>
                <a:cubicBezTo>
                  <a:pt x="113" y="39"/>
                  <a:pt x="117" y="39"/>
                  <a:pt x="120" y="39"/>
                </a:cubicBezTo>
                <a:cubicBezTo>
                  <a:pt x="124" y="40"/>
                  <a:pt x="127" y="39"/>
                  <a:pt x="130" y="39"/>
                </a:cubicBezTo>
                <a:cubicBezTo>
                  <a:pt x="133" y="39"/>
                  <a:pt x="136" y="39"/>
                  <a:pt x="138" y="39"/>
                </a:cubicBezTo>
                <a:cubicBezTo>
                  <a:pt x="142" y="39"/>
                  <a:pt x="145" y="39"/>
                  <a:pt x="145" y="39"/>
                </a:cubicBezTo>
                <a:close/>
              </a:path>
            </a:pathLst>
          </a:custGeom>
          <a:solidFill>
            <a:srgbClr val="FCEE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îslíḋè">
            <a:extLst>
              <a:ext uri="{FF2B5EF4-FFF2-40B4-BE49-F238E27FC236}">
                <a16:creationId xmlns:a16="http://schemas.microsoft.com/office/drawing/2014/main" id="{4705AA11-E129-4EAE-B5EB-BEFD1AE272A1}"/>
              </a:ext>
            </a:extLst>
          </p:cNvPr>
          <p:cNvSpPr/>
          <p:nvPr/>
        </p:nvSpPr>
        <p:spPr bwMode="auto">
          <a:xfrm>
            <a:off x="5214950" y="4877152"/>
            <a:ext cx="116888" cy="642885"/>
          </a:xfrm>
          <a:custGeom>
            <a:avLst/>
            <a:gdLst>
              <a:gd name="T0" fmla="*/ 34 w 34"/>
              <a:gd name="T1" fmla="*/ 0 h 186"/>
              <a:gd name="T2" fmla="*/ 27 w 34"/>
              <a:gd name="T3" fmla="*/ 29 h 186"/>
              <a:gd name="T4" fmla="*/ 24 w 34"/>
              <a:gd name="T5" fmla="*/ 43 h 186"/>
              <a:gd name="T6" fmla="*/ 21 w 34"/>
              <a:gd name="T7" fmla="*/ 58 h 186"/>
              <a:gd name="T8" fmla="*/ 18 w 34"/>
              <a:gd name="T9" fmla="*/ 75 h 186"/>
              <a:gd name="T10" fmla="*/ 15 w 34"/>
              <a:gd name="T11" fmla="*/ 92 h 186"/>
              <a:gd name="T12" fmla="*/ 13 w 34"/>
              <a:gd name="T13" fmla="*/ 110 h 186"/>
              <a:gd name="T14" fmla="*/ 11 w 34"/>
              <a:gd name="T15" fmla="*/ 126 h 186"/>
              <a:gd name="T16" fmla="*/ 10 w 34"/>
              <a:gd name="T17" fmla="*/ 142 h 186"/>
              <a:gd name="T18" fmla="*/ 9 w 34"/>
              <a:gd name="T19" fmla="*/ 149 h 186"/>
              <a:gd name="T20" fmla="*/ 9 w 34"/>
              <a:gd name="T21" fmla="*/ 156 h 186"/>
              <a:gd name="T22" fmla="*/ 9 w 34"/>
              <a:gd name="T23" fmla="*/ 168 h 186"/>
              <a:gd name="T24" fmla="*/ 10 w 34"/>
              <a:gd name="T25" fmla="*/ 177 h 186"/>
              <a:gd name="T26" fmla="*/ 10 w 34"/>
              <a:gd name="T27" fmla="*/ 186 h 186"/>
              <a:gd name="T28" fmla="*/ 7 w 34"/>
              <a:gd name="T29" fmla="*/ 178 h 186"/>
              <a:gd name="T30" fmla="*/ 5 w 34"/>
              <a:gd name="T31" fmla="*/ 169 h 186"/>
              <a:gd name="T32" fmla="*/ 2 w 34"/>
              <a:gd name="T33" fmla="*/ 157 h 186"/>
              <a:gd name="T34" fmla="*/ 1 w 34"/>
              <a:gd name="T35" fmla="*/ 142 h 186"/>
              <a:gd name="T36" fmla="*/ 0 w 34"/>
              <a:gd name="T37" fmla="*/ 126 h 186"/>
              <a:gd name="T38" fmla="*/ 1 w 34"/>
              <a:gd name="T39" fmla="*/ 108 h 186"/>
              <a:gd name="T40" fmla="*/ 3 w 34"/>
              <a:gd name="T41" fmla="*/ 90 h 186"/>
              <a:gd name="T42" fmla="*/ 7 w 34"/>
              <a:gd name="T43" fmla="*/ 73 h 186"/>
              <a:gd name="T44" fmla="*/ 11 w 34"/>
              <a:gd name="T45" fmla="*/ 56 h 186"/>
              <a:gd name="T46" fmla="*/ 16 w 34"/>
              <a:gd name="T47" fmla="*/ 41 h 186"/>
              <a:gd name="T48" fmla="*/ 21 w 34"/>
              <a:gd name="T49" fmla="*/ 27 h 186"/>
              <a:gd name="T50" fmla="*/ 30 w 34"/>
              <a:gd name="T51" fmla="*/ 7 h 186"/>
              <a:gd name="T52" fmla="*/ 34 w 34"/>
              <a:gd name="T53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4" h="186">
                <a:moveTo>
                  <a:pt x="34" y="0"/>
                </a:moveTo>
                <a:cubicBezTo>
                  <a:pt x="34" y="0"/>
                  <a:pt x="31" y="12"/>
                  <a:pt x="27" y="29"/>
                </a:cubicBezTo>
                <a:cubicBezTo>
                  <a:pt x="26" y="33"/>
                  <a:pt x="25" y="38"/>
                  <a:pt x="24" y="43"/>
                </a:cubicBezTo>
                <a:cubicBezTo>
                  <a:pt x="23" y="48"/>
                  <a:pt x="22" y="53"/>
                  <a:pt x="21" y="58"/>
                </a:cubicBezTo>
                <a:cubicBezTo>
                  <a:pt x="20" y="64"/>
                  <a:pt x="19" y="69"/>
                  <a:pt x="18" y="75"/>
                </a:cubicBezTo>
                <a:cubicBezTo>
                  <a:pt x="17" y="81"/>
                  <a:pt x="16" y="86"/>
                  <a:pt x="15" y="92"/>
                </a:cubicBezTo>
                <a:cubicBezTo>
                  <a:pt x="14" y="98"/>
                  <a:pt x="13" y="104"/>
                  <a:pt x="13" y="110"/>
                </a:cubicBezTo>
                <a:cubicBezTo>
                  <a:pt x="12" y="115"/>
                  <a:pt x="11" y="121"/>
                  <a:pt x="11" y="126"/>
                </a:cubicBezTo>
                <a:cubicBezTo>
                  <a:pt x="11" y="132"/>
                  <a:pt x="10" y="137"/>
                  <a:pt x="10" y="142"/>
                </a:cubicBezTo>
                <a:cubicBezTo>
                  <a:pt x="10" y="144"/>
                  <a:pt x="10" y="147"/>
                  <a:pt x="9" y="149"/>
                </a:cubicBezTo>
                <a:cubicBezTo>
                  <a:pt x="9" y="152"/>
                  <a:pt x="9" y="154"/>
                  <a:pt x="9" y="156"/>
                </a:cubicBezTo>
                <a:cubicBezTo>
                  <a:pt x="9" y="161"/>
                  <a:pt x="9" y="165"/>
                  <a:pt x="9" y="168"/>
                </a:cubicBezTo>
                <a:cubicBezTo>
                  <a:pt x="9" y="172"/>
                  <a:pt x="9" y="175"/>
                  <a:pt x="10" y="177"/>
                </a:cubicBezTo>
                <a:cubicBezTo>
                  <a:pt x="10" y="183"/>
                  <a:pt x="10" y="186"/>
                  <a:pt x="10" y="186"/>
                </a:cubicBezTo>
                <a:cubicBezTo>
                  <a:pt x="10" y="186"/>
                  <a:pt x="9" y="183"/>
                  <a:pt x="7" y="178"/>
                </a:cubicBezTo>
                <a:cubicBezTo>
                  <a:pt x="7" y="175"/>
                  <a:pt x="5" y="172"/>
                  <a:pt x="5" y="169"/>
                </a:cubicBezTo>
                <a:cubicBezTo>
                  <a:pt x="4" y="165"/>
                  <a:pt x="3" y="161"/>
                  <a:pt x="2" y="157"/>
                </a:cubicBezTo>
                <a:cubicBezTo>
                  <a:pt x="2" y="152"/>
                  <a:pt x="1" y="147"/>
                  <a:pt x="1" y="142"/>
                </a:cubicBezTo>
                <a:cubicBezTo>
                  <a:pt x="0" y="137"/>
                  <a:pt x="0" y="131"/>
                  <a:pt x="0" y="126"/>
                </a:cubicBezTo>
                <a:cubicBezTo>
                  <a:pt x="0" y="120"/>
                  <a:pt x="1" y="114"/>
                  <a:pt x="1" y="108"/>
                </a:cubicBezTo>
                <a:cubicBezTo>
                  <a:pt x="2" y="102"/>
                  <a:pt x="3" y="96"/>
                  <a:pt x="3" y="90"/>
                </a:cubicBezTo>
                <a:cubicBezTo>
                  <a:pt x="4" y="85"/>
                  <a:pt x="5" y="79"/>
                  <a:pt x="7" y="73"/>
                </a:cubicBezTo>
                <a:cubicBezTo>
                  <a:pt x="8" y="67"/>
                  <a:pt x="9" y="61"/>
                  <a:pt x="11" y="56"/>
                </a:cubicBezTo>
                <a:cubicBezTo>
                  <a:pt x="12" y="51"/>
                  <a:pt x="14" y="45"/>
                  <a:pt x="16" y="41"/>
                </a:cubicBezTo>
                <a:cubicBezTo>
                  <a:pt x="17" y="36"/>
                  <a:pt x="19" y="31"/>
                  <a:pt x="21" y="27"/>
                </a:cubicBezTo>
                <a:cubicBezTo>
                  <a:pt x="24" y="19"/>
                  <a:pt x="27" y="12"/>
                  <a:pt x="30" y="7"/>
                </a:cubicBezTo>
                <a:cubicBezTo>
                  <a:pt x="32" y="2"/>
                  <a:pt x="34" y="0"/>
                  <a:pt x="34" y="0"/>
                </a:cubicBezTo>
                <a:close/>
              </a:path>
            </a:pathLst>
          </a:custGeom>
          <a:solidFill>
            <a:srgbClr val="FCEE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ïş1ïḍè">
            <a:extLst>
              <a:ext uri="{FF2B5EF4-FFF2-40B4-BE49-F238E27FC236}">
                <a16:creationId xmlns:a16="http://schemas.microsoft.com/office/drawing/2014/main" id="{B7AA0B73-7A45-49C9-AD57-D8644A90E830}"/>
              </a:ext>
            </a:extLst>
          </p:cNvPr>
          <p:cNvSpPr/>
          <p:nvPr/>
        </p:nvSpPr>
        <p:spPr bwMode="auto">
          <a:xfrm>
            <a:off x="4674343" y="4897607"/>
            <a:ext cx="480701" cy="108122"/>
          </a:xfrm>
          <a:custGeom>
            <a:avLst/>
            <a:gdLst>
              <a:gd name="T0" fmla="*/ 139 w 139"/>
              <a:gd name="T1" fmla="*/ 0 h 31"/>
              <a:gd name="T2" fmla="*/ 134 w 139"/>
              <a:gd name="T3" fmla="*/ 3 h 31"/>
              <a:gd name="T4" fmla="*/ 119 w 139"/>
              <a:gd name="T5" fmla="*/ 11 h 31"/>
              <a:gd name="T6" fmla="*/ 109 w 139"/>
              <a:gd name="T7" fmla="*/ 15 h 31"/>
              <a:gd name="T8" fmla="*/ 98 w 139"/>
              <a:gd name="T9" fmla="*/ 19 h 31"/>
              <a:gd name="T10" fmla="*/ 85 w 139"/>
              <a:gd name="T11" fmla="*/ 23 h 31"/>
              <a:gd name="T12" fmla="*/ 72 w 139"/>
              <a:gd name="T13" fmla="*/ 27 h 31"/>
              <a:gd name="T14" fmla="*/ 59 w 139"/>
              <a:gd name="T15" fmla="*/ 29 h 31"/>
              <a:gd name="T16" fmla="*/ 46 w 139"/>
              <a:gd name="T17" fmla="*/ 31 h 31"/>
              <a:gd name="T18" fmla="*/ 22 w 139"/>
              <a:gd name="T19" fmla="*/ 31 h 31"/>
              <a:gd name="T20" fmla="*/ 13 w 139"/>
              <a:gd name="T21" fmla="*/ 30 h 31"/>
              <a:gd name="T22" fmla="*/ 6 w 139"/>
              <a:gd name="T23" fmla="*/ 28 h 31"/>
              <a:gd name="T24" fmla="*/ 0 w 139"/>
              <a:gd name="T25" fmla="*/ 26 h 31"/>
              <a:gd name="T26" fmla="*/ 6 w 139"/>
              <a:gd name="T27" fmla="*/ 26 h 31"/>
              <a:gd name="T28" fmla="*/ 13 w 139"/>
              <a:gd name="T29" fmla="*/ 25 h 31"/>
              <a:gd name="T30" fmla="*/ 22 w 139"/>
              <a:gd name="T31" fmla="*/ 24 h 31"/>
              <a:gd name="T32" fmla="*/ 32 w 139"/>
              <a:gd name="T33" fmla="*/ 22 h 31"/>
              <a:gd name="T34" fmla="*/ 44 w 139"/>
              <a:gd name="T35" fmla="*/ 20 h 31"/>
              <a:gd name="T36" fmla="*/ 57 w 139"/>
              <a:gd name="T37" fmla="*/ 18 h 31"/>
              <a:gd name="T38" fmla="*/ 69 w 139"/>
              <a:gd name="T39" fmla="*/ 15 h 31"/>
              <a:gd name="T40" fmla="*/ 117 w 139"/>
              <a:gd name="T41" fmla="*/ 4 h 31"/>
              <a:gd name="T42" fmla="*/ 133 w 139"/>
              <a:gd name="T43" fmla="*/ 1 h 31"/>
              <a:gd name="T44" fmla="*/ 139 w 139"/>
              <a:gd name="T4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39" h="31">
                <a:moveTo>
                  <a:pt x="139" y="0"/>
                </a:moveTo>
                <a:cubicBezTo>
                  <a:pt x="139" y="0"/>
                  <a:pt x="137" y="1"/>
                  <a:pt x="134" y="3"/>
                </a:cubicBezTo>
                <a:cubicBezTo>
                  <a:pt x="130" y="5"/>
                  <a:pt x="125" y="8"/>
                  <a:pt x="119" y="11"/>
                </a:cubicBezTo>
                <a:cubicBezTo>
                  <a:pt x="116" y="12"/>
                  <a:pt x="113" y="14"/>
                  <a:pt x="109" y="15"/>
                </a:cubicBezTo>
                <a:cubicBezTo>
                  <a:pt x="106" y="16"/>
                  <a:pt x="102" y="18"/>
                  <a:pt x="98" y="19"/>
                </a:cubicBezTo>
                <a:cubicBezTo>
                  <a:pt x="94" y="21"/>
                  <a:pt x="89" y="22"/>
                  <a:pt x="85" y="23"/>
                </a:cubicBezTo>
                <a:cubicBezTo>
                  <a:pt x="81" y="25"/>
                  <a:pt x="76" y="25"/>
                  <a:pt x="72" y="27"/>
                </a:cubicBezTo>
                <a:cubicBezTo>
                  <a:pt x="68" y="27"/>
                  <a:pt x="63" y="28"/>
                  <a:pt x="59" y="29"/>
                </a:cubicBezTo>
                <a:cubicBezTo>
                  <a:pt x="54" y="30"/>
                  <a:pt x="50" y="30"/>
                  <a:pt x="46" y="31"/>
                </a:cubicBezTo>
                <a:cubicBezTo>
                  <a:pt x="37" y="31"/>
                  <a:pt x="29" y="31"/>
                  <a:pt x="22" y="31"/>
                </a:cubicBezTo>
                <a:cubicBezTo>
                  <a:pt x="19" y="30"/>
                  <a:pt x="16" y="30"/>
                  <a:pt x="13" y="30"/>
                </a:cubicBezTo>
                <a:cubicBezTo>
                  <a:pt x="10" y="29"/>
                  <a:pt x="8" y="28"/>
                  <a:pt x="6" y="28"/>
                </a:cubicBezTo>
                <a:cubicBezTo>
                  <a:pt x="2" y="27"/>
                  <a:pt x="0" y="26"/>
                  <a:pt x="0" y="26"/>
                </a:cubicBezTo>
                <a:cubicBezTo>
                  <a:pt x="0" y="26"/>
                  <a:pt x="2" y="26"/>
                  <a:pt x="6" y="26"/>
                </a:cubicBezTo>
                <a:cubicBezTo>
                  <a:pt x="8" y="25"/>
                  <a:pt x="10" y="25"/>
                  <a:pt x="13" y="25"/>
                </a:cubicBezTo>
                <a:cubicBezTo>
                  <a:pt x="16" y="25"/>
                  <a:pt x="19" y="24"/>
                  <a:pt x="22" y="24"/>
                </a:cubicBezTo>
                <a:cubicBezTo>
                  <a:pt x="25" y="23"/>
                  <a:pt x="29" y="23"/>
                  <a:pt x="32" y="22"/>
                </a:cubicBezTo>
                <a:cubicBezTo>
                  <a:pt x="36" y="22"/>
                  <a:pt x="40" y="21"/>
                  <a:pt x="44" y="20"/>
                </a:cubicBezTo>
                <a:cubicBezTo>
                  <a:pt x="48" y="19"/>
                  <a:pt x="52" y="19"/>
                  <a:pt x="57" y="18"/>
                </a:cubicBezTo>
                <a:cubicBezTo>
                  <a:pt x="61" y="17"/>
                  <a:pt x="65" y="16"/>
                  <a:pt x="69" y="15"/>
                </a:cubicBezTo>
                <a:cubicBezTo>
                  <a:pt x="87" y="11"/>
                  <a:pt x="104" y="7"/>
                  <a:pt x="117" y="4"/>
                </a:cubicBezTo>
                <a:cubicBezTo>
                  <a:pt x="124" y="3"/>
                  <a:pt x="129" y="2"/>
                  <a:pt x="133" y="1"/>
                </a:cubicBezTo>
                <a:cubicBezTo>
                  <a:pt x="137" y="0"/>
                  <a:pt x="139" y="0"/>
                  <a:pt x="139" y="0"/>
                </a:cubicBezTo>
                <a:close/>
              </a:path>
            </a:pathLst>
          </a:custGeom>
          <a:solidFill>
            <a:srgbClr val="FFBF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iśḷïḍè">
            <a:extLst>
              <a:ext uri="{FF2B5EF4-FFF2-40B4-BE49-F238E27FC236}">
                <a16:creationId xmlns:a16="http://schemas.microsoft.com/office/drawing/2014/main" id="{B7F1910E-2984-4924-B996-F90BD486CE26}"/>
              </a:ext>
            </a:extLst>
          </p:cNvPr>
          <p:cNvSpPr/>
          <p:nvPr/>
        </p:nvSpPr>
        <p:spPr bwMode="auto">
          <a:xfrm>
            <a:off x="5190111" y="5502504"/>
            <a:ext cx="138805" cy="131499"/>
          </a:xfrm>
          <a:custGeom>
            <a:avLst/>
            <a:gdLst>
              <a:gd name="T0" fmla="*/ 40 w 40"/>
              <a:gd name="T1" fmla="*/ 0 h 38"/>
              <a:gd name="T2" fmla="*/ 35 w 40"/>
              <a:gd name="T3" fmla="*/ 7 h 38"/>
              <a:gd name="T4" fmla="*/ 22 w 40"/>
              <a:gd name="T5" fmla="*/ 21 h 38"/>
              <a:gd name="T6" fmla="*/ 7 w 40"/>
              <a:gd name="T7" fmla="*/ 34 h 38"/>
              <a:gd name="T8" fmla="*/ 0 w 40"/>
              <a:gd name="T9" fmla="*/ 38 h 38"/>
              <a:gd name="T10" fmla="*/ 5 w 40"/>
              <a:gd name="T11" fmla="*/ 31 h 38"/>
              <a:gd name="T12" fmla="*/ 18 w 40"/>
              <a:gd name="T13" fmla="*/ 17 h 38"/>
              <a:gd name="T14" fmla="*/ 33 w 40"/>
              <a:gd name="T15" fmla="*/ 4 h 38"/>
              <a:gd name="T16" fmla="*/ 40 w 40"/>
              <a:gd name="T17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38">
                <a:moveTo>
                  <a:pt x="40" y="0"/>
                </a:moveTo>
                <a:cubicBezTo>
                  <a:pt x="40" y="0"/>
                  <a:pt x="39" y="3"/>
                  <a:pt x="35" y="7"/>
                </a:cubicBezTo>
                <a:cubicBezTo>
                  <a:pt x="32" y="11"/>
                  <a:pt x="27" y="16"/>
                  <a:pt x="22" y="21"/>
                </a:cubicBezTo>
                <a:cubicBezTo>
                  <a:pt x="17" y="26"/>
                  <a:pt x="12" y="31"/>
                  <a:pt x="7" y="34"/>
                </a:cubicBezTo>
                <a:cubicBezTo>
                  <a:pt x="3" y="37"/>
                  <a:pt x="0" y="38"/>
                  <a:pt x="0" y="38"/>
                </a:cubicBezTo>
                <a:cubicBezTo>
                  <a:pt x="0" y="38"/>
                  <a:pt x="2" y="35"/>
                  <a:pt x="5" y="31"/>
                </a:cubicBezTo>
                <a:cubicBezTo>
                  <a:pt x="8" y="27"/>
                  <a:pt x="13" y="21"/>
                  <a:pt x="18" y="17"/>
                </a:cubicBezTo>
                <a:cubicBezTo>
                  <a:pt x="23" y="12"/>
                  <a:pt x="29" y="7"/>
                  <a:pt x="33" y="4"/>
                </a:cubicBezTo>
                <a:cubicBezTo>
                  <a:pt x="37" y="1"/>
                  <a:pt x="40" y="0"/>
                  <a:pt x="40" y="0"/>
                </a:cubicBezTo>
                <a:close/>
              </a:path>
            </a:pathLst>
          </a:custGeom>
          <a:solidFill>
            <a:srgbClr val="FCEE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iṥḻïḋè">
            <a:extLst>
              <a:ext uri="{FF2B5EF4-FFF2-40B4-BE49-F238E27FC236}">
                <a16:creationId xmlns:a16="http://schemas.microsoft.com/office/drawing/2014/main" id="{089FEE6C-C34C-41B7-A0A2-1C949B4AC0B3}"/>
              </a:ext>
            </a:extLst>
          </p:cNvPr>
          <p:cNvSpPr/>
          <p:nvPr/>
        </p:nvSpPr>
        <p:spPr bwMode="auto">
          <a:xfrm>
            <a:off x="5176962" y="5520037"/>
            <a:ext cx="169487" cy="96433"/>
          </a:xfrm>
          <a:custGeom>
            <a:avLst/>
            <a:gdLst>
              <a:gd name="T0" fmla="*/ 49 w 49"/>
              <a:gd name="T1" fmla="*/ 28 h 28"/>
              <a:gd name="T2" fmla="*/ 40 w 49"/>
              <a:gd name="T3" fmla="*/ 25 h 28"/>
              <a:gd name="T4" fmla="*/ 23 w 49"/>
              <a:gd name="T5" fmla="*/ 17 h 28"/>
              <a:gd name="T6" fmla="*/ 6 w 49"/>
              <a:gd name="T7" fmla="*/ 6 h 28"/>
              <a:gd name="T8" fmla="*/ 0 w 49"/>
              <a:gd name="T9" fmla="*/ 0 h 28"/>
              <a:gd name="T10" fmla="*/ 8 w 49"/>
              <a:gd name="T11" fmla="*/ 3 h 28"/>
              <a:gd name="T12" fmla="*/ 26 w 49"/>
              <a:gd name="T13" fmla="*/ 11 h 28"/>
              <a:gd name="T14" fmla="*/ 42 w 49"/>
              <a:gd name="T15" fmla="*/ 22 h 28"/>
              <a:gd name="T16" fmla="*/ 49 w 49"/>
              <a:gd name="T17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" h="28">
                <a:moveTo>
                  <a:pt x="49" y="28"/>
                </a:moveTo>
                <a:cubicBezTo>
                  <a:pt x="49" y="28"/>
                  <a:pt x="45" y="27"/>
                  <a:pt x="40" y="25"/>
                </a:cubicBezTo>
                <a:cubicBezTo>
                  <a:pt x="35" y="23"/>
                  <a:pt x="29" y="20"/>
                  <a:pt x="23" y="17"/>
                </a:cubicBezTo>
                <a:cubicBezTo>
                  <a:pt x="16" y="13"/>
                  <a:pt x="11" y="9"/>
                  <a:pt x="6" y="6"/>
                </a:cubicBezTo>
                <a:cubicBezTo>
                  <a:pt x="2" y="3"/>
                  <a:pt x="0" y="0"/>
                  <a:pt x="0" y="0"/>
                </a:cubicBezTo>
                <a:cubicBezTo>
                  <a:pt x="0" y="0"/>
                  <a:pt x="3" y="1"/>
                  <a:pt x="8" y="3"/>
                </a:cubicBezTo>
                <a:cubicBezTo>
                  <a:pt x="13" y="5"/>
                  <a:pt x="20" y="8"/>
                  <a:pt x="26" y="11"/>
                </a:cubicBezTo>
                <a:cubicBezTo>
                  <a:pt x="32" y="15"/>
                  <a:pt x="38" y="19"/>
                  <a:pt x="42" y="22"/>
                </a:cubicBezTo>
                <a:cubicBezTo>
                  <a:pt x="46" y="25"/>
                  <a:pt x="49" y="28"/>
                  <a:pt x="49" y="28"/>
                </a:cubicBezTo>
                <a:close/>
              </a:path>
            </a:pathLst>
          </a:custGeom>
          <a:solidFill>
            <a:srgbClr val="FCEE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ïšľíďê">
            <a:extLst>
              <a:ext uri="{FF2B5EF4-FFF2-40B4-BE49-F238E27FC236}">
                <a16:creationId xmlns:a16="http://schemas.microsoft.com/office/drawing/2014/main" id="{A9EEE43A-8667-401C-8C46-A6FD04F99D9A}"/>
              </a:ext>
            </a:extLst>
          </p:cNvPr>
          <p:cNvSpPr/>
          <p:nvPr/>
        </p:nvSpPr>
        <p:spPr bwMode="auto">
          <a:xfrm>
            <a:off x="5529086" y="5251195"/>
            <a:ext cx="73054" cy="141728"/>
          </a:xfrm>
          <a:custGeom>
            <a:avLst/>
            <a:gdLst>
              <a:gd name="T0" fmla="*/ 21 w 21"/>
              <a:gd name="T1" fmla="*/ 0 h 41"/>
              <a:gd name="T2" fmla="*/ 19 w 21"/>
              <a:gd name="T3" fmla="*/ 7 h 41"/>
              <a:gd name="T4" fmla="*/ 17 w 21"/>
              <a:gd name="T5" fmla="*/ 14 h 41"/>
              <a:gd name="T6" fmla="*/ 13 w 21"/>
              <a:gd name="T7" fmla="*/ 22 h 41"/>
              <a:gd name="T8" fmla="*/ 5 w 21"/>
              <a:gd name="T9" fmla="*/ 35 h 41"/>
              <a:gd name="T10" fmla="*/ 0 w 21"/>
              <a:gd name="T11" fmla="*/ 41 h 41"/>
              <a:gd name="T12" fmla="*/ 2 w 21"/>
              <a:gd name="T13" fmla="*/ 34 h 41"/>
              <a:gd name="T14" fmla="*/ 8 w 21"/>
              <a:gd name="T15" fmla="*/ 19 h 41"/>
              <a:gd name="T16" fmla="*/ 12 w 21"/>
              <a:gd name="T17" fmla="*/ 12 h 41"/>
              <a:gd name="T18" fmla="*/ 17 w 21"/>
              <a:gd name="T19" fmla="*/ 6 h 41"/>
              <a:gd name="T20" fmla="*/ 21 w 21"/>
              <a:gd name="T21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" h="41">
                <a:moveTo>
                  <a:pt x="21" y="0"/>
                </a:moveTo>
                <a:cubicBezTo>
                  <a:pt x="21" y="0"/>
                  <a:pt x="21" y="3"/>
                  <a:pt x="19" y="7"/>
                </a:cubicBezTo>
                <a:cubicBezTo>
                  <a:pt x="19" y="9"/>
                  <a:pt x="18" y="12"/>
                  <a:pt x="17" y="14"/>
                </a:cubicBezTo>
                <a:cubicBezTo>
                  <a:pt x="15" y="17"/>
                  <a:pt x="14" y="19"/>
                  <a:pt x="13" y="22"/>
                </a:cubicBezTo>
                <a:cubicBezTo>
                  <a:pt x="10" y="27"/>
                  <a:pt x="7" y="32"/>
                  <a:pt x="5" y="35"/>
                </a:cubicBezTo>
                <a:cubicBezTo>
                  <a:pt x="2" y="39"/>
                  <a:pt x="0" y="41"/>
                  <a:pt x="0" y="41"/>
                </a:cubicBezTo>
                <a:cubicBezTo>
                  <a:pt x="0" y="41"/>
                  <a:pt x="1" y="38"/>
                  <a:pt x="2" y="34"/>
                </a:cubicBezTo>
                <a:cubicBezTo>
                  <a:pt x="3" y="30"/>
                  <a:pt x="6" y="25"/>
                  <a:pt x="8" y="19"/>
                </a:cubicBezTo>
                <a:cubicBezTo>
                  <a:pt x="10" y="17"/>
                  <a:pt x="11" y="14"/>
                  <a:pt x="12" y="12"/>
                </a:cubicBezTo>
                <a:cubicBezTo>
                  <a:pt x="14" y="10"/>
                  <a:pt x="15" y="8"/>
                  <a:pt x="17" y="6"/>
                </a:cubicBezTo>
                <a:cubicBezTo>
                  <a:pt x="19" y="2"/>
                  <a:pt x="21" y="0"/>
                  <a:pt x="21" y="0"/>
                </a:cubicBezTo>
                <a:close/>
              </a:path>
            </a:pathLst>
          </a:custGeom>
          <a:solidFill>
            <a:srgbClr val="FFA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îSliḍê">
            <a:extLst>
              <a:ext uri="{FF2B5EF4-FFF2-40B4-BE49-F238E27FC236}">
                <a16:creationId xmlns:a16="http://schemas.microsoft.com/office/drawing/2014/main" id="{079536F8-48C2-4ABD-9B60-BD1E8419865A}"/>
              </a:ext>
            </a:extLst>
          </p:cNvPr>
          <p:cNvSpPr/>
          <p:nvPr/>
        </p:nvSpPr>
        <p:spPr bwMode="auto">
          <a:xfrm>
            <a:off x="5488176" y="5305255"/>
            <a:ext cx="156338" cy="32144"/>
          </a:xfrm>
          <a:custGeom>
            <a:avLst/>
            <a:gdLst>
              <a:gd name="T0" fmla="*/ 45 w 45"/>
              <a:gd name="T1" fmla="*/ 9 h 9"/>
              <a:gd name="T2" fmla="*/ 38 w 45"/>
              <a:gd name="T3" fmla="*/ 9 h 9"/>
              <a:gd name="T4" fmla="*/ 31 w 45"/>
              <a:gd name="T5" fmla="*/ 8 h 9"/>
              <a:gd name="T6" fmla="*/ 22 w 45"/>
              <a:gd name="T7" fmla="*/ 7 h 9"/>
              <a:gd name="T8" fmla="*/ 7 w 45"/>
              <a:gd name="T9" fmla="*/ 3 h 9"/>
              <a:gd name="T10" fmla="*/ 0 w 45"/>
              <a:gd name="T11" fmla="*/ 0 h 9"/>
              <a:gd name="T12" fmla="*/ 7 w 45"/>
              <a:gd name="T13" fmla="*/ 0 h 9"/>
              <a:gd name="T14" fmla="*/ 23 w 45"/>
              <a:gd name="T15" fmla="*/ 2 h 9"/>
              <a:gd name="T16" fmla="*/ 31 w 45"/>
              <a:gd name="T17" fmla="*/ 4 h 9"/>
              <a:gd name="T18" fmla="*/ 39 w 45"/>
              <a:gd name="T19" fmla="*/ 6 h 9"/>
              <a:gd name="T20" fmla="*/ 45 w 45"/>
              <a:gd name="T21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5" h="9">
                <a:moveTo>
                  <a:pt x="45" y="9"/>
                </a:moveTo>
                <a:cubicBezTo>
                  <a:pt x="45" y="9"/>
                  <a:pt x="42" y="9"/>
                  <a:pt x="38" y="9"/>
                </a:cubicBezTo>
                <a:cubicBezTo>
                  <a:pt x="36" y="9"/>
                  <a:pt x="33" y="9"/>
                  <a:pt x="31" y="8"/>
                </a:cubicBezTo>
                <a:cubicBezTo>
                  <a:pt x="28" y="8"/>
                  <a:pt x="25" y="8"/>
                  <a:pt x="22" y="7"/>
                </a:cubicBezTo>
                <a:cubicBezTo>
                  <a:pt x="16" y="6"/>
                  <a:pt x="11" y="5"/>
                  <a:pt x="7" y="3"/>
                </a:cubicBezTo>
                <a:cubicBezTo>
                  <a:pt x="2" y="2"/>
                  <a:pt x="0" y="0"/>
                  <a:pt x="0" y="0"/>
                </a:cubicBezTo>
                <a:cubicBezTo>
                  <a:pt x="0" y="0"/>
                  <a:pt x="3" y="0"/>
                  <a:pt x="7" y="0"/>
                </a:cubicBezTo>
                <a:cubicBezTo>
                  <a:pt x="12" y="0"/>
                  <a:pt x="17" y="1"/>
                  <a:pt x="23" y="2"/>
                </a:cubicBezTo>
                <a:cubicBezTo>
                  <a:pt x="26" y="3"/>
                  <a:pt x="29" y="3"/>
                  <a:pt x="31" y="4"/>
                </a:cubicBezTo>
                <a:cubicBezTo>
                  <a:pt x="34" y="5"/>
                  <a:pt x="36" y="5"/>
                  <a:pt x="39" y="6"/>
                </a:cubicBezTo>
                <a:cubicBezTo>
                  <a:pt x="43" y="7"/>
                  <a:pt x="45" y="9"/>
                  <a:pt x="45" y="9"/>
                </a:cubicBezTo>
                <a:close/>
              </a:path>
            </a:pathLst>
          </a:custGeom>
          <a:solidFill>
            <a:srgbClr val="FFA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ïsľïďè">
            <a:extLst>
              <a:ext uri="{FF2B5EF4-FFF2-40B4-BE49-F238E27FC236}">
                <a16:creationId xmlns:a16="http://schemas.microsoft.com/office/drawing/2014/main" id="{4D8E4FB4-2B54-42A6-8BFA-E39C97F90176}"/>
              </a:ext>
            </a:extLst>
          </p:cNvPr>
          <p:cNvSpPr/>
          <p:nvPr/>
        </p:nvSpPr>
        <p:spPr bwMode="auto">
          <a:xfrm>
            <a:off x="4586677" y="4907837"/>
            <a:ext cx="87666" cy="151955"/>
          </a:xfrm>
          <a:custGeom>
            <a:avLst/>
            <a:gdLst>
              <a:gd name="T0" fmla="*/ 25 w 25"/>
              <a:gd name="T1" fmla="*/ 44 h 44"/>
              <a:gd name="T2" fmla="*/ 20 w 25"/>
              <a:gd name="T3" fmla="*/ 38 h 44"/>
              <a:gd name="T4" fmla="*/ 15 w 25"/>
              <a:gd name="T5" fmla="*/ 31 h 44"/>
              <a:gd name="T6" fmla="*/ 10 w 25"/>
              <a:gd name="T7" fmla="*/ 23 h 44"/>
              <a:gd name="T8" fmla="*/ 3 w 25"/>
              <a:gd name="T9" fmla="*/ 8 h 44"/>
              <a:gd name="T10" fmla="*/ 0 w 25"/>
              <a:gd name="T11" fmla="*/ 0 h 44"/>
              <a:gd name="T12" fmla="*/ 6 w 25"/>
              <a:gd name="T13" fmla="*/ 6 h 44"/>
              <a:gd name="T14" fmla="*/ 15 w 25"/>
              <a:gd name="T15" fmla="*/ 20 h 44"/>
              <a:gd name="T16" fmla="*/ 19 w 25"/>
              <a:gd name="T17" fmla="*/ 29 h 44"/>
              <a:gd name="T18" fmla="*/ 23 w 25"/>
              <a:gd name="T19" fmla="*/ 36 h 44"/>
              <a:gd name="T20" fmla="*/ 25 w 25"/>
              <a:gd name="T21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" h="44">
                <a:moveTo>
                  <a:pt x="25" y="44"/>
                </a:moveTo>
                <a:cubicBezTo>
                  <a:pt x="25" y="44"/>
                  <a:pt x="23" y="42"/>
                  <a:pt x="20" y="38"/>
                </a:cubicBezTo>
                <a:cubicBezTo>
                  <a:pt x="18" y="36"/>
                  <a:pt x="17" y="34"/>
                  <a:pt x="15" y="31"/>
                </a:cubicBezTo>
                <a:cubicBezTo>
                  <a:pt x="13" y="29"/>
                  <a:pt x="12" y="26"/>
                  <a:pt x="10" y="23"/>
                </a:cubicBezTo>
                <a:cubicBezTo>
                  <a:pt x="7" y="18"/>
                  <a:pt x="4" y="12"/>
                  <a:pt x="3" y="8"/>
                </a:cubicBezTo>
                <a:cubicBezTo>
                  <a:pt x="1" y="3"/>
                  <a:pt x="0" y="0"/>
                  <a:pt x="0" y="0"/>
                </a:cubicBezTo>
                <a:cubicBezTo>
                  <a:pt x="0" y="0"/>
                  <a:pt x="3" y="2"/>
                  <a:pt x="6" y="6"/>
                </a:cubicBezTo>
                <a:cubicBezTo>
                  <a:pt x="8" y="10"/>
                  <a:pt x="12" y="15"/>
                  <a:pt x="15" y="20"/>
                </a:cubicBezTo>
                <a:cubicBezTo>
                  <a:pt x="17" y="23"/>
                  <a:pt x="18" y="26"/>
                  <a:pt x="19" y="29"/>
                </a:cubicBezTo>
                <a:cubicBezTo>
                  <a:pt x="21" y="31"/>
                  <a:pt x="22" y="34"/>
                  <a:pt x="23" y="36"/>
                </a:cubicBezTo>
                <a:cubicBezTo>
                  <a:pt x="24" y="41"/>
                  <a:pt x="25" y="44"/>
                  <a:pt x="25" y="44"/>
                </a:cubicBezTo>
                <a:close/>
              </a:path>
            </a:pathLst>
          </a:custGeom>
          <a:solidFill>
            <a:srgbClr val="FFA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ïṣļîďê">
            <a:extLst>
              <a:ext uri="{FF2B5EF4-FFF2-40B4-BE49-F238E27FC236}">
                <a16:creationId xmlns:a16="http://schemas.microsoft.com/office/drawing/2014/main" id="{90F2987A-4CC2-4DD1-9D05-BAAA5DC08EB3}"/>
              </a:ext>
            </a:extLst>
          </p:cNvPr>
          <p:cNvSpPr/>
          <p:nvPr/>
        </p:nvSpPr>
        <p:spPr bwMode="auto">
          <a:xfrm>
            <a:off x="4570605" y="4918064"/>
            <a:ext cx="121271" cy="128576"/>
          </a:xfrm>
          <a:custGeom>
            <a:avLst/>
            <a:gdLst>
              <a:gd name="T0" fmla="*/ 0 w 35"/>
              <a:gd name="T1" fmla="*/ 37 h 37"/>
              <a:gd name="T2" fmla="*/ 4 w 35"/>
              <a:gd name="T3" fmla="*/ 30 h 37"/>
              <a:gd name="T4" fmla="*/ 9 w 35"/>
              <a:gd name="T5" fmla="*/ 24 h 37"/>
              <a:gd name="T6" fmla="*/ 16 w 35"/>
              <a:gd name="T7" fmla="*/ 17 h 37"/>
              <a:gd name="T8" fmla="*/ 29 w 35"/>
              <a:gd name="T9" fmla="*/ 5 h 37"/>
              <a:gd name="T10" fmla="*/ 35 w 35"/>
              <a:gd name="T11" fmla="*/ 0 h 37"/>
              <a:gd name="T12" fmla="*/ 31 w 35"/>
              <a:gd name="T13" fmla="*/ 7 h 37"/>
              <a:gd name="T14" fmla="*/ 20 w 35"/>
              <a:gd name="T15" fmla="*/ 21 h 37"/>
              <a:gd name="T16" fmla="*/ 13 w 35"/>
              <a:gd name="T17" fmla="*/ 27 h 37"/>
              <a:gd name="T18" fmla="*/ 7 w 35"/>
              <a:gd name="T19" fmla="*/ 33 h 37"/>
              <a:gd name="T20" fmla="*/ 0 w 35"/>
              <a:gd name="T21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" h="37">
                <a:moveTo>
                  <a:pt x="0" y="37"/>
                </a:moveTo>
                <a:cubicBezTo>
                  <a:pt x="0" y="37"/>
                  <a:pt x="2" y="34"/>
                  <a:pt x="4" y="30"/>
                </a:cubicBezTo>
                <a:cubicBezTo>
                  <a:pt x="6" y="28"/>
                  <a:pt x="8" y="26"/>
                  <a:pt x="9" y="24"/>
                </a:cubicBezTo>
                <a:cubicBezTo>
                  <a:pt x="11" y="22"/>
                  <a:pt x="13" y="19"/>
                  <a:pt x="16" y="17"/>
                </a:cubicBezTo>
                <a:cubicBezTo>
                  <a:pt x="20" y="12"/>
                  <a:pt x="25" y="8"/>
                  <a:pt x="29" y="5"/>
                </a:cubicBezTo>
                <a:cubicBezTo>
                  <a:pt x="32" y="2"/>
                  <a:pt x="35" y="0"/>
                  <a:pt x="35" y="0"/>
                </a:cubicBezTo>
                <a:cubicBezTo>
                  <a:pt x="35" y="0"/>
                  <a:pt x="34" y="3"/>
                  <a:pt x="31" y="7"/>
                </a:cubicBezTo>
                <a:cubicBezTo>
                  <a:pt x="28" y="11"/>
                  <a:pt x="24" y="16"/>
                  <a:pt x="20" y="21"/>
                </a:cubicBezTo>
                <a:cubicBezTo>
                  <a:pt x="18" y="23"/>
                  <a:pt x="15" y="25"/>
                  <a:pt x="13" y="27"/>
                </a:cubicBezTo>
                <a:cubicBezTo>
                  <a:pt x="11" y="29"/>
                  <a:pt x="9" y="31"/>
                  <a:pt x="7" y="33"/>
                </a:cubicBezTo>
                <a:cubicBezTo>
                  <a:pt x="3" y="36"/>
                  <a:pt x="0" y="37"/>
                  <a:pt x="0" y="37"/>
                </a:cubicBezTo>
                <a:close/>
              </a:path>
            </a:pathLst>
          </a:custGeom>
          <a:solidFill>
            <a:srgbClr val="FFA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îšļiḓè">
            <a:extLst>
              <a:ext uri="{FF2B5EF4-FFF2-40B4-BE49-F238E27FC236}">
                <a16:creationId xmlns:a16="http://schemas.microsoft.com/office/drawing/2014/main" id="{FAD1E343-7104-49F1-B13F-648E941B357F}"/>
              </a:ext>
            </a:extLst>
          </p:cNvPr>
          <p:cNvSpPr/>
          <p:nvPr/>
        </p:nvSpPr>
        <p:spPr bwMode="auto">
          <a:xfrm>
            <a:off x="4691876" y="4399373"/>
            <a:ext cx="27762" cy="187021"/>
          </a:xfrm>
          <a:custGeom>
            <a:avLst/>
            <a:gdLst>
              <a:gd name="T0" fmla="*/ 2 w 8"/>
              <a:gd name="T1" fmla="*/ 54 h 54"/>
              <a:gd name="T2" fmla="*/ 1 w 8"/>
              <a:gd name="T3" fmla="*/ 46 h 54"/>
              <a:gd name="T4" fmla="*/ 1 w 8"/>
              <a:gd name="T5" fmla="*/ 27 h 54"/>
              <a:gd name="T6" fmla="*/ 4 w 8"/>
              <a:gd name="T7" fmla="*/ 8 h 54"/>
              <a:gd name="T8" fmla="*/ 6 w 8"/>
              <a:gd name="T9" fmla="*/ 0 h 54"/>
              <a:gd name="T10" fmla="*/ 8 w 8"/>
              <a:gd name="T11" fmla="*/ 9 h 54"/>
              <a:gd name="T12" fmla="*/ 7 w 8"/>
              <a:gd name="T13" fmla="*/ 27 h 54"/>
              <a:gd name="T14" fmla="*/ 4 w 8"/>
              <a:gd name="T15" fmla="*/ 46 h 54"/>
              <a:gd name="T16" fmla="*/ 2 w 8"/>
              <a:gd name="T17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54">
                <a:moveTo>
                  <a:pt x="2" y="54"/>
                </a:moveTo>
                <a:cubicBezTo>
                  <a:pt x="2" y="54"/>
                  <a:pt x="1" y="51"/>
                  <a:pt x="1" y="46"/>
                </a:cubicBezTo>
                <a:cubicBezTo>
                  <a:pt x="0" y="41"/>
                  <a:pt x="0" y="34"/>
                  <a:pt x="1" y="27"/>
                </a:cubicBezTo>
                <a:cubicBezTo>
                  <a:pt x="2" y="20"/>
                  <a:pt x="3" y="13"/>
                  <a:pt x="4" y="8"/>
                </a:cubicBezTo>
                <a:cubicBezTo>
                  <a:pt x="5" y="3"/>
                  <a:pt x="6" y="0"/>
                  <a:pt x="6" y="0"/>
                </a:cubicBezTo>
                <a:cubicBezTo>
                  <a:pt x="6" y="0"/>
                  <a:pt x="7" y="3"/>
                  <a:pt x="8" y="9"/>
                </a:cubicBezTo>
                <a:cubicBezTo>
                  <a:pt x="8" y="14"/>
                  <a:pt x="8" y="21"/>
                  <a:pt x="7" y="27"/>
                </a:cubicBezTo>
                <a:cubicBezTo>
                  <a:pt x="7" y="34"/>
                  <a:pt x="5" y="41"/>
                  <a:pt x="4" y="46"/>
                </a:cubicBezTo>
                <a:cubicBezTo>
                  <a:pt x="3" y="51"/>
                  <a:pt x="2" y="54"/>
                  <a:pt x="2" y="54"/>
                </a:cubicBezTo>
                <a:close/>
              </a:path>
            </a:pathLst>
          </a:custGeom>
          <a:solidFill>
            <a:srgbClr val="FCEE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ïŝḻïḍè">
            <a:extLst>
              <a:ext uri="{FF2B5EF4-FFF2-40B4-BE49-F238E27FC236}">
                <a16:creationId xmlns:a16="http://schemas.microsoft.com/office/drawing/2014/main" id="{3C70A645-AE94-4003-933C-6A8B601ACF7A}"/>
              </a:ext>
            </a:extLst>
          </p:cNvPr>
          <p:cNvSpPr/>
          <p:nvPr/>
        </p:nvSpPr>
        <p:spPr bwMode="auto">
          <a:xfrm>
            <a:off x="4611515" y="4472428"/>
            <a:ext cx="187021" cy="40910"/>
          </a:xfrm>
          <a:custGeom>
            <a:avLst/>
            <a:gdLst>
              <a:gd name="T0" fmla="*/ 0 w 54"/>
              <a:gd name="T1" fmla="*/ 12 h 12"/>
              <a:gd name="T2" fmla="*/ 8 w 54"/>
              <a:gd name="T3" fmla="*/ 8 h 12"/>
              <a:gd name="T4" fmla="*/ 26 w 54"/>
              <a:gd name="T5" fmla="*/ 3 h 12"/>
              <a:gd name="T6" fmla="*/ 45 w 54"/>
              <a:gd name="T7" fmla="*/ 1 h 12"/>
              <a:gd name="T8" fmla="*/ 54 w 54"/>
              <a:gd name="T9" fmla="*/ 1 h 12"/>
              <a:gd name="T10" fmla="*/ 46 w 54"/>
              <a:gd name="T11" fmla="*/ 4 h 12"/>
              <a:gd name="T12" fmla="*/ 28 w 54"/>
              <a:gd name="T13" fmla="*/ 9 h 12"/>
              <a:gd name="T14" fmla="*/ 9 w 54"/>
              <a:gd name="T15" fmla="*/ 12 h 12"/>
              <a:gd name="T16" fmla="*/ 0 w 54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" h="12">
                <a:moveTo>
                  <a:pt x="0" y="12"/>
                </a:moveTo>
                <a:cubicBezTo>
                  <a:pt x="0" y="12"/>
                  <a:pt x="3" y="10"/>
                  <a:pt x="8" y="8"/>
                </a:cubicBezTo>
                <a:cubicBezTo>
                  <a:pt x="13" y="7"/>
                  <a:pt x="20" y="5"/>
                  <a:pt x="26" y="3"/>
                </a:cubicBezTo>
                <a:cubicBezTo>
                  <a:pt x="33" y="2"/>
                  <a:pt x="40" y="1"/>
                  <a:pt x="45" y="1"/>
                </a:cubicBezTo>
                <a:cubicBezTo>
                  <a:pt x="50" y="0"/>
                  <a:pt x="54" y="1"/>
                  <a:pt x="54" y="1"/>
                </a:cubicBezTo>
                <a:cubicBezTo>
                  <a:pt x="54" y="1"/>
                  <a:pt x="51" y="2"/>
                  <a:pt x="46" y="4"/>
                </a:cubicBezTo>
                <a:cubicBezTo>
                  <a:pt x="41" y="6"/>
                  <a:pt x="34" y="8"/>
                  <a:pt x="28" y="9"/>
                </a:cubicBezTo>
                <a:cubicBezTo>
                  <a:pt x="21" y="11"/>
                  <a:pt x="14" y="11"/>
                  <a:pt x="9" y="12"/>
                </a:cubicBezTo>
                <a:cubicBezTo>
                  <a:pt x="4" y="12"/>
                  <a:pt x="0" y="12"/>
                  <a:pt x="0" y="12"/>
                </a:cubicBezTo>
                <a:close/>
              </a:path>
            </a:pathLst>
          </a:custGeom>
          <a:solidFill>
            <a:srgbClr val="FCEE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iṣ1iḍè">
            <a:extLst>
              <a:ext uri="{FF2B5EF4-FFF2-40B4-BE49-F238E27FC236}">
                <a16:creationId xmlns:a16="http://schemas.microsoft.com/office/drawing/2014/main" id="{3B9C04B5-3C61-4839-B0D5-D8770289DC43}"/>
              </a:ext>
            </a:extLst>
          </p:cNvPr>
          <p:cNvSpPr/>
          <p:nvPr/>
        </p:nvSpPr>
        <p:spPr bwMode="auto">
          <a:xfrm>
            <a:off x="5193034" y="4178746"/>
            <a:ext cx="800682" cy="781689"/>
          </a:xfrm>
          <a:custGeom>
            <a:avLst/>
            <a:gdLst>
              <a:gd name="T0" fmla="*/ 0 w 548"/>
              <a:gd name="T1" fmla="*/ 0 h 535"/>
              <a:gd name="T2" fmla="*/ 0 w 548"/>
              <a:gd name="T3" fmla="*/ 218 h 535"/>
              <a:gd name="T4" fmla="*/ 24 w 548"/>
              <a:gd name="T5" fmla="*/ 99 h 535"/>
              <a:gd name="T6" fmla="*/ 119 w 548"/>
              <a:gd name="T7" fmla="*/ 317 h 535"/>
              <a:gd name="T8" fmla="*/ 185 w 548"/>
              <a:gd name="T9" fmla="*/ 206 h 535"/>
              <a:gd name="T10" fmla="*/ 200 w 548"/>
              <a:gd name="T11" fmla="*/ 357 h 535"/>
              <a:gd name="T12" fmla="*/ 268 w 548"/>
              <a:gd name="T13" fmla="*/ 296 h 535"/>
              <a:gd name="T14" fmla="*/ 249 w 548"/>
              <a:gd name="T15" fmla="*/ 386 h 535"/>
              <a:gd name="T16" fmla="*/ 318 w 548"/>
              <a:gd name="T17" fmla="*/ 371 h 535"/>
              <a:gd name="T18" fmla="*/ 290 w 548"/>
              <a:gd name="T19" fmla="*/ 445 h 535"/>
              <a:gd name="T20" fmla="*/ 356 w 548"/>
              <a:gd name="T21" fmla="*/ 440 h 535"/>
              <a:gd name="T22" fmla="*/ 290 w 548"/>
              <a:gd name="T23" fmla="*/ 494 h 535"/>
              <a:gd name="T24" fmla="*/ 420 w 548"/>
              <a:gd name="T25" fmla="*/ 535 h 535"/>
              <a:gd name="T26" fmla="*/ 548 w 548"/>
              <a:gd name="T27" fmla="*/ 518 h 535"/>
              <a:gd name="T28" fmla="*/ 335 w 548"/>
              <a:gd name="T29" fmla="*/ 412 h 535"/>
              <a:gd name="T30" fmla="*/ 422 w 548"/>
              <a:gd name="T31" fmla="*/ 345 h 535"/>
              <a:gd name="T32" fmla="*/ 304 w 548"/>
              <a:gd name="T33" fmla="*/ 345 h 535"/>
              <a:gd name="T34" fmla="*/ 413 w 548"/>
              <a:gd name="T35" fmla="*/ 168 h 535"/>
              <a:gd name="T36" fmla="*/ 233 w 548"/>
              <a:gd name="T37" fmla="*/ 281 h 535"/>
              <a:gd name="T38" fmla="*/ 192 w 548"/>
              <a:gd name="T39" fmla="*/ 132 h 535"/>
              <a:gd name="T40" fmla="*/ 128 w 548"/>
              <a:gd name="T41" fmla="*/ 267 h 535"/>
              <a:gd name="T42" fmla="*/ 0 w 548"/>
              <a:gd name="T43" fmla="*/ 0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48" h="535">
                <a:moveTo>
                  <a:pt x="0" y="0"/>
                </a:moveTo>
                <a:lnTo>
                  <a:pt x="0" y="218"/>
                </a:lnTo>
                <a:lnTo>
                  <a:pt x="24" y="99"/>
                </a:lnTo>
                <a:lnTo>
                  <a:pt x="119" y="317"/>
                </a:lnTo>
                <a:lnTo>
                  <a:pt x="185" y="206"/>
                </a:lnTo>
                <a:lnTo>
                  <a:pt x="200" y="357"/>
                </a:lnTo>
                <a:lnTo>
                  <a:pt x="268" y="296"/>
                </a:lnTo>
                <a:lnTo>
                  <a:pt x="249" y="386"/>
                </a:lnTo>
                <a:lnTo>
                  <a:pt x="318" y="371"/>
                </a:lnTo>
                <a:lnTo>
                  <a:pt x="290" y="445"/>
                </a:lnTo>
                <a:lnTo>
                  <a:pt x="356" y="440"/>
                </a:lnTo>
                <a:lnTo>
                  <a:pt x="290" y="494"/>
                </a:lnTo>
                <a:lnTo>
                  <a:pt x="420" y="535"/>
                </a:lnTo>
                <a:lnTo>
                  <a:pt x="548" y="518"/>
                </a:lnTo>
                <a:lnTo>
                  <a:pt x="335" y="412"/>
                </a:lnTo>
                <a:lnTo>
                  <a:pt x="422" y="345"/>
                </a:lnTo>
                <a:lnTo>
                  <a:pt x="304" y="345"/>
                </a:lnTo>
                <a:lnTo>
                  <a:pt x="413" y="168"/>
                </a:lnTo>
                <a:lnTo>
                  <a:pt x="233" y="281"/>
                </a:lnTo>
                <a:lnTo>
                  <a:pt x="192" y="132"/>
                </a:lnTo>
                <a:lnTo>
                  <a:pt x="128" y="267"/>
                </a:lnTo>
                <a:lnTo>
                  <a:pt x="0" y="0"/>
                </a:lnTo>
                <a:close/>
              </a:path>
            </a:pathLst>
          </a:custGeom>
          <a:solidFill>
            <a:srgbClr val="FFBB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i$ḻïďè">
            <a:extLst>
              <a:ext uri="{FF2B5EF4-FFF2-40B4-BE49-F238E27FC236}">
                <a16:creationId xmlns:a16="http://schemas.microsoft.com/office/drawing/2014/main" id="{6FB9EB52-4C5C-4EBC-A55F-EFFCA992455C}"/>
              </a:ext>
            </a:extLst>
          </p:cNvPr>
          <p:cNvSpPr/>
          <p:nvPr/>
        </p:nvSpPr>
        <p:spPr bwMode="auto">
          <a:xfrm>
            <a:off x="5193034" y="4178746"/>
            <a:ext cx="800682" cy="781689"/>
          </a:xfrm>
          <a:custGeom>
            <a:avLst/>
            <a:gdLst>
              <a:gd name="T0" fmla="*/ 0 w 548"/>
              <a:gd name="T1" fmla="*/ 0 h 535"/>
              <a:gd name="T2" fmla="*/ 0 w 548"/>
              <a:gd name="T3" fmla="*/ 218 h 535"/>
              <a:gd name="T4" fmla="*/ 24 w 548"/>
              <a:gd name="T5" fmla="*/ 99 h 535"/>
              <a:gd name="T6" fmla="*/ 119 w 548"/>
              <a:gd name="T7" fmla="*/ 317 h 535"/>
              <a:gd name="T8" fmla="*/ 185 w 548"/>
              <a:gd name="T9" fmla="*/ 206 h 535"/>
              <a:gd name="T10" fmla="*/ 200 w 548"/>
              <a:gd name="T11" fmla="*/ 357 h 535"/>
              <a:gd name="T12" fmla="*/ 268 w 548"/>
              <a:gd name="T13" fmla="*/ 296 h 535"/>
              <a:gd name="T14" fmla="*/ 249 w 548"/>
              <a:gd name="T15" fmla="*/ 386 h 535"/>
              <a:gd name="T16" fmla="*/ 318 w 548"/>
              <a:gd name="T17" fmla="*/ 371 h 535"/>
              <a:gd name="T18" fmla="*/ 290 w 548"/>
              <a:gd name="T19" fmla="*/ 445 h 535"/>
              <a:gd name="T20" fmla="*/ 356 w 548"/>
              <a:gd name="T21" fmla="*/ 440 h 535"/>
              <a:gd name="T22" fmla="*/ 290 w 548"/>
              <a:gd name="T23" fmla="*/ 494 h 535"/>
              <a:gd name="T24" fmla="*/ 420 w 548"/>
              <a:gd name="T25" fmla="*/ 535 h 535"/>
              <a:gd name="T26" fmla="*/ 548 w 548"/>
              <a:gd name="T27" fmla="*/ 518 h 535"/>
              <a:gd name="T28" fmla="*/ 335 w 548"/>
              <a:gd name="T29" fmla="*/ 412 h 535"/>
              <a:gd name="T30" fmla="*/ 422 w 548"/>
              <a:gd name="T31" fmla="*/ 345 h 535"/>
              <a:gd name="T32" fmla="*/ 304 w 548"/>
              <a:gd name="T33" fmla="*/ 345 h 535"/>
              <a:gd name="T34" fmla="*/ 413 w 548"/>
              <a:gd name="T35" fmla="*/ 168 h 535"/>
              <a:gd name="T36" fmla="*/ 233 w 548"/>
              <a:gd name="T37" fmla="*/ 281 h 535"/>
              <a:gd name="T38" fmla="*/ 192 w 548"/>
              <a:gd name="T39" fmla="*/ 132 h 535"/>
              <a:gd name="T40" fmla="*/ 128 w 548"/>
              <a:gd name="T41" fmla="*/ 267 h 535"/>
              <a:gd name="T42" fmla="*/ 0 w 548"/>
              <a:gd name="T43" fmla="*/ 0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48" h="535">
                <a:moveTo>
                  <a:pt x="0" y="0"/>
                </a:moveTo>
                <a:lnTo>
                  <a:pt x="0" y="218"/>
                </a:lnTo>
                <a:lnTo>
                  <a:pt x="24" y="99"/>
                </a:lnTo>
                <a:lnTo>
                  <a:pt x="119" y="317"/>
                </a:lnTo>
                <a:lnTo>
                  <a:pt x="185" y="206"/>
                </a:lnTo>
                <a:lnTo>
                  <a:pt x="200" y="357"/>
                </a:lnTo>
                <a:lnTo>
                  <a:pt x="268" y="296"/>
                </a:lnTo>
                <a:lnTo>
                  <a:pt x="249" y="386"/>
                </a:lnTo>
                <a:lnTo>
                  <a:pt x="318" y="371"/>
                </a:lnTo>
                <a:lnTo>
                  <a:pt x="290" y="445"/>
                </a:lnTo>
                <a:lnTo>
                  <a:pt x="356" y="440"/>
                </a:lnTo>
                <a:lnTo>
                  <a:pt x="290" y="494"/>
                </a:lnTo>
                <a:lnTo>
                  <a:pt x="420" y="535"/>
                </a:lnTo>
                <a:lnTo>
                  <a:pt x="548" y="518"/>
                </a:lnTo>
                <a:lnTo>
                  <a:pt x="335" y="412"/>
                </a:lnTo>
                <a:lnTo>
                  <a:pt x="422" y="345"/>
                </a:lnTo>
                <a:lnTo>
                  <a:pt x="304" y="345"/>
                </a:lnTo>
                <a:lnTo>
                  <a:pt x="413" y="168"/>
                </a:lnTo>
                <a:lnTo>
                  <a:pt x="233" y="281"/>
                </a:lnTo>
                <a:lnTo>
                  <a:pt x="192" y="132"/>
                </a:lnTo>
                <a:lnTo>
                  <a:pt x="128" y="26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iṡļídé">
            <a:extLst>
              <a:ext uri="{FF2B5EF4-FFF2-40B4-BE49-F238E27FC236}">
                <a16:creationId xmlns:a16="http://schemas.microsoft.com/office/drawing/2014/main" id="{31139192-3F36-4C0F-9B1E-83C5F3AE0268}"/>
              </a:ext>
            </a:extLst>
          </p:cNvPr>
          <p:cNvSpPr/>
          <p:nvPr/>
        </p:nvSpPr>
        <p:spPr bwMode="auto">
          <a:xfrm>
            <a:off x="4795614" y="2445881"/>
            <a:ext cx="2825766" cy="2646055"/>
          </a:xfrm>
          <a:custGeom>
            <a:avLst/>
            <a:gdLst>
              <a:gd name="T0" fmla="*/ 0 w 816"/>
              <a:gd name="T1" fmla="*/ 357 h 765"/>
              <a:gd name="T2" fmla="*/ 200 w 816"/>
              <a:gd name="T3" fmla="*/ 6 h 765"/>
              <a:gd name="T4" fmla="*/ 200 w 816"/>
              <a:gd name="T5" fmla="*/ 7 h 765"/>
              <a:gd name="T6" fmla="*/ 200 w 816"/>
              <a:gd name="T7" fmla="*/ 7 h 765"/>
              <a:gd name="T8" fmla="*/ 201 w 816"/>
              <a:gd name="T9" fmla="*/ 6 h 765"/>
              <a:gd name="T10" fmla="*/ 201 w 816"/>
              <a:gd name="T11" fmla="*/ 6 h 765"/>
              <a:gd name="T12" fmla="*/ 201 w 816"/>
              <a:gd name="T13" fmla="*/ 6 h 765"/>
              <a:gd name="T14" fmla="*/ 201 w 816"/>
              <a:gd name="T15" fmla="*/ 6 h 765"/>
              <a:gd name="T16" fmla="*/ 201 w 816"/>
              <a:gd name="T17" fmla="*/ 6 h 765"/>
              <a:gd name="T18" fmla="*/ 201 w 816"/>
              <a:gd name="T19" fmla="*/ 6 h 765"/>
              <a:gd name="T20" fmla="*/ 201 w 816"/>
              <a:gd name="T21" fmla="*/ 6 h 765"/>
              <a:gd name="T22" fmla="*/ 201 w 816"/>
              <a:gd name="T23" fmla="*/ 6 h 765"/>
              <a:gd name="T24" fmla="*/ 202 w 816"/>
              <a:gd name="T25" fmla="*/ 6 h 765"/>
              <a:gd name="T26" fmla="*/ 202 w 816"/>
              <a:gd name="T27" fmla="*/ 6 h 765"/>
              <a:gd name="T28" fmla="*/ 202 w 816"/>
              <a:gd name="T29" fmla="*/ 5 h 765"/>
              <a:gd name="T30" fmla="*/ 202 w 816"/>
              <a:gd name="T31" fmla="*/ 5 h 765"/>
              <a:gd name="T32" fmla="*/ 202 w 816"/>
              <a:gd name="T33" fmla="*/ 5 h 765"/>
              <a:gd name="T34" fmla="*/ 202 w 816"/>
              <a:gd name="T35" fmla="*/ 5 h 765"/>
              <a:gd name="T36" fmla="*/ 202 w 816"/>
              <a:gd name="T37" fmla="*/ 5 h 765"/>
              <a:gd name="T38" fmla="*/ 203 w 816"/>
              <a:gd name="T39" fmla="*/ 5 h 765"/>
              <a:gd name="T40" fmla="*/ 203 w 816"/>
              <a:gd name="T41" fmla="*/ 5 h 765"/>
              <a:gd name="T42" fmla="*/ 203 w 816"/>
              <a:gd name="T43" fmla="*/ 5 h 765"/>
              <a:gd name="T44" fmla="*/ 203 w 816"/>
              <a:gd name="T45" fmla="*/ 5 h 765"/>
              <a:gd name="T46" fmla="*/ 203 w 816"/>
              <a:gd name="T47" fmla="*/ 5 h 765"/>
              <a:gd name="T48" fmla="*/ 203 w 816"/>
              <a:gd name="T49" fmla="*/ 5 h 765"/>
              <a:gd name="T50" fmla="*/ 203 w 816"/>
              <a:gd name="T51" fmla="*/ 5 h 765"/>
              <a:gd name="T52" fmla="*/ 204 w 816"/>
              <a:gd name="T53" fmla="*/ 5 h 765"/>
              <a:gd name="T54" fmla="*/ 204 w 816"/>
              <a:gd name="T55" fmla="*/ 4 h 765"/>
              <a:gd name="T56" fmla="*/ 204 w 816"/>
              <a:gd name="T57" fmla="*/ 4 h 765"/>
              <a:gd name="T58" fmla="*/ 204 w 816"/>
              <a:gd name="T59" fmla="*/ 4 h 765"/>
              <a:gd name="T60" fmla="*/ 210 w 816"/>
              <a:gd name="T61" fmla="*/ 1 h 765"/>
              <a:gd name="T62" fmla="*/ 410 w 816"/>
              <a:gd name="T63" fmla="*/ 694 h 765"/>
              <a:gd name="T64" fmla="*/ 410 w 816"/>
              <a:gd name="T65" fmla="*/ 736 h 765"/>
              <a:gd name="T66" fmla="*/ 606 w 816"/>
              <a:gd name="T67" fmla="*/ 1 h 765"/>
              <a:gd name="T68" fmla="*/ 813 w 816"/>
              <a:gd name="T69" fmla="*/ 308 h 765"/>
              <a:gd name="T70" fmla="*/ 583 w 816"/>
              <a:gd name="T71" fmla="*/ 332 h 765"/>
              <a:gd name="T72" fmla="*/ 418 w 816"/>
              <a:gd name="T73" fmla="*/ 78 h 765"/>
              <a:gd name="T74" fmla="*/ 247 w 816"/>
              <a:gd name="T75" fmla="*/ 266 h 765"/>
              <a:gd name="T76" fmla="*/ 62 w 816"/>
              <a:gd name="T77" fmla="*/ 250 h 765"/>
              <a:gd name="T78" fmla="*/ 115 w 816"/>
              <a:gd name="T79" fmla="*/ 593 h 765"/>
              <a:gd name="T80" fmla="*/ 213 w 816"/>
              <a:gd name="T81" fmla="*/ 620 h 765"/>
              <a:gd name="T82" fmla="*/ 256 w 816"/>
              <a:gd name="T83" fmla="*/ 675 h 765"/>
              <a:gd name="T84" fmla="*/ 408 w 816"/>
              <a:gd name="T85" fmla="*/ 765 h 765"/>
              <a:gd name="T86" fmla="*/ 210 w 816"/>
              <a:gd name="T87" fmla="*/ 1 h 765"/>
              <a:gd name="T88" fmla="*/ 606 w 816"/>
              <a:gd name="T89" fmla="*/ 1 h 765"/>
              <a:gd name="T90" fmla="*/ 605 w 816"/>
              <a:gd name="T91" fmla="*/ 0 h 765"/>
              <a:gd name="T92" fmla="*/ 605 w 816"/>
              <a:gd name="T93" fmla="*/ 0 h 765"/>
              <a:gd name="T94" fmla="*/ 605 w 816"/>
              <a:gd name="T95" fmla="*/ 0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16" h="765">
                <a:moveTo>
                  <a:pt x="0" y="358"/>
                </a:moveTo>
                <a:cubicBezTo>
                  <a:pt x="0" y="358"/>
                  <a:pt x="0" y="358"/>
                  <a:pt x="0" y="358"/>
                </a:cubicBezTo>
                <a:cubicBezTo>
                  <a:pt x="0" y="358"/>
                  <a:pt x="0" y="358"/>
                  <a:pt x="0" y="358"/>
                </a:cubicBezTo>
                <a:moveTo>
                  <a:pt x="0" y="357"/>
                </a:moveTo>
                <a:cubicBezTo>
                  <a:pt x="0" y="357"/>
                  <a:pt x="0" y="357"/>
                  <a:pt x="0" y="357"/>
                </a:cubicBezTo>
                <a:cubicBezTo>
                  <a:pt x="0" y="357"/>
                  <a:pt x="0" y="357"/>
                  <a:pt x="0" y="357"/>
                </a:cubicBezTo>
                <a:cubicBezTo>
                  <a:pt x="0" y="357"/>
                  <a:pt x="0" y="357"/>
                  <a:pt x="0" y="357"/>
                </a:cubicBezTo>
                <a:moveTo>
                  <a:pt x="200" y="6"/>
                </a:moveTo>
                <a:cubicBezTo>
                  <a:pt x="81" y="77"/>
                  <a:pt x="0" y="208"/>
                  <a:pt x="0" y="357"/>
                </a:cubicBezTo>
                <a:cubicBezTo>
                  <a:pt x="0" y="208"/>
                  <a:pt x="80" y="78"/>
                  <a:pt x="200" y="7"/>
                </a:cubicBezTo>
                <a:cubicBezTo>
                  <a:pt x="200" y="7"/>
                  <a:pt x="200" y="7"/>
                  <a:pt x="200" y="7"/>
                </a:cubicBezTo>
                <a:cubicBezTo>
                  <a:pt x="200" y="7"/>
                  <a:pt x="200" y="7"/>
                  <a:pt x="200" y="7"/>
                </a:cubicBezTo>
                <a:cubicBezTo>
                  <a:pt x="200" y="7"/>
                  <a:pt x="200" y="7"/>
                  <a:pt x="200" y="7"/>
                </a:cubicBezTo>
                <a:cubicBezTo>
                  <a:pt x="200" y="7"/>
                  <a:pt x="200" y="7"/>
                  <a:pt x="200" y="7"/>
                </a:cubicBezTo>
                <a:cubicBezTo>
                  <a:pt x="200" y="7"/>
                  <a:pt x="200" y="7"/>
                  <a:pt x="200" y="7"/>
                </a:cubicBezTo>
                <a:cubicBezTo>
                  <a:pt x="200" y="7"/>
                  <a:pt x="200" y="7"/>
                  <a:pt x="200" y="7"/>
                </a:cubicBezTo>
                <a:cubicBezTo>
                  <a:pt x="200" y="7"/>
                  <a:pt x="200" y="7"/>
                  <a:pt x="200" y="7"/>
                </a:cubicBezTo>
                <a:cubicBezTo>
                  <a:pt x="200" y="6"/>
                  <a:pt x="200" y="6"/>
                  <a:pt x="200" y="6"/>
                </a:cubicBezTo>
                <a:cubicBezTo>
                  <a:pt x="200" y="6"/>
                  <a:pt x="200" y="6"/>
                  <a:pt x="200" y="6"/>
                </a:cubicBezTo>
                <a:moveTo>
                  <a:pt x="201" y="6"/>
                </a:moveTo>
                <a:cubicBezTo>
                  <a:pt x="200" y="6"/>
                  <a:pt x="200" y="6"/>
                  <a:pt x="200" y="6"/>
                </a:cubicBezTo>
                <a:cubicBezTo>
                  <a:pt x="200" y="6"/>
                  <a:pt x="200" y="6"/>
                  <a:pt x="200" y="6"/>
                </a:cubicBezTo>
                <a:cubicBezTo>
                  <a:pt x="200" y="6"/>
                  <a:pt x="201" y="6"/>
                  <a:pt x="201" y="6"/>
                </a:cubicBezTo>
                <a:cubicBezTo>
                  <a:pt x="201" y="6"/>
                  <a:pt x="201" y="6"/>
                  <a:pt x="201" y="6"/>
                </a:cubicBezTo>
                <a:moveTo>
                  <a:pt x="201" y="6"/>
                </a:moveTo>
                <a:cubicBezTo>
                  <a:pt x="201" y="6"/>
                  <a:pt x="201" y="6"/>
                  <a:pt x="201" y="6"/>
                </a:cubicBezTo>
                <a:cubicBezTo>
                  <a:pt x="201" y="6"/>
                  <a:pt x="201" y="6"/>
                  <a:pt x="201" y="6"/>
                </a:cubicBezTo>
                <a:cubicBezTo>
                  <a:pt x="201" y="6"/>
                  <a:pt x="201" y="6"/>
                  <a:pt x="201" y="6"/>
                </a:cubicBezTo>
                <a:cubicBezTo>
                  <a:pt x="201" y="6"/>
                  <a:pt x="201" y="6"/>
                  <a:pt x="201" y="6"/>
                </a:cubicBezTo>
                <a:moveTo>
                  <a:pt x="201" y="6"/>
                </a:moveTo>
                <a:cubicBezTo>
                  <a:pt x="201" y="6"/>
                  <a:pt x="201" y="6"/>
                  <a:pt x="201" y="6"/>
                </a:cubicBezTo>
                <a:cubicBezTo>
                  <a:pt x="201" y="6"/>
                  <a:pt x="201" y="6"/>
                  <a:pt x="201" y="6"/>
                </a:cubicBezTo>
                <a:cubicBezTo>
                  <a:pt x="201" y="6"/>
                  <a:pt x="201" y="6"/>
                  <a:pt x="201" y="6"/>
                </a:cubicBezTo>
                <a:cubicBezTo>
                  <a:pt x="201" y="6"/>
                  <a:pt x="201" y="6"/>
                  <a:pt x="201" y="6"/>
                </a:cubicBezTo>
                <a:moveTo>
                  <a:pt x="201" y="6"/>
                </a:moveTo>
                <a:cubicBezTo>
                  <a:pt x="201" y="6"/>
                  <a:pt x="201" y="6"/>
                  <a:pt x="201" y="6"/>
                </a:cubicBezTo>
                <a:cubicBezTo>
                  <a:pt x="201" y="6"/>
                  <a:pt x="201" y="6"/>
                  <a:pt x="201" y="6"/>
                </a:cubicBezTo>
                <a:cubicBezTo>
                  <a:pt x="201" y="6"/>
                  <a:pt x="201" y="6"/>
                  <a:pt x="201" y="6"/>
                </a:cubicBezTo>
                <a:cubicBezTo>
                  <a:pt x="201" y="6"/>
                  <a:pt x="201" y="6"/>
                  <a:pt x="201" y="6"/>
                </a:cubicBezTo>
                <a:moveTo>
                  <a:pt x="201" y="6"/>
                </a:moveTo>
                <a:cubicBezTo>
                  <a:pt x="201" y="6"/>
                  <a:pt x="201" y="6"/>
                  <a:pt x="201" y="6"/>
                </a:cubicBezTo>
                <a:cubicBezTo>
                  <a:pt x="201" y="6"/>
                  <a:pt x="201" y="6"/>
                  <a:pt x="201" y="6"/>
                </a:cubicBezTo>
                <a:cubicBezTo>
                  <a:pt x="201" y="6"/>
                  <a:pt x="201" y="6"/>
                  <a:pt x="201" y="6"/>
                </a:cubicBezTo>
                <a:cubicBezTo>
                  <a:pt x="201" y="6"/>
                  <a:pt x="201" y="6"/>
                  <a:pt x="201" y="6"/>
                </a:cubicBezTo>
                <a:moveTo>
                  <a:pt x="201" y="6"/>
                </a:moveTo>
                <a:cubicBezTo>
                  <a:pt x="201" y="6"/>
                  <a:pt x="201" y="6"/>
                  <a:pt x="201" y="6"/>
                </a:cubicBezTo>
                <a:cubicBezTo>
                  <a:pt x="201" y="6"/>
                  <a:pt x="201" y="6"/>
                  <a:pt x="201" y="6"/>
                </a:cubicBezTo>
                <a:cubicBezTo>
                  <a:pt x="201" y="6"/>
                  <a:pt x="201" y="6"/>
                  <a:pt x="201" y="6"/>
                </a:cubicBezTo>
                <a:cubicBezTo>
                  <a:pt x="201" y="6"/>
                  <a:pt x="201" y="6"/>
                  <a:pt x="201" y="6"/>
                </a:cubicBezTo>
                <a:moveTo>
                  <a:pt x="202" y="6"/>
                </a:moveTo>
                <a:cubicBezTo>
                  <a:pt x="202" y="6"/>
                  <a:pt x="202" y="6"/>
                  <a:pt x="202" y="6"/>
                </a:cubicBezTo>
                <a:cubicBezTo>
                  <a:pt x="202" y="6"/>
                  <a:pt x="202" y="6"/>
                  <a:pt x="202" y="6"/>
                </a:cubicBezTo>
                <a:cubicBezTo>
                  <a:pt x="202" y="6"/>
                  <a:pt x="202" y="6"/>
                  <a:pt x="202" y="6"/>
                </a:cubicBezTo>
                <a:cubicBezTo>
                  <a:pt x="202" y="6"/>
                  <a:pt x="202" y="6"/>
                  <a:pt x="202" y="6"/>
                </a:cubicBezTo>
                <a:moveTo>
                  <a:pt x="202" y="6"/>
                </a:moveTo>
                <a:cubicBezTo>
                  <a:pt x="202" y="6"/>
                  <a:pt x="202" y="6"/>
                  <a:pt x="202" y="6"/>
                </a:cubicBezTo>
                <a:cubicBezTo>
                  <a:pt x="202" y="6"/>
                  <a:pt x="202" y="6"/>
                  <a:pt x="202" y="6"/>
                </a:cubicBezTo>
                <a:cubicBezTo>
                  <a:pt x="202" y="6"/>
                  <a:pt x="202" y="6"/>
                  <a:pt x="202" y="6"/>
                </a:cubicBezTo>
                <a:cubicBezTo>
                  <a:pt x="202" y="6"/>
                  <a:pt x="202" y="6"/>
                  <a:pt x="202" y="6"/>
                </a:cubicBezTo>
                <a:moveTo>
                  <a:pt x="202" y="5"/>
                </a:moveTo>
                <a:cubicBezTo>
                  <a:pt x="202" y="6"/>
                  <a:pt x="202" y="6"/>
                  <a:pt x="202" y="6"/>
                </a:cubicBezTo>
                <a:cubicBezTo>
                  <a:pt x="202" y="6"/>
                  <a:pt x="202" y="6"/>
                  <a:pt x="202" y="6"/>
                </a:cubicBezTo>
                <a:cubicBezTo>
                  <a:pt x="202" y="6"/>
                  <a:pt x="202" y="5"/>
                  <a:pt x="202" y="5"/>
                </a:cubicBezTo>
                <a:cubicBezTo>
                  <a:pt x="202" y="5"/>
                  <a:pt x="202" y="5"/>
                  <a:pt x="202" y="5"/>
                </a:cubicBezTo>
                <a:moveTo>
                  <a:pt x="202" y="5"/>
                </a:moveTo>
                <a:cubicBezTo>
                  <a:pt x="202" y="5"/>
                  <a:pt x="202" y="5"/>
                  <a:pt x="202" y="5"/>
                </a:cubicBezTo>
                <a:cubicBezTo>
                  <a:pt x="202" y="5"/>
                  <a:pt x="202" y="5"/>
                  <a:pt x="202" y="5"/>
                </a:cubicBezTo>
                <a:cubicBezTo>
                  <a:pt x="202" y="5"/>
                  <a:pt x="202" y="5"/>
                  <a:pt x="202" y="5"/>
                </a:cubicBezTo>
                <a:cubicBezTo>
                  <a:pt x="202" y="5"/>
                  <a:pt x="202" y="5"/>
                  <a:pt x="202" y="5"/>
                </a:cubicBezTo>
                <a:moveTo>
                  <a:pt x="202" y="5"/>
                </a:moveTo>
                <a:cubicBezTo>
                  <a:pt x="202" y="5"/>
                  <a:pt x="202" y="5"/>
                  <a:pt x="202" y="5"/>
                </a:cubicBezTo>
                <a:cubicBezTo>
                  <a:pt x="202" y="5"/>
                  <a:pt x="202" y="5"/>
                  <a:pt x="202" y="5"/>
                </a:cubicBezTo>
                <a:cubicBezTo>
                  <a:pt x="202" y="5"/>
                  <a:pt x="202" y="5"/>
                  <a:pt x="202" y="5"/>
                </a:cubicBezTo>
                <a:cubicBezTo>
                  <a:pt x="202" y="5"/>
                  <a:pt x="202" y="5"/>
                  <a:pt x="202" y="5"/>
                </a:cubicBezTo>
                <a:moveTo>
                  <a:pt x="203" y="5"/>
                </a:moveTo>
                <a:cubicBezTo>
                  <a:pt x="202" y="5"/>
                  <a:pt x="202" y="5"/>
                  <a:pt x="202" y="5"/>
                </a:cubicBezTo>
                <a:cubicBezTo>
                  <a:pt x="202" y="5"/>
                  <a:pt x="202" y="5"/>
                  <a:pt x="202" y="5"/>
                </a:cubicBezTo>
                <a:cubicBezTo>
                  <a:pt x="202" y="5"/>
                  <a:pt x="202" y="5"/>
                  <a:pt x="203" y="5"/>
                </a:cubicBezTo>
                <a:cubicBezTo>
                  <a:pt x="203" y="5"/>
                  <a:pt x="203" y="5"/>
                  <a:pt x="203" y="5"/>
                </a:cubicBezTo>
                <a:moveTo>
                  <a:pt x="203" y="5"/>
                </a:moveTo>
                <a:cubicBezTo>
                  <a:pt x="203" y="5"/>
                  <a:pt x="203" y="5"/>
                  <a:pt x="203" y="5"/>
                </a:cubicBezTo>
                <a:cubicBezTo>
                  <a:pt x="203" y="5"/>
                  <a:pt x="203" y="5"/>
                  <a:pt x="203" y="5"/>
                </a:cubicBezTo>
                <a:cubicBezTo>
                  <a:pt x="203" y="5"/>
                  <a:pt x="203" y="5"/>
                  <a:pt x="203" y="5"/>
                </a:cubicBezTo>
                <a:cubicBezTo>
                  <a:pt x="203" y="5"/>
                  <a:pt x="203" y="5"/>
                  <a:pt x="203" y="5"/>
                </a:cubicBezTo>
                <a:moveTo>
                  <a:pt x="203" y="5"/>
                </a:moveTo>
                <a:cubicBezTo>
                  <a:pt x="203" y="5"/>
                  <a:pt x="203" y="5"/>
                  <a:pt x="203" y="5"/>
                </a:cubicBezTo>
                <a:cubicBezTo>
                  <a:pt x="203" y="5"/>
                  <a:pt x="203" y="5"/>
                  <a:pt x="203" y="5"/>
                </a:cubicBezTo>
                <a:cubicBezTo>
                  <a:pt x="203" y="5"/>
                  <a:pt x="203" y="5"/>
                  <a:pt x="203" y="5"/>
                </a:cubicBezTo>
                <a:cubicBezTo>
                  <a:pt x="203" y="5"/>
                  <a:pt x="203" y="5"/>
                  <a:pt x="203" y="5"/>
                </a:cubicBezTo>
                <a:moveTo>
                  <a:pt x="203" y="5"/>
                </a:moveTo>
                <a:cubicBezTo>
                  <a:pt x="203" y="5"/>
                  <a:pt x="203" y="5"/>
                  <a:pt x="203" y="5"/>
                </a:cubicBezTo>
                <a:cubicBezTo>
                  <a:pt x="203" y="5"/>
                  <a:pt x="203" y="5"/>
                  <a:pt x="203" y="5"/>
                </a:cubicBezTo>
                <a:cubicBezTo>
                  <a:pt x="203" y="5"/>
                  <a:pt x="203" y="5"/>
                  <a:pt x="203" y="5"/>
                </a:cubicBezTo>
                <a:cubicBezTo>
                  <a:pt x="203" y="5"/>
                  <a:pt x="203" y="5"/>
                  <a:pt x="203" y="5"/>
                </a:cubicBezTo>
                <a:moveTo>
                  <a:pt x="203" y="5"/>
                </a:moveTo>
                <a:cubicBezTo>
                  <a:pt x="203" y="5"/>
                  <a:pt x="203" y="5"/>
                  <a:pt x="203" y="5"/>
                </a:cubicBezTo>
                <a:cubicBezTo>
                  <a:pt x="203" y="5"/>
                  <a:pt x="203" y="5"/>
                  <a:pt x="203" y="5"/>
                </a:cubicBezTo>
                <a:cubicBezTo>
                  <a:pt x="203" y="5"/>
                  <a:pt x="203" y="5"/>
                  <a:pt x="203" y="5"/>
                </a:cubicBezTo>
                <a:cubicBezTo>
                  <a:pt x="203" y="5"/>
                  <a:pt x="203" y="5"/>
                  <a:pt x="203" y="5"/>
                </a:cubicBezTo>
                <a:moveTo>
                  <a:pt x="203" y="5"/>
                </a:moveTo>
                <a:cubicBezTo>
                  <a:pt x="203" y="5"/>
                  <a:pt x="203" y="5"/>
                  <a:pt x="203" y="5"/>
                </a:cubicBezTo>
                <a:cubicBezTo>
                  <a:pt x="203" y="5"/>
                  <a:pt x="203" y="5"/>
                  <a:pt x="203" y="5"/>
                </a:cubicBezTo>
                <a:cubicBezTo>
                  <a:pt x="203" y="5"/>
                  <a:pt x="203" y="5"/>
                  <a:pt x="203" y="5"/>
                </a:cubicBezTo>
                <a:cubicBezTo>
                  <a:pt x="203" y="5"/>
                  <a:pt x="203" y="5"/>
                  <a:pt x="203" y="5"/>
                </a:cubicBezTo>
                <a:moveTo>
                  <a:pt x="204" y="5"/>
                </a:moveTo>
                <a:cubicBezTo>
                  <a:pt x="204" y="5"/>
                  <a:pt x="204" y="5"/>
                  <a:pt x="204" y="5"/>
                </a:cubicBezTo>
                <a:cubicBezTo>
                  <a:pt x="204" y="5"/>
                  <a:pt x="204" y="5"/>
                  <a:pt x="204" y="5"/>
                </a:cubicBezTo>
                <a:cubicBezTo>
                  <a:pt x="204" y="5"/>
                  <a:pt x="204" y="5"/>
                  <a:pt x="204" y="5"/>
                </a:cubicBezTo>
                <a:cubicBezTo>
                  <a:pt x="204" y="5"/>
                  <a:pt x="204" y="5"/>
                  <a:pt x="204" y="5"/>
                </a:cubicBezTo>
                <a:moveTo>
                  <a:pt x="204" y="4"/>
                </a:moveTo>
                <a:cubicBezTo>
                  <a:pt x="204" y="4"/>
                  <a:pt x="204" y="4"/>
                  <a:pt x="204" y="4"/>
                </a:cubicBezTo>
                <a:cubicBezTo>
                  <a:pt x="204" y="4"/>
                  <a:pt x="204" y="4"/>
                  <a:pt x="204" y="4"/>
                </a:cubicBezTo>
                <a:cubicBezTo>
                  <a:pt x="204" y="4"/>
                  <a:pt x="204" y="4"/>
                  <a:pt x="204" y="4"/>
                </a:cubicBezTo>
                <a:cubicBezTo>
                  <a:pt x="204" y="4"/>
                  <a:pt x="204" y="4"/>
                  <a:pt x="204" y="4"/>
                </a:cubicBezTo>
                <a:moveTo>
                  <a:pt x="204" y="4"/>
                </a:moveTo>
                <a:cubicBezTo>
                  <a:pt x="204" y="4"/>
                  <a:pt x="204" y="4"/>
                  <a:pt x="204" y="4"/>
                </a:cubicBezTo>
                <a:cubicBezTo>
                  <a:pt x="204" y="4"/>
                  <a:pt x="204" y="4"/>
                  <a:pt x="204" y="4"/>
                </a:cubicBezTo>
                <a:cubicBezTo>
                  <a:pt x="204" y="4"/>
                  <a:pt x="204" y="4"/>
                  <a:pt x="204" y="4"/>
                </a:cubicBezTo>
                <a:cubicBezTo>
                  <a:pt x="204" y="4"/>
                  <a:pt x="204" y="4"/>
                  <a:pt x="204" y="4"/>
                </a:cubicBezTo>
                <a:moveTo>
                  <a:pt x="204" y="4"/>
                </a:moveTo>
                <a:cubicBezTo>
                  <a:pt x="204" y="4"/>
                  <a:pt x="204" y="4"/>
                  <a:pt x="204" y="4"/>
                </a:cubicBezTo>
                <a:cubicBezTo>
                  <a:pt x="204" y="4"/>
                  <a:pt x="204" y="4"/>
                  <a:pt x="204" y="4"/>
                </a:cubicBezTo>
                <a:moveTo>
                  <a:pt x="210" y="1"/>
                </a:moveTo>
                <a:cubicBezTo>
                  <a:pt x="210" y="1"/>
                  <a:pt x="210" y="1"/>
                  <a:pt x="210" y="1"/>
                </a:cubicBezTo>
                <a:cubicBezTo>
                  <a:pt x="210" y="1"/>
                  <a:pt x="210" y="1"/>
                  <a:pt x="210" y="1"/>
                </a:cubicBezTo>
                <a:moveTo>
                  <a:pt x="410" y="736"/>
                </a:moveTo>
                <a:cubicBezTo>
                  <a:pt x="399" y="736"/>
                  <a:pt x="389" y="727"/>
                  <a:pt x="389" y="715"/>
                </a:cubicBezTo>
                <a:cubicBezTo>
                  <a:pt x="389" y="704"/>
                  <a:pt x="399" y="694"/>
                  <a:pt x="410" y="694"/>
                </a:cubicBezTo>
                <a:cubicBezTo>
                  <a:pt x="595" y="694"/>
                  <a:pt x="745" y="544"/>
                  <a:pt x="745" y="359"/>
                </a:cubicBezTo>
                <a:cubicBezTo>
                  <a:pt x="745" y="348"/>
                  <a:pt x="755" y="338"/>
                  <a:pt x="766" y="338"/>
                </a:cubicBezTo>
                <a:cubicBezTo>
                  <a:pt x="778" y="338"/>
                  <a:pt x="787" y="348"/>
                  <a:pt x="787" y="359"/>
                </a:cubicBezTo>
                <a:cubicBezTo>
                  <a:pt x="787" y="567"/>
                  <a:pt x="618" y="736"/>
                  <a:pt x="410" y="736"/>
                </a:cubicBezTo>
                <a:moveTo>
                  <a:pt x="606" y="1"/>
                </a:moveTo>
                <a:cubicBezTo>
                  <a:pt x="606" y="1"/>
                  <a:pt x="606" y="1"/>
                  <a:pt x="606" y="1"/>
                </a:cubicBezTo>
                <a:cubicBezTo>
                  <a:pt x="606" y="1"/>
                  <a:pt x="606" y="1"/>
                  <a:pt x="606" y="1"/>
                </a:cubicBezTo>
                <a:cubicBezTo>
                  <a:pt x="606" y="1"/>
                  <a:pt x="606" y="1"/>
                  <a:pt x="606" y="1"/>
                </a:cubicBezTo>
                <a:cubicBezTo>
                  <a:pt x="606" y="1"/>
                  <a:pt x="606" y="1"/>
                  <a:pt x="606" y="1"/>
                </a:cubicBezTo>
                <a:cubicBezTo>
                  <a:pt x="607" y="1"/>
                  <a:pt x="607" y="1"/>
                  <a:pt x="607" y="1"/>
                </a:cubicBezTo>
                <a:cubicBezTo>
                  <a:pt x="607" y="1"/>
                  <a:pt x="607" y="1"/>
                  <a:pt x="607" y="1"/>
                </a:cubicBezTo>
                <a:cubicBezTo>
                  <a:pt x="718" y="64"/>
                  <a:pt x="797" y="176"/>
                  <a:pt x="813" y="308"/>
                </a:cubicBezTo>
                <a:cubicBezTo>
                  <a:pt x="793" y="273"/>
                  <a:pt x="768" y="240"/>
                  <a:pt x="739" y="211"/>
                </a:cubicBezTo>
                <a:cubicBezTo>
                  <a:pt x="682" y="155"/>
                  <a:pt x="612" y="115"/>
                  <a:pt x="536" y="94"/>
                </a:cubicBezTo>
                <a:cubicBezTo>
                  <a:pt x="587" y="327"/>
                  <a:pt x="587" y="327"/>
                  <a:pt x="587" y="327"/>
                </a:cubicBezTo>
                <a:cubicBezTo>
                  <a:pt x="587" y="329"/>
                  <a:pt x="586" y="332"/>
                  <a:pt x="583" y="332"/>
                </a:cubicBezTo>
                <a:cubicBezTo>
                  <a:pt x="582" y="332"/>
                  <a:pt x="582" y="332"/>
                  <a:pt x="582" y="332"/>
                </a:cubicBezTo>
                <a:cubicBezTo>
                  <a:pt x="580" y="332"/>
                  <a:pt x="578" y="331"/>
                  <a:pt x="578" y="329"/>
                </a:cubicBezTo>
                <a:cubicBezTo>
                  <a:pt x="527" y="92"/>
                  <a:pt x="527" y="92"/>
                  <a:pt x="527" y="92"/>
                </a:cubicBezTo>
                <a:cubicBezTo>
                  <a:pt x="491" y="83"/>
                  <a:pt x="455" y="78"/>
                  <a:pt x="418" y="78"/>
                </a:cubicBezTo>
                <a:cubicBezTo>
                  <a:pt x="374" y="78"/>
                  <a:pt x="330" y="85"/>
                  <a:pt x="288" y="98"/>
                </a:cubicBezTo>
                <a:cubicBezTo>
                  <a:pt x="252" y="262"/>
                  <a:pt x="252" y="262"/>
                  <a:pt x="252" y="262"/>
                </a:cubicBezTo>
                <a:cubicBezTo>
                  <a:pt x="251" y="264"/>
                  <a:pt x="250" y="266"/>
                  <a:pt x="248" y="266"/>
                </a:cubicBezTo>
                <a:cubicBezTo>
                  <a:pt x="247" y="266"/>
                  <a:pt x="247" y="266"/>
                  <a:pt x="247" y="266"/>
                </a:cubicBezTo>
                <a:cubicBezTo>
                  <a:pt x="244" y="265"/>
                  <a:pt x="243" y="263"/>
                  <a:pt x="243" y="260"/>
                </a:cubicBezTo>
                <a:cubicBezTo>
                  <a:pt x="278" y="101"/>
                  <a:pt x="278" y="101"/>
                  <a:pt x="278" y="101"/>
                </a:cubicBezTo>
                <a:cubicBezTo>
                  <a:pt x="210" y="123"/>
                  <a:pt x="148" y="160"/>
                  <a:pt x="97" y="211"/>
                </a:cubicBezTo>
                <a:cubicBezTo>
                  <a:pt x="85" y="224"/>
                  <a:pt x="73" y="237"/>
                  <a:pt x="62" y="250"/>
                </a:cubicBezTo>
                <a:cubicBezTo>
                  <a:pt x="31" y="308"/>
                  <a:pt x="12" y="373"/>
                  <a:pt x="9" y="439"/>
                </a:cubicBezTo>
                <a:cubicBezTo>
                  <a:pt x="3" y="413"/>
                  <a:pt x="1" y="386"/>
                  <a:pt x="0" y="358"/>
                </a:cubicBezTo>
                <a:cubicBezTo>
                  <a:pt x="1" y="431"/>
                  <a:pt x="20" y="499"/>
                  <a:pt x="53" y="558"/>
                </a:cubicBezTo>
                <a:cubicBezTo>
                  <a:pt x="115" y="593"/>
                  <a:pt x="115" y="593"/>
                  <a:pt x="115" y="593"/>
                </a:cubicBezTo>
                <a:cubicBezTo>
                  <a:pt x="115" y="501"/>
                  <a:pt x="115" y="501"/>
                  <a:pt x="115" y="501"/>
                </a:cubicBezTo>
                <a:cubicBezTo>
                  <a:pt x="169" y="614"/>
                  <a:pt x="169" y="614"/>
                  <a:pt x="169" y="614"/>
                </a:cubicBezTo>
                <a:cubicBezTo>
                  <a:pt x="196" y="557"/>
                  <a:pt x="196" y="557"/>
                  <a:pt x="196" y="557"/>
                </a:cubicBezTo>
                <a:cubicBezTo>
                  <a:pt x="213" y="620"/>
                  <a:pt x="213" y="620"/>
                  <a:pt x="213" y="620"/>
                </a:cubicBezTo>
                <a:cubicBezTo>
                  <a:pt x="289" y="572"/>
                  <a:pt x="289" y="572"/>
                  <a:pt x="289" y="572"/>
                </a:cubicBezTo>
                <a:cubicBezTo>
                  <a:pt x="243" y="647"/>
                  <a:pt x="243" y="647"/>
                  <a:pt x="243" y="647"/>
                </a:cubicBezTo>
                <a:cubicBezTo>
                  <a:pt x="293" y="647"/>
                  <a:pt x="293" y="647"/>
                  <a:pt x="293" y="647"/>
                </a:cubicBezTo>
                <a:cubicBezTo>
                  <a:pt x="256" y="675"/>
                  <a:pt x="256" y="675"/>
                  <a:pt x="256" y="675"/>
                </a:cubicBezTo>
                <a:cubicBezTo>
                  <a:pt x="346" y="720"/>
                  <a:pt x="346" y="720"/>
                  <a:pt x="346" y="720"/>
                </a:cubicBezTo>
                <a:cubicBezTo>
                  <a:pt x="292" y="727"/>
                  <a:pt x="292" y="727"/>
                  <a:pt x="292" y="727"/>
                </a:cubicBezTo>
                <a:cubicBezTo>
                  <a:pt x="250" y="733"/>
                  <a:pt x="250" y="733"/>
                  <a:pt x="250" y="733"/>
                </a:cubicBezTo>
                <a:cubicBezTo>
                  <a:pt x="298" y="753"/>
                  <a:pt x="352" y="765"/>
                  <a:pt x="408" y="765"/>
                </a:cubicBezTo>
                <a:cubicBezTo>
                  <a:pt x="633" y="765"/>
                  <a:pt x="816" y="582"/>
                  <a:pt x="816" y="357"/>
                </a:cubicBezTo>
                <a:cubicBezTo>
                  <a:pt x="816" y="204"/>
                  <a:pt x="731" y="70"/>
                  <a:pt x="606" y="1"/>
                </a:cubicBezTo>
                <a:moveTo>
                  <a:pt x="210" y="1"/>
                </a:moveTo>
                <a:cubicBezTo>
                  <a:pt x="210" y="1"/>
                  <a:pt x="210" y="1"/>
                  <a:pt x="210" y="1"/>
                </a:cubicBezTo>
                <a:cubicBezTo>
                  <a:pt x="210" y="1"/>
                  <a:pt x="210" y="1"/>
                  <a:pt x="210" y="1"/>
                </a:cubicBezTo>
                <a:cubicBezTo>
                  <a:pt x="210" y="1"/>
                  <a:pt x="210" y="1"/>
                  <a:pt x="210" y="1"/>
                </a:cubicBezTo>
                <a:moveTo>
                  <a:pt x="606" y="1"/>
                </a:moveTo>
                <a:cubicBezTo>
                  <a:pt x="606" y="1"/>
                  <a:pt x="606" y="1"/>
                  <a:pt x="606" y="1"/>
                </a:cubicBezTo>
                <a:cubicBezTo>
                  <a:pt x="606" y="1"/>
                  <a:pt x="606" y="1"/>
                  <a:pt x="606" y="1"/>
                </a:cubicBezTo>
                <a:cubicBezTo>
                  <a:pt x="606" y="1"/>
                  <a:pt x="606" y="1"/>
                  <a:pt x="606" y="1"/>
                </a:cubicBezTo>
                <a:cubicBezTo>
                  <a:pt x="606" y="1"/>
                  <a:pt x="606" y="1"/>
                  <a:pt x="606" y="1"/>
                </a:cubicBezTo>
                <a:moveTo>
                  <a:pt x="605" y="0"/>
                </a:moveTo>
                <a:cubicBezTo>
                  <a:pt x="605" y="0"/>
                  <a:pt x="605" y="0"/>
                  <a:pt x="605" y="0"/>
                </a:cubicBezTo>
                <a:cubicBezTo>
                  <a:pt x="605" y="1"/>
                  <a:pt x="605" y="1"/>
                  <a:pt x="605" y="1"/>
                </a:cubicBezTo>
                <a:cubicBezTo>
                  <a:pt x="605" y="1"/>
                  <a:pt x="605" y="1"/>
                  <a:pt x="606" y="1"/>
                </a:cubicBezTo>
                <a:cubicBezTo>
                  <a:pt x="605" y="1"/>
                  <a:pt x="605" y="1"/>
                  <a:pt x="605" y="0"/>
                </a:cubicBezTo>
                <a:moveTo>
                  <a:pt x="605" y="0"/>
                </a:move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</a:path>
            </a:pathLst>
          </a:custGeom>
          <a:solidFill>
            <a:srgbClr val="FFCC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ïś1íḓe">
            <a:extLst>
              <a:ext uri="{FF2B5EF4-FFF2-40B4-BE49-F238E27FC236}">
                <a16:creationId xmlns:a16="http://schemas.microsoft.com/office/drawing/2014/main" id="{93CAA1AC-08E9-4C55-A7C8-A14520334152}"/>
              </a:ext>
            </a:extLst>
          </p:cNvPr>
          <p:cNvSpPr/>
          <p:nvPr/>
        </p:nvSpPr>
        <p:spPr bwMode="auto">
          <a:xfrm>
            <a:off x="6890831" y="244588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2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íṡlïdé">
            <a:extLst>
              <a:ext uri="{FF2B5EF4-FFF2-40B4-BE49-F238E27FC236}">
                <a16:creationId xmlns:a16="http://schemas.microsoft.com/office/drawing/2014/main" id="{84A2E949-F844-466B-A01F-322285035E93}"/>
              </a:ext>
            </a:extLst>
          </p:cNvPr>
          <p:cNvSpPr/>
          <p:nvPr/>
        </p:nvSpPr>
        <p:spPr bwMode="auto">
          <a:xfrm>
            <a:off x="6890831" y="2445881"/>
            <a:ext cx="1461" cy="1461"/>
          </a:xfrm>
          <a:prstGeom prst="ellipse">
            <a:avLst/>
          </a:prstGeom>
          <a:solidFill>
            <a:srgbClr val="FFC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isḷiḓè">
            <a:extLst>
              <a:ext uri="{FF2B5EF4-FFF2-40B4-BE49-F238E27FC236}">
                <a16:creationId xmlns:a16="http://schemas.microsoft.com/office/drawing/2014/main" id="{C7E16558-0018-4757-8BDC-6F6FA2792E07}"/>
              </a:ext>
            </a:extLst>
          </p:cNvPr>
          <p:cNvSpPr/>
          <p:nvPr/>
        </p:nvSpPr>
        <p:spPr bwMode="auto">
          <a:xfrm>
            <a:off x="5526163" y="2445881"/>
            <a:ext cx="1369050" cy="2923"/>
          </a:xfrm>
          <a:custGeom>
            <a:avLst/>
            <a:gdLst>
              <a:gd name="T0" fmla="*/ 395 w 395"/>
              <a:gd name="T1" fmla="*/ 1 h 1"/>
              <a:gd name="T2" fmla="*/ 395 w 395"/>
              <a:gd name="T3" fmla="*/ 1 h 1"/>
              <a:gd name="T4" fmla="*/ 395 w 395"/>
              <a:gd name="T5" fmla="*/ 1 h 1"/>
              <a:gd name="T6" fmla="*/ 0 w 395"/>
              <a:gd name="T7" fmla="*/ 0 h 1"/>
              <a:gd name="T8" fmla="*/ 0 w 395"/>
              <a:gd name="T9" fmla="*/ 1 h 1"/>
              <a:gd name="T10" fmla="*/ 0 w 395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5" h="1">
                <a:moveTo>
                  <a:pt x="395" y="1"/>
                </a:moveTo>
                <a:cubicBezTo>
                  <a:pt x="395" y="1"/>
                  <a:pt x="395" y="1"/>
                  <a:pt x="395" y="1"/>
                </a:cubicBezTo>
                <a:cubicBezTo>
                  <a:pt x="395" y="1"/>
                  <a:pt x="395" y="1"/>
                  <a:pt x="395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2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íṥlíḍé">
            <a:extLst>
              <a:ext uri="{FF2B5EF4-FFF2-40B4-BE49-F238E27FC236}">
                <a16:creationId xmlns:a16="http://schemas.microsoft.com/office/drawing/2014/main" id="{C60AA58B-B82D-4422-8466-A968B3B63C44}"/>
              </a:ext>
            </a:extLst>
          </p:cNvPr>
          <p:cNvSpPr/>
          <p:nvPr/>
        </p:nvSpPr>
        <p:spPr bwMode="auto">
          <a:xfrm>
            <a:off x="6890831" y="2448802"/>
            <a:ext cx="4383" cy="0"/>
          </a:xfrm>
          <a:custGeom>
            <a:avLst/>
            <a:gdLst>
              <a:gd name="T0" fmla="*/ 0 w 1"/>
              <a:gd name="T1" fmla="*/ 1 w 1"/>
              <a:gd name="T2" fmla="*/ 1 w 1"/>
              <a:gd name="T3" fmla="*/ 1 w 1"/>
              <a:gd name="T4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C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iṣḻidè">
            <a:extLst>
              <a:ext uri="{FF2B5EF4-FFF2-40B4-BE49-F238E27FC236}">
                <a16:creationId xmlns:a16="http://schemas.microsoft.com/office/drawing/2014/main" id="{8CC1EF55-A68B-4748-B357-99F65A0AE070}"/>
              </a:ext>
            </a:extLst>
          </p:cNvPr>
          <p:cNvSpPr/>
          <p:nvPr/>
        </p:nvSpPr>
        <p:spPr bwMode="auto">
          <a:xfrm>
            <a:off x="5523242" y="2448802"/>
            <a:ext cx="1371973" cy="0"/>
          </a:xfrm>
          <a:custGeom>
            <a:avLst/>
            <a:gdLst>
              <a:gd name="T0" fmla="*/ 396 w 396"/>
              <a:gd name="T1" fmla="*/ 396 w 396"/>
              <a:gd name="T2" fmla="*/ 396 w 396"/>
              <a:gd name="T3" fmla="*/ 0 w 396"/>
              <a:gd name="T4" fmla="*/ 0 w 396"/>
              <a:gd name="T5" fmla="*/ 0 w 396"/>
              <a:gd name="T6" fmla="*/ 1 w 396"/>
              <a:gd name="T7" fmla="*/ 0 w 396"/>
              <a:gd name="T8" fmla="*/ 1 w 39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</a:cxnLst>
            <a:rect l="0" t="0" r="r" b="b"/>
            <a:pathLst>
              <a:path w="396">
                <a:moveTo>
                  <a:pt x="396" y="0"/>
                </a:moveTo>
                <a:cubicBezTo>
                  <a:pt x="396" y="0"/>
                  <a:pt x="396" y="0"/>
                  <a:pt x="396" y="0"/>
                </a:cubicBezTo>
                <a:cubicBezTo>
                  <a:pt x="396" y="0"/>
                  <a:pt x="396" y="0"/>
                  <a:pt x="396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</a:path>
            </a:pathLst>
          </a:custGeom>
          <a:solidFill>
            <a:srgbClr val="FFF2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ïṩļiďe">
            <a:extLst>
              <a:ext uri="{FF2B5EF4-FFF2-40B4-BE49-F238E27FC236}">
                <a16:creationId xmlns:a16="http://schemas.microsoft.com/office/drawing/2014/main" id="{49ED525E-E2DD-485D-86C4-8B188020CF7C}"/>
              </a:ext>
            </a:extLst>
          </p:cNvPr>
          <p:cNvSpPr/>
          <p:nvPr/>
        </p:nvSpPr>
        <p:spPr bwMode="auto">
          <a:xfrm>
            <a:off x="6895215" y="2448802"/>
            <a:ext cx="1461" cy="1461"/>
          </a:xfrm>
          <a:prstGeom prst="ellipse">
            <a:avLst/>
          </a:prstGeom>
          <a:solidFill>
            <a:srgbClr val="FFC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íṣḻïḓê">
            <a:extLst>
              <a:ext uri="{FF2B5EF4-FFF2-40B4-BE49-F238E27FC236}">
                <a16:creationId xmlns:a16="http://schemas.microsoft.com/office/drawing/2014/main" id="{63E1B466-718C-4F0F-A8B2-039915C8BDA0}"/>
              </a:ext>
            </a:extLst>
          </p:cNvPr>
          <p:cNvSpPr/>
          <p:nvPr/>
        </p:nvSpPr>
        <p:spPr bwMode="auto">
          <a:xfrm>
            <a:off x="5501325" y="2448802"/>
            <a:ext cx="21917" cy="10228"/>
          </a:xfrm>
          <a:custGeom>
            <a:avLst/>
            <a:gdLst>
              <a:gd name="T0" fmla="*/ 0 w 6"/>
              <a:gd name="T1" fmla="*/ 3 h 3"/>
              <a:gd name="T2" fmla="*/ 0 w 6"/>
              <a:gd name="T3" fmla="*/ 3 h 3"/>
              <a:gd name="T4" fmla="*/ 0 w 6"/>
              <a:gd name="T5" fmla="*/ 3 h 3"/>
              <a:gd name="T6" fmla="*/ 6 w 6"/>
              <a:gd name="T7" fmla="*/ 0 h 3"/>
              <a:gd name="T8" fmla="*/ 0 w 6"/>
              <a:gd name="T9" fmla="*/ 3 h 3"/>
              <a:gd name="T10" fmla="*/ 6 w 6"/>
              <a:gd name="T11" fmla="*/ 0 h 3"/>
              <a:gd name="T12" fmla="*/ 6 w 6"/>
              <a:gd name="T13" fmla="*/ 0 h 3"/>
              <a:gd name="T14" fmla="*/ 6 w 6"/>
              <a:gd name="T15" fmla="*/ 0 h 3"/>
              <a:gd name="T16" fmla="*/ 6 w 6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" h="3"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6" y="0"/>
                </a:moveTo>
                <a:cubicBezTo>
                  <a:pt x="4" y="1"/>
                  <a:pt x="2" y="2"/>
                  <a:pt x="0" y="3"/>
                </a:cubicBezTo>
                <a:cubicBezTo>
                  <a:pt x="2" y="2"/>
                  <a:pt x="4" y="1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</a:path>
            </a:pathLst>
          </a:custGeom>
          <a:solidFill>
            <a:srgbClr val="FFF2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ïś1iďê">
            <a:extLst>
              <a:ext uri="{FF2B5EF4-FFF2-40B4-BE49-F238E27FC236}">
                <a16:creationId xmlns:a16="http://schemas.microsoft.com/office/drawing/2014/main" id="{7EA184CD-898B-46B7-AAA6-393AAC21C8E1}"/>
              </a:ext>
            </a:extLst>
          </p:cNvPr>
          <p:cNvSpPr/>
          <p:nvPr/>
        </p:nvSpPr>
        <p:spPr bwMode="auto">
          <a:xfrm>
            <a:off x="5010396" y="2448802"/>
            <a:ext cx="2600756" cy="1062221"/>
          </a:xfrm>
          <a:custGeom>
            <a:avLst/>
            <a:gdLst>
              <a:gd name="T0" fmla="*/ 226 w 751"/>
              <a:gd name="T1" fmla="*/ 51 h 307"/>
              <a:gd name="T2" fmla="*/ 75 w 751"/>
              <a:gd name="T3" fmla="*/ 150 h 307"/>
              <a:gd name="T4" fmla="*/ 0 w 751"/>
              <a:gd name="T5" fmla="*/ 249 h 307"/>
              <a:gd name="T6" fmla="*/ 35 w 751"/>
              <a:gd name="T7" fmla="*/ 210 h 307"/>
              <a:gd name="T8" fmla="*/ 216 w 751"/>
              <a:gd name="T9" fmla="*/ 100 h 307"/>
              <a:gd name="T10" fmla="*/ 226 w 751"/>
              <a:gd name="T11" fmla="*/ 51 h 307"/>
              <a:gd name="T12" fmla="*/ 386 w 751"/>
              <a:gd name="T13" fmla="*/ 21 h 307"/>
              <a:gd name="T14" fmla="*/ 236 w 751"/>
              <a:gd name="T15" fmla="*/ 48 h 307"/>
              <a:gd name="T16" fmla="*/ 226 w 751"/>
              <a:gd name="T17" fmla="*/ 97 h 307"/>
              <a:gd name="T18" fmla="*/ 356 w 751"/>
              <a:gd name="T19" fmla="*/ 77 h 307"/>
              <a:gd name="T20" fmla="*/ 465 w 751"/>
              <a:gd name="T21" fmla="*/ 91 h 307"/>
              <a:gd name="T22" fmla="*/ 451 w 751"/>
              <a:gd name="T23" fmla="*/ 26 h 307"/>
              <a:gd name="T24" fmla="*/ 386 w 751"/>
              <a:gd name="T25" fmla="*/ 21 h 307"/>
              <a:gd name="T26" fmla="*/ 545 w 751"/>
              <a:gd name="T27" fmla="*/ 0 h 307"/>
              <a:gd name="T28" fmla="*/ 699 w 751"/>
              <a:gd name="T29" fmla="*/ 153 h 307"/>
              <a:gd name="T30" fmla="*/ 696 w 751"/>
              <a:gd name="T31" fmla="*/ 150 h 307"/>
              <a:gd name="T32" fmla="*/ 460 w 751"/>
              <a:gd name="T33" fmla="*/ 28 h 307"/>
              <a:gd name="T34" fmla="*/ 474 w 751"/>
              <a:gd name="T35" fmla="*/ 93 h 307"/>
              <a:gd name="T36" fmla="*/ 677 w 751"/>
              <a:gd name="T37" fmla="*/ 210 h 307"/>
              <a:gd name="T38" fmla="*/ 751 w 751"/>
              <a:gd name="T39" fmla="*/ 307 h 307"/>
              <a:gd name="T40" fmla="*/ 545 w 751"/>
              <a:gd name="T41" fmla="*/ 0 h 307"/>
              <a:gd name="T42" fmla="*/ 544 w 751"/>
              <a:gd name="T43" fmla="*/ 0 h 307"/>
              <a:gd name="T44" fmla="*/ 545 w 751"/>
              <a:gd name="T45" fmla="*/ 0 h 307"/>
              <a:gd name="T46" fmla="*/ 544 w 751"/>
              <a:gd name="T47" fmla="*/ 0 h 307"/>
              <a:gd name="T48" fmla="*/ 544 w 751"/>
              <a:gd name="T49" fmla="*/ 0 h 307"/>
              <a:gd name="T50" fmla="*/ 544 w 751"/>
              <a:gd name="T51" fmla="*/ 0 h 307"/>
              <a:gd name="T52" fmla="*/ 544 w 751"/>
              <a:gd name="T53" fmla="*/ 0 h 307"/>
              <a:gd name="T54" fmla="*/ 148 w 751"/>
              <a:gd name="T55" fmla="*/ 0 h 307"/>
              <a:gd name="T56" fmla="*/ 148 w 751"/>
              <a:gd name="T57" fmla="*/ 0 h 307"/>
              <a:gd name="T58" fmla="*/ 148 w 751"/>
              <a:gd name="T59" fmla="*/ 0 h 307"/>
              <a:gd name="T60" fmla="*/ 148 w 751"/>
              <a:gd name="T61" fmla="*/ 0 h 307"/>
              <a:gd name="T62" fmla="*/ 142 w 751"/>
              <a:gd name="T63" fmla="*/ 3 h 307"/>
              <a:gd name="T64" fmla="*/ 142 w 751"/>
              <a:gd name="T65" fmla="*/ 3 h 307"/>
              <a:gd name="T66" fmla="*/ 142 w 751"/>
              <a:gd name="T67" fmla="*/ 3 h 307"/>
              <a:gd name="T68" fmla="*/ 142 w 751"/>
              <a:gd name="T69" fmla="*/ 3 h 307"/>
              <a:gd name="T70" fmla="*/ 148 w 751"/>
              <a:gd name="T71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51" h="307">
                <a:moveTo>
                  <a:pt x="226" y="51"/>
                </a:moveTo>
                <a:cubicBezTo>
                  <a:pt x="170" y="73"/>
                  <a:pt x="118" y="107"/>
                  <a:pt x="75" y="150"/>
                </a:cubicBezTo>
                <a:cubicBezTo>
                  <a:pt x="45" y="180"/>
                  <a:pt x="20" y="213"/>
                  <a:pt x="0" y="249"/>
                </a:cubicBezTo>
                <a:cubicBezTo>
                  <a:pt x="11" y="236"/>
                  <a:pt x="23" y="223"/>
                  <a:pt x="35" y="210"/>
                </a:cubicBezTo>
                <a:cubicBezTo>
                  <a:pt x="86" y="159"/>
                  <a:pt x="148" y="122"/>
                  <a:pt x="216" y="100"/>
                </a:cubicBezTo>
                <a:cubicBezTo>
                  <a:pt x="226" y="51"/>
                  <a:pt x="226" y="51"/>
                  <a:pt x="226" y="51"/>
                </a:cubicBezTo>
                <a:moveTo>
                  <a:pt x="386" y="21"/>
                </a:moveTo>
                <a:cubicBezTo>
                  <a:pt x="334" y="21"/>
                  <a:pt x="284" y="31"/>
                  <a:pt x="236" y="48"/>
                </a:cubicBezTo>
                <a:cubicBezTo>
                  <a:pt x="226" y="97"/>
                  <a:pt x="226" y="97"/>
                  <a:pt x="226" y="97"/>
                </a:cubicBezTo>
                <a:cubicBezTo>
                  <a:pt x="268" y="84"/>
                  <a:pt x="312" y="77"/>
                  <a:pt x="356" y="77"/>
                </a:cubicBezTo>
                <a:cubicBezTo>
                  <a:pt x="393" y="77"/>
                  <a:pt x="429" y="82"/>
                  <a:pt x="465" y="91"/>
                </a:cubicBezTo>
                <a:cubicBezTo>
                  <a:pt x="451" y="26"/>
                  <a:pt x="451" y="26"/>
                  <a:pt x="451" y="26"/>
                </a:cubicBezTo>
                <a:cubicBezTo>
                  <a:pt x="429" y="23"/>
                  <a:pt x="408" y="21"/>
                  <a:pt x="386" y="21"/>
                </a:cubicBezTo>
                <a:moveTo>
                  <a:pt x="545" y="0"/>
                </a:moveTo>
                <a:cubicBezTo>
                  <a:pt x="609" y="36"/>
                  <a:pt x="663" y="89"/>
                  <a:pt x="699" y="153"/>
                </a:cubicBezTo>
                <a:cubicBezTo>
                  <a:pt x="698" y="152"/>
                  <a:pt x="697" y="151"/>
                  <a:pt x="696" y="150"/>
                </a:cubicBezTo>
                <a:cubicBezTo>
                  <a:pt x="632" y="86"/>
                  <a:pt x="549" y="43"/>
                  <a:pt x="460" y="28"/>
                </a:cubicBezTo>
                <a:cubicBezTo>
                  <a:pt x="474" y="93"/>
                  <a:pt x="474" y="93"/>
                  <a:pt x="474" y="93"/>
                </a:cubicBezTo>
                <a:cubicBezTo>
                  <a:pt x="550" y="114"/>
                  <a:pt x="620" y="154"/>
                  <a:pt x="677" y="210"/>
                </a:cubicBezTo>
                <a:cubicBezTo>
                  <a:pt x="706" y="239"/>
                  <a:pt x="731" y="272"/>
                  <a:pt x="751" y="307"/>
                </a:cubicBezTo>
                <a:cubicBezTo>
                  <a:pt x="735" y="175"/>
                  <a:pt x="656" y="63"/>
                  <a:pt x="545" y="0"/>
                </a:cubicBezTo>
                <a:moveTo>
                  <a:pt x="544" y="0"/>
                </a:moveTo>
                <a:cubicBezTo>
                  <a:pt x="545" y="0"/>
                  <a:pt x="545" y="0"/>
                  <a:pt x="545" y="0"/>
                </a:cubicBezTo>
                <a:cubicBezTo>
                  <a:pt x="545" y="0"/>
                  <a:pt x="545" y="0"/>
                  <a:pt x="544" y="0"/>
                </a:cubicBezTo>
                <a:moveTo>
                  <a:pt x="544" y="0"/>
                </a:moveTo>
                <a:cubicBezTo>
                  <a:pt x="544" y="0"/>
                  <a:pt x="544" y="0"/>
                  <a:pt x="544" y="0"/>
                </a:cubicBezTo>
                <a:cubicBezTo>
                  <a:pt x="544" y="0"/>
                  <a:pt x="544" y="0"/>
                  <a:pt x="544" y="0"/>
                </a:cubicBezTo>
                <a:moveTo>
                  <a:pt x="148" y="0"/>
                </a:moveTo>
                <a:cubicBezTo>
                  <a:pt x="148" y="0"/>
                  <a:pt x="148" y="0"/>
                  <a:pt x="148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6" y="1"/>
                  <a:pt x="144" y="2"/>
                  <a:pt x="142" y="3"/>
                </a:cubicBezTo>
                <a:cubicBezTo>
                  <a:pt x="142" y="3"/>
                  <a:pt x="142" y="3"/>
                  <a:pt x="142" y="3"/>
                </a:cubicBezTo>
                <a:cubicBezTo>
                  <a:pt x="142" y="3"/>
                  <a:pt x="142" y="3"/>
                  <a:pt x="142" y="3"/>
                </a:cubicBezTo>
                <a:cubicBezTo>
                  <a:pt x="142" y="3"/>
                  <a:pt x="142" y="3"/>
                  <a:pt x="142" y="3"/>
                </a:cubicBezTo>
                <a:cubicBezTo>
                  <a:pt x="144" y="2"/>
                  <a:pt x="146" y="1"/>
                  <a:pt x="148" y="0"/>
                </a:cubicBezTo>
              </a:path>
            </a:pathLst>
          </a:custGeom>
          <a:solidFill>
            <a:srgbClr val="FFC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îşļidé">
            <a:extLst>
              <a:ext uri="{FF2B5EF4-FFF2-40B4-BE49-F238E27FC236}">
                <a16:creationId xmlns:a16="http://schemas.microsoft.com/office/drawing/2014/main" id="{1187300C-DAE4-435D-B355-786722E68984}"/>
              </a:ext>
            </a:extLst>
          </p:cNvPr>
          <p:cNvSpPr/>
          <p:nvPr/>
        </p:nvSpPr>
        <p:spPr bwMode="auto">
          <a:xfrm>
            <a:off x="5501325" y="245903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2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íṩḷíḋe">
            <a:extLst>
              <a:ext uri="{FF2B5EF4-FFF2-40B4-BE49-F238E27FC236}">
                <a16:creationId xmlns:a16="http://schemas.microsoft.com/office/drawing/2014/main" id="{30769825-83E0-4D94-BCB0-1FA8153205A9}"/>
              </a:ext>
            </a:extLst>
          </p:cNvPr>
          <p:cNvSpPr/>
          <p:nvPr/>
        </p:nvSpPr>
        <p:spPr bwMode="auto">
          <a:xfrm>
            <a:off x="5501325" y="2459031"/>
            <a:ext cx="1461" cy="1461"/>
          </a:xfrm>
          <a:prstGeom prst="ellipse">
            <a:avLst/>
          </a:prstGeom>
          <a:solidFill>
            <a:srgbClr val="FFC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i$lïdé">
            <a:extLst>
              <a:ext uri="{FF2B5EF4-FFF2-40B4-BE49-F238E27FC236}">
                <a16:creationId xmlns:a16="http://schemas.microsoft.com/office/drawing/2014/main" id="{DA6BE4E0-52E7-452F-A966-915C6AE8C9E5}"/>
              </a:ext>
            </a:extLst>
          </p:cNvPr>
          <p:cNvSpPr/>
          <p:nvPr/>
        </p:nvSpPr>
        <p:spPr bwMode="auto">
          <a:xfrm>
            <a:off x="5501325" y="2459031"/>
            <a:ext cx="0" cy="4383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</a:path>
            </a:pathLst>
          </a:custGeom>
          <a:solidFill>
            <a:srgbClr val="FFF2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iṧ1îḓe">
            <a:extLst>
              <a:ext uri="{FF2B5EF4-FFF2-40B4-BE49-F238E27FC236}">
                <a16:creationId xmlns:a16="http://schemas.microsoft.com/office/drawing/2014/main" id="{49F34A9B-57A2-40F2-931C-C2472306C6E2}"/>
              </a:ext>
            </a:extLst>
          </p:cNvPr>
          <p:cNvSpPr/>
          <p:nvPr/>
        </p:nvSpPr>
        <p:spPr bwMode="auto">
          <a:xfrm>
            <a:off x="5501325" y="2459031"/>
            <a:ext cx="0" cy="4383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</a:path>
            </a:pathLst>
          </a:custGeom>
          <a:solidFill>
            <a:srgbClr val="FFC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îṡḷiḍe">
            <a:extLst>
              <a:ext uri="{FF2B5EF4-FFF2-40B4-BE49-F238E27FC236}">
                <a16:creationId xmlns:a16="http://schemas.microsoft.com/office/drawing/2014/main" id="{47AA7D6A-AEB2-45E9-943C-1AB71D2A48A0}"/>
              </a:ext>
            </a:extLst>
          </p:cNvPr>
          <p:cNvSpPr/>
          <p:nvPr/>
        </p:nvSpPr>
        <p:spPr bwMode="auto">
          <a:xfrm>
            <a:off x="5498404" y="2463413"/>
            <a:ext cx="2922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</a:path>
            </a:pathLst>
          </a:custGeom>
          <a:solidFill>
            <a:srgbClr val="FFF2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îşḷiḓe">
            <a:extLst>
              <a:ext uri="{FF2B5EF4-FFF2-40B4-BE49-F238E27FC236}">
                <a16:creationId xmlns:a16="http://schemas.microsoft.com/office/drawing/2014/main" id="{521D880C-87A3-48B7-8956-F59913095B43}"/>
              </a:ext>
            </a:extLst>
          </p:cNvPr>
          <p:cNvSpPr/>
          <p:nvPr/>
        </p:nvSpPr>
        <p:spPr bwMode="auto">
          <a:xfrm>
            <a:off x="5498404" y="2463413"/>
            <a:ext cx="2922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0 w 1"/>
              <a:gd name="T4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</a:path>
            </a:pathLst>
          </a:custGeom>
          <a:solidFill>
            <a:srgbClr val="FFC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îṣľiḓé">
            <a:extLst>
              <a:ext uri="{FF2B5EF4-FFF2-40B4-BE49-F238E27FC236}">
                <a16:creationId xmlns:a16="http://schemas.microsoft.com/office/drawing/2014/main" id="{17D12AC1-71C8-454F-81E4-B0026537ACE4}"/>
              </a:ext>
            </a:extLst>
          </p:cNvPr>
          <p:cNvSpPr/>
          <p:nvPr/>
        </p:nvSpPr>
        <p:spPr bwMode="auto">
          <a:xfrm>
            <a:off x="5498404" y="24634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2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íšľïďé">
            <a:extLst>
              <a:ext uri="{FF2B5EF4-FFF2-40B4-BE49-F238E27FC236}">
                <a16:creationId xmlns:a16="http://schemas.microsoft.com/office/drawing/2014/main" id="{4DFC28EC-8C94-4A11-A616-6EA7C64D95BE}"/>
              </a:ext>
            </a:extLst>
          </p:cNvPr>
          <p:cNvSpPr/>
          <p:nvPr/>
        </p:nvSpPr>
        <p:spPr bwMode="auto">
          <a:xfrm>
            <a:off x="5498404" y="2463413"/>
            <a:ext cx="1461" cy="1461"/>
          </a:xfrm>
          <a:prstGeom prst="ellipse">
            <a:avLst/>
          </a:prstGeom>
          <a:solidFill>
            <a:srgbClr val="FFC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îSlíde">
            <a:extLst>
              <a:ext uri="{FF2B5EF4-FFF2-40B4-BE49-F238E27FC236}">
                <a16:creationId xmlns:a16="http://schemas.microsoft.com/office/drawing/2014/main" id="{B15EE253-32AD-489D-B587-CE48EE3E7EE5}"/>
              </a:ext>
            </a:extLst>
          </p:cNvPr>
          <p:cNvSpPr/>
          <p:nvPr/>
        </p:nvSpPr>
        <p:spPr bwMode="auto">
          <a:xfrm>
            <a:off x="5498404" y="24634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2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îš1îḑé">
            <a:extLst>
              <a:ext uri="{FF2B5EF4-FFF2-40B4-BE49-F238E27FC236}">
                <a16:creationId xmlns:a16="http://schemas.microsoft.com/office/drawing/2014/main" id="{E0E49760-72C5-41A6-8237-E538B1942C21}"/>
              </a:ext>
            </a:extLst>
          </p:cNvPr>
          <p:cNvSpPr/>
          <p:nvPr/>
        </p:nvSpPr>
        <p:spPr bwMode="auto">
          <a:xfrm>
            <a:off x="5498404" y="2463413"/>
            <a:ext cx="1461" cy="1461"/>
          </a:xfrm>
          <a:prstGeom prst="ellipse">
            <a:avLst/>
          </a:prstGeom>
          <a:solidFill>
            <a:srgbClr val="FFC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ï$1îďè">
            <a:extLst>
              <a:ext uri="{FF2B5EF4-FFF2-40B4-BE49-F238E27FC236}">
                <a16:creationId xmlns:a16="http://schemas.microsoft.com/office/drawing/2014/main" id="{DB5E6F2D-CD41-47AF-8DB0-148078196DF8}"/>
              </a:ext>
            </a:extLst>
          </p:cNvPr>
          <p:cNvSpPr/>
          <p:nvPr/>
        </p:nvSpPr>
        <p:spPr bwMode="auto">
          <a:xfrm>
            <a:off x="5498404" y="24634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2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íSļiḋè">
            <a:extLst>
              <a:ext uri="{FF2B5EF4-FFF2-40B4-BE49-F238E27FC236}">
                <a16:creationId xmlns:a16="http://schemas.microsoft.com/office/drawing/2014/main" id="{F221EF72-2095-417B-AF08-3147FD923674}"/>
              </a:ext>
            </a:extLst>
          </p:cNvPr>
          <p:cNvSpPr/>
          <p:nvPr/>
        </p:nvSpPr>
        <p:spPr bwMode="auto">
          <a:xfrm>
            <a:off x="5498404" y="2463413"/>
            <a:ext cx="1461" cy="1461"/>
          </a:xfrm>
          <a:prstGeom prst="ellipse">
            <a:avLst/>
          </a:prstGeom>
          <a:solidFill>
            <a:srgbClr val="FFC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íS1îḋê">
            <a:extLst>
              <a:ext uri="{FF2B5EF4-FFF2-40B4-BE49-F238E27FC236}">
                <a16:creationId xmlns:a16="http://schemas.microsoft.com/office/drawing/2014/main" id="{75234B24-78FC-4D94-A534-1D6DB9E8FB0F}"/>
              </a:ext>
            </a:extLst>
          </p:cNvPr>
          <p:cNvSpPr/>
          <p:nvPr/>
        </p:nvSpPr>
        <p:spPr bwMode="auto">
          <a:xfrm>
            <a:off x="5498404" y="24634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2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ïŝļiḑè">
            <a:extLst>
              <a:ext uri="{FF2B5EF4-FFF2-40B4-BE49-F238E27FC236}">
                <a16:creationId xmlns:a16="http://schemas.microsoft.com/office/drawing/2014/main" id="{BC22F37D-F388-4D00-B733-1FED379B6BB7}"/>
              </a:ext>
            </a:extLst>
          </p:cNvPr>
          <p:cNvSpPr/>
          <p:nvPr/>
        </p:nvSpPr>
        <p:spPr bwMode="auto">
          <a:xfrm>
            <a:off x="5498404" y="2463413"/>
            <a:ext cx="1461" cy="1461"/>
          </a:xfrm>
          <a:prstGeom prst="ellipse">
            <a:avLst/>
          </a:prstGeom>
          <a:solidFill>
            <a:srgbClr val="FFC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ïSḻîḍê">
            <a:extLst>
              <a:ext uri="{FF2B5EF4-FFF2-40B4-BE49-F238E27FC236}">
                <a16:creationId xmlns:a16="http://schemas.microsoft.com/office/drawing/2014/main" id="{ED27C9C5-E376-4FE6-9FF5-B38AA165790A}"/>
              </a:ext>
            </a:extLst>
          </p:cNvPr>
          <p:cNvSpPr/>
          <p:nvPr/>
        </p:nvSpPr>
        <p:spPr bwMode="auto">
          <a:xfrm>
            <a:off x="5498404" y="24634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2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i$1îḋé">
            <a:extLst>
              <a:ext uri="{FF2B5EF4-FFF2-40B4-BE49-F238E27FC236}">
                <a16:creationId xmlns:a16="http://schemas.microsoft.com/office/drawing/2014/main" id="{BDFD8429-0792-4561-815E-7D7B462DFEC3}"/>
              </a:ext>
            </a:extLst>
          </p:cNvPr>
          <p:cNvSpPr/>
          <p:nvPr/>
        </p:nvSpPr>
        <p:spPr bwMode="auto">
          <a:xfrm>
            <a:off x="5498404" y="2463413"/>
            <a:ext cx="1461" cy="1461"/>
          </a:xfrm>
          <a:prstGeom prst="ellipse">
            <a:avLst/>
          </a:prstGeom>
          <a:solidFill>
            <a:srgbClr val="FFC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íṧ1iḑê">
            <a:extLst>
              <a:ext uri="{FF2B5EF4-FFF2-40B4-BE49-F238E27FC236}">
                <a16:creationId xmlns:a16="http://schemas.microsoft.com/office/drawing/2014/main" id="{37D2C20D-95BD-4AE2-A3B3-E4574BEBE435}"/>
              </a:ext>
            </a:extLst>
          </p:cNvPr>
          <p:cNvSpPr/>
          <p:nvPr/>
        </p:nvSpPr>
        <p:spPr bwMode="auto">
          <a:xfrm>
            <a:off x="5495481" y="24634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2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iṥḷïḋê">
            <a:extLst>
              <a:ext uri="{FF2B5EF4-FFF2-40B4-BE49-F238E27FC236}">
                <a16:creationId xmlns:a16="http://schemas.microsoft.com/office/drawing/2014/main" id="{DE914C0D-C840-41D4-91B0-9FEBAA91A12F}"/>
              </a:ext>
            </a:extLst>
          </p:cNvPr>
          <p:cNvSpPr/>
          <p:nvPr/>
        </p:nvSpPr>
        <p:spPr bwMode="auto">
          <a:xfrm>
            <a:off x="5495481" y="2463413"/>
            <a:ext cx="1461" cy="1461"/>
          </a:xfrm>
          <a:prstGeom prst="ellipse">
            <a:avLst/>
          </a:prstGeom>
          <a:solidFill>
            <a:srgbClr val="FFC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isļiḓê">
            <a:extLst>
              <a:ext uri="{FF2B5EF4-FFF2-40B4-BE49-F238E27FC236}">
                <a16:creationId xmlns:a16="http://schemas.microsoft.com/office/drawing/2014/main" id="{C2077EEE-F243-479B-B472-8863DD606078}"/>
              </a:ext>
            </a:extLst>
          </p:cNvPr>
          <p:cNvSpPr/>
          <p:nvPr/>
        </p:nvSpPr>
        <p:spPr bwMode="auto">
          <a:xfrm>
            <a:off x="5495481" y="24634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2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iŝļîḑê">
            <a:extLst>
              <a:ext uri="{FF2B5EF4-FFF2-40B4-BE49-F238E27FC236}">
                <a16:creationId xmlns:a16="http://schemas.microsoft.com/office/drawing/2014/main" id="{84C14F23-1882-4706-816F-8B50592BD9EC}"/>
              </a:ext>
            </a:extLst>
          </p:cNvPr>
          <p:cNvSpPr/>
          <p:nvPr/>
        </p:nvSpPr>
        <p:spPr bwMode="auto">
          <a:xfrm>
            <a:off x="5495481" y="2463413"/>
            <a:ext cx="1461" cy="1461"/>
          </a:xfrm>
          <a:prstGeom prst="ellipse">
            <a:avLst/>
          </a:prstGeom>
          <a:solidFill>
            <a:srgbClr val="FFC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íṣḷîdê">
            <a:extLst>
              <a:ext uri="{FF2B5EF4-FFF2-40B4-BE49-F238E27FC236}">
                <a16:creationId xmlns:a16="http://schemas.microsoft.com/office/drawing/2014/main" id="{AD876C3A-1B64-42AE-BE5E-2705872F216C}"/>
              </a:ext>
            </a:extLst>
          </p:cNvPr>
          <p:cNvSpPr/>
          <p:nvPr/>
        </p:nvSpPr>
        <p:spPr bwMode="auto">
          <a:xfrm>
            <a:off x="5495481" y="24634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2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íṣḷíḋè">
            <a:extLst>
              <a:ext uri="{FF2B5EF4-FFF2-40B4-BE49-F238E27FC236}">
                <a16:creationId xmlns:a16="http://schemas.microsoft.com/office/drawing/2014/main" id="{ACC272C1-24FA-48F0-8F6F-3E4D3F881F15}"/>
              </a:ext>
            </a:extLst>
          </p:cNvPr>
          <p:cNvSpPr/>
          <p:nvPr/>
        </p:nvSpPr>
        <p:spPr bwMode="auto">
          <a:xfrm>
            <a:off x="5495481" y="2463413"/>
            <a:ext cx="1461" cy="1461"/>
          </a:xfrm>
          <a:prstGeom prst="ellipse">
            <a:avLst/>
          </a:prstGeom>
          <a:solidFill>
            <a:srgbClr val="FFC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ïŝlïďe">
            <a:extLst>
              <a:ext uri="{FF2B5EF4-FFF2-40B4-BE49-F238E27FC236}">
                <a16:creationId xmlns:a16="http://schemas.microsoft.com/office/drawing/2014/main" id="{BBFB7F2B-05F5-4008-A696-5C9943F4D127}"/>
              </a:ext>
            </a:extLst>
          </p:cNvPr>
          <p:cNvSpPr/>
          <p:nvPr/>
        </p:nvSpPr>
        <p:spPr bwMode="auto">
          <a:xfrm>
            <a:off x="5495481" y="246633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2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îSḷïḑè">
            <a:extLst>
              <a:ext uri="{FF2B5EF4-FFF2-40B4-BE49-F238E27FC236}">
                <a16:creationId xmlns:a16="http://schemas.microsoft.com/office/drawing/2014/main" id="{9FF81C6C-00EC-47B7-8433-52419054B2BF}"/>
              </a:ext>
            </a:extLst>
          </p:cNvPr>
          <p:cNvSpPr/>
          <p:nvPr/>
        </p:nvSpPr>
        <p:spPr bwMode="auto">
          <a:xfrm>
            <a:off x="5495481" y="2466335"/>
            <a:ext cx="1461" cy="1461"/>
          </a:xfrm>
          <a:prstGeom prst="ellipse">
            <a:avLst/>
          </a:prstGeom>
          <a:solidFill>
            <a:srgbClr val="FFC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iṧľiḑé">
            <a:extLst>
              <a:ext uri="{FF2B5EF4-FFF2-40B4-BE49-F238E27FC236}">
                <a16:creationId xmlns:a16="http://schemas.microsoft.com/office/drawing/2014/main" id="{46875831-FFD7-4449-AF5F-F24146A0A38E}"/>
              </a:ext>
            </a:extLst>
          </p:cNvPr>
          <p:cNvSpPr/>
          <p:nvPr/>
        </p:nvSpPr>
        <p:spPr bwMode="auto">
          <a:xfrm>
            <a:off x="5495481" y="246633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2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ïŝ1iḓê">
            <a:extLst>
              <a:ext uri="{FF2B5EF4-FFF2-40B4-BE49-F238E27FC236}">
                <a16:creationId xmlns:a16="http://schemas.microsoft.com/office/drawing/2014/main" id="{3FA5468E-53C5-4C74-9209-EF851266A790}"/>
              </a:ext>
            </a:extLst>
          </p:cNvPr>
          <p:cNvSpPr/>
          <p:nvPr/>
        </p:nvSpPr>
        <p:spPr bwMode="auto">
          <a:xfrm>
            <a:off x="5495481" y="2466335"/>
            <a:ext cx="1461" cy="1461"/>
          </a:xfrm>
          <a:prstGeom prst="ellipse">
            <a:avLst/>
          </a:prstGeom>
          <a:solidFill>
            <a:srgbClr val="FFC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iṡľïḑé">
            <a:extLst>
              <a:ext uri="{FF2B5EF4-FFF2-40B4-BE49-F238E27FC236}">
                <a16:creationId xmlns:a16="http://schemas.microsoft.com/office/drawing/2014/main" id="{1E5820B6-3490-4C80-AD3A-9969EF7BC070}"/>
              </a:ext>
            </a:extLst>
          </p:cNvPr>
          <p:cNvSpPr/>
          <p:nvPr/>
        </p:nvSpPr>
        <p:spPr bwMode="auto">
          <a:xfrm>
            <a:off x="5491098" y="2466335"/>
            <a:ext cx="4383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</a:path>
            </a:pathLst>
          </a:custGeom>
          <a:solidFill>
            <a:srgbClr val="FFF2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iṣḻiḍe">
            <a:extLst>
              <a:ext uri="{FF2B5EF4-FFF2-40B4-BE49-F238E27FC236}">
                <a16:creationId xmlns:a16="http://schemas.microsoft.com/office/drawing/2014/main" id="{7EEECDEE-FA27-472C-8DE6-26608B148F6A}"/>
              </a:ext>
            </a:extLst>
          </p:cNvPr>
          <p:cNvSpPr/>
          <p:nvPr/>
        </p:nvSpPr>
        <p:spPr bwMode="auto">
          <a:xfrm>
            <a:off x="5491098" y="2466335"/>
            <a:ext cx="4383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0 w 1"/>
              <a:gd name="T4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</a:path>
            </a:pathLst>
          </a:custGeom>
          <a:solidFill>
            <a:srgbClr val="FFC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îṡḷîdé">
            <a:extLst>
              <a:ext uri="{FF2B5EF4-FFF2-40B4-BE49-F238E27FC236}">
                <a16:creationId xmlns:a16="http://schemas.microsoft.com/office/drawing/2014/main" id="{2DEAE7D4-BF72-44E0-A93E-5C55548AB4E5}"/>
              </a:ext>
            </a:extLst>
          </p:cNvPr>
          <p:cNvSpPr/>
          <p:nvPr/>
        </p:nvSpPr>
        <p:spPr bwMode="auto">
          <a:xfrm>
            <a:off x="5491098" y="246633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2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iś1íḑè">
            <a:extLst>
              <a:ext uri="{FF2B5EF4-FFF2-40B4-BE49-F238E27FC236}">
                <a16:creationId xmlns:a16="http://schemas.microsoft.com/office/drawing/2014/main" id="{0F190AAB-3A76-4394-A625-5290AA205CAA}"/>
              </a:ext>
            </a:extLst>
          </p:cNvPr>
          <p:cNvSpPr/>
          <p:nvPr/>
        </p:nvSpPr>
        <p:spPr bwMode="auto">
          <a:xfrm>
            <a:off x="5491098" y="2466335"/>
            <a:ext cx="1461" cy="1461"/>
          </a:xfrm>
          <a:prstGeom prst="ellipse">
            <a:avLst/>
          </a:prstGeom>
          <a:solidFill>
            <a:srgbClr val="FFC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î$1íḍé">
            <a:extLst>
              <a:ext uri="{FF2B5EF4-FFF2-40B4-BE49-F238E27FC236}">
                <a16:creationId xmlns:a16="http://schemas.microsoft.com/office/drawing/2014/main" id="{46658205-F05C-4C0E-8FD3-DF5F8FD4B9BA}"/>
              </a:ext>
            </a:extLst>
          </p:cNvPr>
          <p:cNvSpPr/>
          <p:nvPr/>
        </p:nvSpPr>
        <p:spPr bwMode="auto">
          <a:xfrm>
            <a:off x="5491098" y="246633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2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íŝḻíḑé">
            <a:extLst>
              <a:ext uri="{FF2B5EF4-FFF2-40B4-BE49-F238E27FC236}">
                <a16:creationId xmlns:a16="http://schemas.microsoft.com/office/drawing/2014/main" id="{AC3D5005-8271-4C7D-A0FA-78683B674857}"/>
              </a:ext>
            </a:extLst>
          </p:cNvPr>
          <p:cNvSpPr/>
          <p:nvPr/>
        </p:nvSpPr>
        <p:spPr bwMode="auto">
          <a:xfrm>
            <a:off x="5491098" y="2466335"/>
            <a:ext cx="1461" cy="1461"/>
          </a:xfrm>
          <a:prstGeom prst="ellipse">
            <a:avLst/>
          </a:prstGeom>
          <a:solidFill>
            <a:srgbClr val="FFC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îŝľíḓê">
            <a:extLst>
              <a:ext uri="{FF2B5EF4-FFF2-40B4-BE49-F238E27FC236}">
                <a16:creationId xmlns:a16="http://schemas.microsoft.com/office/drawing/2014/main" id="{82967DC5-2F95-42D3-8F62-8C4E983E847C}"/>
              </a:ext>
            </a:extLst>
          </p:cNvPr>
          <p:cNvSpPr/>
          <p:nvPr/>
        </p:nvSpPr>
        <p:spPr bwMode="auto">
          <a:xfrm>
            <a:off x="5491098" y="246633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2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íšľíḍe">
            <a:extLst>
              <a:ext uri="{FF2B5EF4-FFF2-40B4-BE49-F238E27FC236}">
                <a16:creationId xmlns:a16="http://schemas.microsoft.com/office/drawing/2014/main" id="{064EC04E-B3F1-4C4D-A252-4695F84C4FE5}"/>
              </a:ext>
            </a:extLst>
          </p:cNvPr>
          <p:cNvSpPr/>
          <p:nvPr/>
        </p:nvSpPr>
        <p:spPr bwMode="auto">
          <a:xfrm>
            <a:off x="5491098" y="2466335"/>
            <a:ext cx="1461" cy="1461"/>
          </a:xfrm>
          <a:prstGeom prst="ellipse">
            <a:avLst/>
          </a:prstGeom>
          <a:solidFill>
            <a:srgbClr val="FFC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ïṩļîdè">
            <a:extLst>
              <a:ext uri="{FF2B5EF4-FFF2-40B4-BE49-F238E27FC236}">
                <a16:creationId xmlns:a16="http://schemas.microsoft.com/office/drawing/2014/main" id="{9C8C1122-F83B-447F-9438-7E26895A2FC9}"/>
              </a:ext>
            </a:extLst>
          </p:cNvPr>
          <p:cNvSpPr/>
          <p:nvPr/>
        </p:nvSpPr>
        <p:spPr bwMode="auto">
          <a:xfrm>
            <a:off x="5491098" y="246633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2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ïŝḷïḋè">
            <a:extLst>
              <a:ext uri="{FF2B5EF4-FFF2-40B4-BE49-F238E27FC236}">
                <a16:creationId xmlns:a16="http://schemas.microsoft.com/office/drawing/2014/main" id="{CFAE9C57-19B3-4712-9778-AA7359E4054C}"/>
              </a:ext>
            </a:extLst>
          </p:cNvPr>
          <p:cNvSpPr/>
          <p:nvPr/>
        </p:nvSpPr>
        <p:spPr bwMode="auto">
          <a:xfrm>
            <a:off x="5491098" y="2466335"/>
            <a:ext cx="1461" cy="1461"/>
          </a:xfrm>
          <a:prstGeom prst="ellipse">
            <a:avLst/>
          </a:prstGeom>
          <a:solidFill>
            <a:srgbClr val="FFC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íş1íďé">
            <a:extLst>
              <a:ext uri="{FF2B5EF4-FFF2-40B4-BE49-F238E27FC236}">
                <a16:creationId xmlns:a16="http://schemas.microsoft.com/office/drawing/2014/main" id="{2A9B2034-18F2-4A5E-AB11-01BA989D4758}"/>
              </a:ext>
            </a:extLst>
          </p:cNvPr>
          <p:cNvSpPr/>
          <p:nvPr/>
        </p:nvSpPr>
        <p:spPr bwMode="auto">
          <a:xfrm>
            <a:off x="5491098" y="246633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2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iṡḷiḓè">
            <a:extLst>
              <a:ext uri="{FF2B5EF4-FFF2-40B4-BE49-F238E27FC236}">
                <a16:creationId xmlns:a16="http://schemas.microsoft.com/office/drawing/2014/main" id="{4541753B-ADDF-4FAC-9605-D130DD4ACC62}"/>
              </a:ext>
            </a:extLst>
          </p:cNvPr>
          <p:cNvSpPr/>
          <p:nvPr/>
        </p:nvSpPr>
        <p:spPr bwMode="auto">
          <a:xfrm>
            <a:off x="5491098" y="2466335"/>
            <a:ext cx="1461" cy="1461"/>
          </a:xfrm>
          <a:prstGeom prst="ellipse">
            <a:avLst/>
          </a:prstGeom>
          <a:solidFill>
            <a:srgbClr val="FFC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iṧľidê">
            <a:extLst>
              <a:ext uri="{FF2B5EF4-FFF2-40B4-BE49-F238E27FC236}">
                <a16:creationId xmlns:a16="http://schemas.microsoft.com/office/drawing/2014/main" id="{15ACF1D6-EC5B-41C7-9A78-89EFF728E684}"/>
              </a:ext>
            </a:extLst>
          </p:cNvPr>
          <p:cNvSpPr/>
          <p:nvPr/>
        </p:nvSpPr>
        <p:spPr bwMode="auto">
          <a:xfrm>
            <a:off x="5488176" y="2466335"/>
            <a:ext cx="0" cy="2923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1 h 1"/>
              <a:gd name="T8" fmla="*/ 1 h 1"/>
              <a:gd name="T9" fmla="*/ 1 h 1"/>
              <a:gd name="T10" fmla="*/ 1 h 1"/>
              <a:gd name="T11" fmla="*/ 1 h 1"/>
              <a:gd name="T12" fmla="*/ 0 h 1"/>
              <a:gd name="T13" fmla="*/ 0 h 1"/>
              <a:gd name="T14" fmla="*/ 0 h 1"/>
              <a:gd name="T15" fmla="*/ 0 h 1"/>
              <a:gd name="T16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C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ïSḷïḍe">
            <a:extLst>
              <a:ext uri="{FF2B5EF4-FFF2-40B4-BE49-F238E27FC236}">
                <a16:creationId xmlns:a16="http://schemas.microsoft.com/office/drawing/2014/main" id="{EAE983EF-0B8C-4FB6-9684-DBA31ECBB147}"/>
              </a:ext>
            </a:extLst>
          </p:cNvPr>
          <p:cNvSpPr/>
          <p:nvPr/>
        </p:nvSpPr>
        <p:spPr bwMode="auto">
          <a:xfrm>
            <a:off x="6890831" y="2445881"/>
            <a:ext cx="0" cy="2923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</a:path>
            </a:pathLst>
          </a:custGeom>
          <a:solidFill>
            <a:srgbClr val="FFC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ïŝļîḍê">
            <a:extLst>
              <a:ext uri="{FF2B5EF4-FFF2-40B4-BE49-F238E27FC236}">
                <a16:creationId xmlns:a16="http://schemas.microsoft.com/office/drawing/2014/main" id="{993000BB-F841-4B8F-87C1-4D3BDF22642D}"/>
              </a:ext>
            </a:extLst>
          </p:cNvPr>
          <p:cNvSpPr/>
          <p:nvPr/>
        </p:nvSpPr>
        <p:spPr bwMode="auto">
          <a:xfrm>
            <a:off x="5526163" y="2448802"/>
            <a:ext cx="1369050" cy="0"/>
          </a:xfrm>
          <a:custGeom>
            <a:avLst/>
            <a:gdLst>
              <a:gd name="T0" fmla="*/ 395 w 395"/>
              <a:gd name="T1" fmla="*/ 395 w 395"/>
              <a:gd name="T2" fmla="*/ 395 w 395"/>
              <a:gd name="T3" fmla="*/ 0 w 395"/>
              <a:gd name="T4" fmla="*/ 0 w 395"/>
              <a:gd name="T5" fmla="*/ 0 w 395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</a:cxnLst>
            <a:rect l="0" t="0" r="r" b="b"/>
            <a:pathLst>
              <a:path w="395">
                <a:moveTo>
                  <a:pt x="395" y="0"/>
                </a:moveTo>
                <a:cubicBezTo>
                  <a:pt x="395" y="0"/>
                  <a:pt x="395" y="0"/>
                  <a:pt x="395" y="0"/>
                </a:cubicBezTo>
                <a:cubicBezTo>
                  <a:pt x="395" y="0"/>
                  <a:pt x="395" y="0"/>
                  <a:pt x="39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C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ïŝľiďê">
            <a:extLst>
              <a:ext uri="{FF2B5EF4-FFF2-40B4-BE49-F238E27FC236}">
                <a16:creationId xmlns:a16="http://schemas.microsoft.com/office/drawing/2014/main" id="{1E778011-5E86-4422-BC37-E967E43540E3}"/>
              </a:ext>
            </a:extLst>
          </p:cNvPr>
          <p:cNvSpPr/>
          <p:nvPr/>
        </p:nvSpPr>
        <p:spPr bwMode="auto">
          <a:xfrm>
            <a:off x="5523242" y="2448802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C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ïşḻïḍe">
            <a:extLst>
              <a:ext uri="{FF2B5EF4-FFF2-40B4-BE49-F238E27FC236}">
                <a16:creationId xmlns:a16="http://schemas.microsoft.com/office/drawing/2014/main" id="{38B5A099-5E61-4A3A-96D8-FE2AB24DB4DA}"/>
              </a:ext>
            </a:extLst>
          </p:cNvPr>
          <p:cNvSpPr/>
          <p:nvPr/>
        </p:nvSpPr>
        <p:spPr bwMode="auto">
          <a:xfrm>
            <a:off x="5488176" y="2448802"/>
            <a:ext cx="1409962" cy="20456"/>
          </a:xfrm>
          <a:custGeom>
            <a:avLst/>
            <a:gdLst>
              <a:gd name="T0" fmla="*/ 0 w 407"/>
              <a:gd name="T1" fmla="*/ 6 h 6"/>
              <a:gd name="T2" fmla="*/ 0 w 407"/>
              <a:gd name="T3" fmla="*/ 6 h 6"/>
              <a:gd name="T4" fmla="*/ 0 w 407"/>
              <a:gd name="T5" fmla="*/ 6 h 6"/>
              <a:gd name="T6" fmla="*/ 0 w 407"/>
              <a:gd name="T7" fmla="*/ 6 h 6"/>
              <a:gd name="T8" fmla="*/ 0 w 407"/>
              <a:gd name="T9" fmla="*/ 5 h 6"/>
              <a:gd name="T10" fmla="*/ 0 w 407"/>
              <a:gd name="T11" fmla="*/ 5 h 6"/>
              <a:gd name="T12" fmla="*/ 0 w 407"/>
              <a:gd name="T13" fmla="*/ 5 h 6"/>
              <a:gd name="T14" fmla="*/ 1 w 407"/>
              <a:gd name="T15" fmla="*/ 5 h 6"/>
              <a:gd name="T16" fmla="*/ 1 w 407"/>
              <a:gd name="T17" fmla="*/ 5 h 6"/>
              <a:gd name="T18" fmla="*/ 1 w 407"/>
              <a:gd name="T19" fmla="*/ 5 h 6"/>
              <a:gd name="T20" fmla="*/ 1 w 407"/>
              <a:gd name="T21" fmla="*/ 5 h 6"/>
              <a:gd name="T22" fmla="*/ 1 w 407"/>
              <a:gd name="T23" fmla="*/ 5 h 6"/>
              <a:gd name="T24" fmla="*/ 1 w 407"/>
              <a:gd name="T25" fmla="*/ 5 h 6"/>
              <a:gd name="T26" fmla="*/ 1 w 407"/>
              <a:gd name="T27" fmla="*/ 5 h 6"/>
              <a:gd name="T28" fmla="*/ 1 w 407"/>
              <a:gd name="T29" fmla="*/ 5 h 6"/>
              <a:gd name="T30" fmla="*/ 2 w 407"/>
              <a:gd name="T31" fmla="*/ 5 h 6"/>
              <a:gd name="T32" fmla="*/ 2 w 407"/>
              <a:gd name="T33" fmla="*/ 5 h 6"/>
              <a:gd name="T34" fmla="*/ 2 w 407"/>
              <a:gd name="T35" fmla="*/ 5 h 6"/>
              <a:gd name="T36" fmla="*/ 2 w 407"/>
              <a:gd name="T37" fmla="*/ 5 h 6"/>
              <a:gd name="T38" fmla="*/ 2 w 407"/>
              <a:gd name="T39" fmla="*/ 4 h 6"/>
              <a:gd name="T40" fmla="*/ 2 w 407"/>
              <a:gd name="T41" fmla="*/ 4 h 6"/>
              <a:gd name="T42" fmla="*/ 2 w 407"/>
              <a:gd name="T43" fmla="*/ 4 h 6"/>
              <a:gd name="T44" fmla="*/ 3 w 407"/>
              <a:gd name="T45" fmla="*/ 4 h 6"/>
              <a:gd name="T46" fmla="*/ 3 w 407"/>
              <a:gd name="T47" fmla="*/ 4 h 6"/>
              <a:gd name="T48" fmla="*/ 3 w 407"/>
              <a:gd name="T49" fmla="*/ 4 h 6"/>
              <a:gd name="T50" fmla="*/ 3 w 407"/>
              <a:gd name="T51" fmla="*/ 4 h 6"/>
              <a:gd name="T52" fmla="*/ 3 w 407"/>
              <a:gd name="T53" fmla="*/ 4 h 6"/>
              <a:gd name="T54" fmla="*/ 3 w 407"/>
              <a:gd name="T55" fmla="*/ 4 h 6"/>
              <a:gd name="T56" fmla="*/ 3 w 407"/>
              <a:gd name="T57" fmla="*/ 4 h 6"/>
              <a:gd name="T58" fmla="*/ 3 w 407"/>
              <a:gd name="T59" fmla="*/ 4 h 6"/>
              <a:gd name="T60" fmla="*/ 3 w 407"/>
              <a:gd name="T61" fmla="*/ 4 h 6"/>
              <a:gd name="T62" fmla="*/ 4 w 407"/>
              <a:gd name="T63" fmla="*/ 4 h 6"/>
              <a:gd name="T64" fmla="*/ 4 w 407"/>
              <a:gd name="T65" fmla="*/ 4 h 6"/>
              <a:gd name="T66" fmla="*/ 4 w 407"/>
              <a:gd name="T67" fmla="*/ 3 h 6"/>
              <a:gd name="T68" fmla="*/ 4 w 407"/>
              <a:gd name="T69" fmla="*/ 3 h 6"/>
              <a:gd name="T70" fmla="*/ 4 w 407"/>
              <a:gd name="T71" fmla="*/ 3 h 6"/>
              <a:gd name="T72" fmla="*/ 407 w 407"/>
              <a:gd name="T73" fmla="*/ 0 h 6"/>
              <a:gd name="T74" fmla="*/ 406 w 407"/>
              <a:gd name="T75" fmla="*/ 0 h 6"/>
              <a:gd name="T76" fmla="*/ 406 w 407"/>
              <a:gd name="T77" fmla="*/ 0 h 6"/>
              <a:gd name="T78" fmla="*/ 406 w 407"/>
              <a:gd name="T79" fmla="*/ 0 h 6"/>
              <a:gd name="T80" fmla="*/ 10 w 407"/>
              <a:gd name="T81" fmla="*/ 0 h 6"/>
              <a:gd name="T82" fmla="*/ 10 w 407"/>
              <a:gd name="T8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07" h="6"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6"/>
                </a:cubicBezTo>
                <a:cubicBezTo>
                  <a:pt x="0" y="5"/>
                  <a:pt x="0" y="5"/>
                  <a:pt x="0" y="5"/>
                </a:cubicBezTo>
                <a:moveTo>
                  <a:pt x="1" y="5"/>
                </a:moveTo>
                <a:cubicBezTo>
                  <a:pt x="1" y="5"/>
                  <a:pt x="0" y="5"/>
                  <a:pt x="0" y="5"/>
                </a:cubicBezTo>
                <a:cubicBezTo>
                  <a:pt x="0" y="5"/>
                  <a:pt x="0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4"/>
                </a:moveTo>
                <a:cubicBezTo>
                  <a:pt x="2" y="4"/>
                  <a:pt x="2" y="5"/>
                  <a:pt x="2" y="5"/>
                </a:cubicBezTo>
                <a:cubicBezTo>
                  <a:pt x="2" y="5"/>
                  <a:pt x="2" y="4"/>
                  <a:pt x="2" y="4"/>
                </a:cubicBezTo>
                <a:moveTo>
                  <a:pt x="2" y="4"/>
                </a:move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moveTo>
                  <a:pt x="2" y="4"/>
                </a:move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moveTo>
                  <a:pt x="3" y="4"/>
                </a:move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4" y="4"/>
                </a:move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moveTo>
                  <a:pt x="4" y="3"/>
                </a:move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moveTo>
                  <a:pt x="4" y="3"/>
                </a:move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moveTo>
                  <a:pt x="407" y="0"/>
                </a:moveTo>
                <a:cubicBezTo>
                  <a:pt x="407" y="0"/>
                  <a:pt x="407" y="0"/>
                  <a:pt x="407" y="0"/>
                </a:cubicBezTo>
                <a:cubicBezTo>
                  <a:pt x="407" y="0"/>
                  <a:pt x="407" y="0"/>
                  <a:pt x="407" y="0"/>
                </a:cubicBezTo>
                <a:moveTo>
                  <a:pt x="406" y="0"/>
                </a:moveTo>
                <a:cubicBezTo>
                  <a:pt x="406" y="0"/>
                  <a:pt x="406" y="0"/>
                  <a:pt x="406" y="0"/>
                </a:cubicBezTo>
                <a:cubicBezTo>
                  <a:pt x="406" y="0"/>
                  <a:pt x="406" y="0"/>
                  <a:pt x="406" y="0"/>
                </a:cubicBezTo>
                <a:moveTo>
                  <a:pt x="406" y="0"/>
                </a:moveTo>
                <a:cubicBezTo>
                  <a:pt x="406" y="0"/>
                  <a:pt x="406" y="0"/>
                  <a:pt x="406" y="0"/>
                </a:cubicBezTo>
                <a:cubicBezTo>
                  <a:pt x="406" y="0"/>
                  <a:pt x="406" y="0"/>
                  <a:pt x="406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</a:path>
            </a:pathLst>
          </a:custGeom>
          <a:solidFill>
            <a:srgbClr val="FFC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íṣļiḍè">
            <a:extLst>
              <a:ext uri="{FF2B5EF4-FFF2-40B4-BE49-F238E27FC236}">
                <a16:creationId xmlns:a16="http://schemas.microsoft.com/office/drawing/2014/main" id="{629A3823-F355-44E1-B3F8-1FE346D7A762}"/>
              </a:ext>
            </a:extLst>
          </p:cNvPr>
          <p:cNvSpPr/>
          <p:nvPr/>
        </p:nvSpPr>
        <p:spPr bwMode="auto">
          <a:xfrm>
            <a:off x="4795614" y="3680511"/>
            <a:ext cx="0" cy="2923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2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ïṧļïdè">
            <a:extLst>
              <a:ext uri="{FF2B5EF4-FFF2-40B4-BE49-F238E27FC236}">
                <a16:creationId xmlns:a16="http://schemas.microsoft.com/office/drawing/2014/main" id="{BDFDF037-3774-40D4-B968-0F694195917B}"/>
              </a:ext>
            </a:extLst>
          </p:cNvPr>
          <p:cNvSpPr/>
          <p:nvPr/>
        </p:nvSpPr>
        <p:spPr bwMode="auto">
          <a:xfrm>
            <a:off x="4795614" y="2469258"/>
            <a:ext cx="692561" cy="1494707"/>
          </a:xfrm>
          <a:custGeom>
            <a:avLst/>
            <a:gdLst>
              <a:gd name="T0" fmla="*/ 200 w 200"/>
              <a:gd name="T1" fmla="*/ 0 h 432"/>
              <a:gd name="T2" fmla="*/ 0 w 200"/>
              <a:gd name="T3" fmla="*/ 350 h 432"/>
              <a:gd name="T4" fmla="*/ 0 w 200"/>
              <a:gd name="T5" fmla="*/ 350 h 432"/>
              <a:gd name="T6" fmla="*/ 0 w 200"/>
              <a:gd name="T7" fmla="*/ 350 h 432"/>
              <a:gd name="T8" fmla="*/ 0 w 200"/>
              <a:gd name="T9" fmla="*/ 351 h 432"/>
              <a:gd name="T10" fmla="*/ 0 w 200"/>
              <a:gd name="T11" fmla="*/ 351 h 432"/>
              <a:gd name="T12" fmla="*/ 0 w 200"/>
              <a:gd name="T13" fmla="*/ 351 h 432"/>
              <a:gd name="T14" fmla="*/ 9 w 200"/>
              <a:gd name="T15" fmla="*/ 432 h 432"/>
              <a:gd name="T16" fmla="*/ 62 w 200"/>
              <a:gd name="T17" fmla="*/ 243 h 432"/>
              <a:gd name="T18" fmla="*/ 1 w 200"/>
              <a:gd name="T19" fmla="*/ 348 h 432"/>
              <a:gd name="T20" fmla="*/ 200 w 200"/>
              <a:gd name="T21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0" h="432">
                <a:moveTo>
                  <a:pt x="200" y="0"/>
                </a:moveTo>
                <a:cubicBezTo>
                  <a:pt x="80" y="71"/>
                  <a:pt x="0" y="201"/>
                  <a:pt x="0" y="350"/>
                </a:cubicBezTo>
                <a:cubicBezTo>
                  <a:pt x="0" y="350"/>
                  <a:pt x="0" y="350"/>
                  <a:pt x="0" y="350"/>
                </a:cubicBezTo>
                <a:cubicBezTo>
                  <a:pt x="0" y="350"/>
                  <a:pt x="0" y="350"/>
                  <a:pt x="0" y="350"/>
                </a:cubicBezTo>
                <a:cubicBezTo>
                  <a:pt x="0" y="350"/>
                  <a:pt x="0" y="350"/>
                  <a:pt x="0" y="351"/>
                </a:cubicBezTo>
                <a:cubicBezTo>
                  <a:pt x="0" y="351"/>
                  <a:pt x="0" y="351"/>
                  <a:pt x="0" y="351"/>
                </a:cubicBezTo>
                <a:cubicBezTo>
                  <a:pt x="0" y="351"/>
                  <a:pt x="0" y="351"/>
                  <a:pt x="0" y="351"/>
                </a:cubicBezTo>
                <a:cubicBezTo>
                  <a:pt x="1" y="379"/>
                  <a:pt x="3" y="406"/>
                  <a:pt x="9" y="432"/>
                </a:cubicBezTo>
                <a:cubicBezTo>
                  <a:pt x="12" y="366"/>
                  <a:pt x="31" y="301"/>
                  <a:pt x="62" y="243"/>
                </a:cubicBezTo>
                <a:cubicBezTo>
                  <a:pt x="37" y="276"/>
                  <a:pt x="16" y="311"/>
                  <a:pt x="1" y="348"/>
                </a:cubicBezTo>
                <a:cubicBezTo>
                  <a:pt x="1" y="200"/>
                  <a:pt x="81" y="71"/>
                  <a:pt x="200" y="0"/>
                </a:cubicBezTo>
              </a:path>
            </a:pathLst>
          </a:custGeom>
          <a:solidFill>
            <a:srgbClr val="FFC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îṩľiḍe">
            <a:extLst>
              <a:ext uri="{FF2B5EF4-FFF2-40B4-BE49-F238E27FC236}">
                <a16:creationId xmlns:a16="http://schemas.microsoft.com/office/drawing/2014/main" id="{4ADBC042-E99D-48DD-AB22-55B66442E57E}"/>
              </a:ext>
            </a:extLst>
          </p:cNvPr>
          <p:cNvSpPr/>
          <p:nvPr/>
        </p:nvSpPr>
        <p:spPr bwMode="auto">
          <a:xfrm>
            <a:off x="4798536" y="2124438"/>
            <a:ext cx="2632901" cy="1548768"/>
          </a:xfrm>
          <a:custGeom>
            <a:avLst/>
            <a:gdLst>
              <a:gd name="T0" fmla="*/ 328 w 760"/>
              <a:gd name="T1" fmla="*/ 0 h 448"/>
              <a:gd name="T2" fmla="*/ 447 w 760"/>
              <a:gd name="T3" fmla="*/ 115 h 448"/>
              <a:gd name="T4" fmla="*/ 486 w 760"/>
              <a:gd name="T5" fmla="*/ 0 h 448"/>
              <a:gd name="T6" fmla="*/ 210 w 760"/>
              <a:gd name="T7" fmla="*/ 93 h 448"/>
              <a:gd name="T8" fmla="*/ 210 w 760"/>
              <a:gd name="T9" fmla="*/ 93 h 448"/>
              <a:gd name="T10" fmla="*/ 210 w 760"/>
              <a:gd name="T11" fmla="*/ 94 h 448"/>
              <a:gd name="T12" fmla="*/ 209 w 760"/>
              <a:gd name="T13" fmla="*/ 94 h 448"/>
              <a:gd name="T14" fmla="*/ 209 w 760"/>
              <a:gd name="T15" fmla="*/ 94 h 448"/>
              <a:gd name="T16" fmla="*/ 203 w 760"/>
              <a:gd name="T17" fmla="*/ 97 h 448"/>
              <a:gd name="T18" fmla="*/ 203 w 760"/>
              <a:gd name="T19" fmla="*/ 97 h 448"/>
              <a:gd name="T20" fmla="*/ 203 w 760"/>
              <a:gd name="T21" fmla="*/ 98 h 448"/>
              <a:gd name="T22" fmla="*/ 202 w 760"/>
              <a:gd name="T23" fmla="*/ 98 h 448"/>
              <a:gd name="T24" fmla="*/ 202 w 760"/>
              <a:gd name="T25" fmla="*/ 98 h 448"/>
              <a:gd name="T26" fmla="*/ 202 w 760"/>
              <a:gd name="T27" fmla="*/ 98 h 448"/>
              <a:gd name="T28" fmla="*/ 202 w 760"/>
              <a:gd name="T29" fmla="*/ 98 h 448"/>
              <a:gd name="T30" fmla="*/ 202 w 760"/>
              <a:gd name="T31" fmla="*/ 98 h 448"/>
              <a:gd name="T32" fmla="*/ 201 w 760"/>
              <a:gd name="T33" fmla="*/ 98 h 448"/>
              <a:gd name="T34" fmla="*/ 201 w 760"/>
              <a:gd name="T35" fmla="*/ 98 h 448"/>
              <a:gd name="T36" fmla="*/ 201 w 760"/>
              <a:gd name="T37" fmla="*/ 98 h 448"/>
              <a:gd name="T38" fmla="*/ 201 w 760"/>
              <a:gd name="T39" fmla="*/ 99 h 448"/>
              <a:gd name="T40" fmla="*/ 201 w 760"/>
              <a:gd name="T41" fmla="*/ 99 h 448"/>
              <a:gd name="T42" fmla="*/ 201 w 760"/>
              <a:gd name="T43" fmla="*/ 99 h 448"/>
              <a:gd name="T44" fmla="*/ 200 w 760"/>
              <a:gd name="T45" fmla="*/ 99 h 448"/>
              <a:gd name="T46" fmla="*/ 200 w 760"/>
              <a:gd name="T47" fmla="*/ 99 h 448"/>
              <a:gd name="T48" fmla="*/ 200 w 760"/>
              <a:gd name="T49" fmla="*/ 99 h 448"/>
              <a:gd name="T50" fmla="*/ 200 w 760"/>
              <a:gd name="T51" fmla="*/ 99 h 448"/>
              <a:gd name="T52" fmla="*/ 200 w 760"/>
              <a:gd name="T53" fmla="*/ 99 h 448"/>
              <a:gd name="T54" fmla="*/ 199 w 760"/>
              <a:gd name="T55" fmla="*/ 99 h 448"/>
              <a:gd name="T56" fmla="*/ 199 w 760"/>
              <a:gd name="T57" fmla="*/ 100 h 448"/>
              <a:gd name="T58" fmla="*/ 199 w 760"/>
              <a:gd name="T59" fmla="*/ 100 h 448"/>
              <a:gd name="T60" fmla="*/ 199 w 760"/>
              <a:gd name="T61" fmla="*/ 100 h 448"/>
              <a:gd name="T62" fmla="*/ 199 w 760"/>
              <a:gd name="T63" fmla="*/ 100 h 448"/>
              <a:gd name="T64" fmla="*/ 0 w 760"/>
              <a:gd name="T65" fmla="*/ 448 h 448"/>
              <a:gd name="T66" fmla="*/ 136 w 760"/>
              <a:gd name="T67" fmla="*/ 244 h 448"/>
              <a:gd name="T68" fmla="*/ 319 w 760"/>
              <a:gd name="T69" fmla="*/ 0 h 448"/>
              <a:gd name="T70" fmla="*/ 210 w 760"/>
              <a:gd name="T71" fmla="*/ 0 h 448"/>
              <a:gd name="T72" fmla="*/ 603 w 760"/>
              <a:gd name="T73" fmla="*/ 0 h 448"/>
              <a:gd name="T74" fmla="*/ 521 w 760"/>
              <a:gd name="T75" fmla="*/ 122 h 448"/>
              <a:gd name="T76" fmla="*/ 760 w 760"/>
              <a:gd name="T77" fmla="*/ 247 h 448"/>
              <a:gd name="T78" fmla="*/ 606 w 760"/>
              <a:gd name="T79" fmla="*/ 94 h 448"/>
              <a:gd name="T80" fmla="*/ 605 w 760"/>
              <a:gd name="T81" fmla="*/ 94 h 448"/>
              <a:gd name="T82" fmla="*/ 605 w 760"/>
              <a:gd name="T83" fmla="*/ 94 h 448"/>
              <a:gd name="T84" fmla="*/ 605 w 760"/>
              <a:gd name="T85" fmla="*/ 94 h 448"/>
              <a:gd name="T86" fmla="*/ 604 w 760"/>
              <a:gd name="T87" fmla="*/ 93 h 448"/>
              <a:gd name="T88" fmla="*/ 604 w 760"/>
              <a:gd name="T89" fmla="*/ 93 h 448"/>
              <a:gd name="T90" fmla="*/ 604 w 760"/>
              <a:gd name="T91" fmla="*/ 0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60" h="448">
                <a:moveTo>
                  <a:pt x="486" y="0"/>
                </a:moveTo>
                <a:cubicBezTo>
                  <a:pt x="328" y="0"/>
                  <a:pt x="328" y="0"/>
                  <a:pt x="328" y="0"/>
                </a:cubicBezTo>
                <a:cubicBezTo>
                  <a:pt x="297" y="142"/>
                  <a:pt x="297" y="142"/>
                  <a:pt x="297" y="142"/>
                </a:cubicBezTo>
                <a:cubicBezTo>
                  <a:pt x="345" y="125"/>
                  <a:pt x="395" y="115"/>
                  <a:pt x="447" y="115"/>
                </a:cubicBezTo>
                <a:cubicBezTo>
                  <a:pt x="469" y="115"/>
                  <a:pt x="490" y="117"/>
                  <a:pt x="512" y="120"/>
                </a:cubicBezTo>
                <a:cubicBezTo>
                  <a:pt x="486" y="0"/>
                  <a:pt x="486" y="0"/>
                  <a:pt x="486" y="0"/>
                </a:cubicBezTo>
                <a:moveTo>
                  <a:pt x="210" y="0"/>
                </a:moveTo>
                <a:cubicBezTo>
                  <a:pt x="210" y="93"/>
                  <a:pt x="210" y="93"/>
                  <a:pt x="210" y="93"/>
                </a:cubicBezTo>
                <a:cubicBezTo>
                  <a:pt x="210" y="93"/>
                  <a:pt x="210" y="93"/>
                  <a:pt x="210" y="93"/>
                </a:cubicBezTo>
                <a:cubicBezTo>
                  <a:pt x="210" y="93"/>
                  <a:pt x="210" y="93"/>
                  <a:pt x="210" y="93"/>
                </a:cubicBezTo>
                <a:cubicBezTo>
                  <a:pt x="210" y="93"/>
                  <a:pt x="210" y="93"/>
                  <a:pt x="210" y="94"/>
                </a:cubicBezTo>
                <a:cubicBezTo>
                  <a:pt x="210" y="94"/>
                  <a:pt x="210" y="94"/>
                  <a:pt x="210" y="94"/>
                </a:cubicBezTo>
                <a:cubicBezTo>
                  <a:pt x="209" y="94"/>
                  <a:pt x="209" y="94"/>
                  <a:pt x="209" y="94"/>
                </a:cubicBezTo>
                <a:cubicBezTo>
                  <a:pt x="209" y="94"/>
                  <a:pt x="209" y="94"/>
                  <a:pt x="209" y="94"/>
                </a:cubicBezTo>
                <a:cubicBezTo>
                  <a:pt x="209" y="94"/>
                  <a:pt x="209" y="94"/>
                  <a:pt x="209" y="94"/>
                </a:cubicBezTo>
                <a:cubicBezTo>
                  <a:pt x="209" y="94"/>
                  <a:pt x="209" y="94"/>
                  <a:pt x="209" y="94"/>
                </a:cubicBezTo>
                <a:cubicBezTo>
                  <a:pt x="207" y="95"/>
                  <a:pt x="205" y="96"/>
                  <a:pt x="203" y="97"/>
                </a:cubicBezTo>
                <a:cubicBezTo>
                  <a:pt x="203" y="97"/>
                  <a:pt x="203" y="97"/>
                  <a:pt x="203" y="97"/>
                </a:cubicBezTo>
                <a:cubicBezTo>
                  <a:pt x="203" y="97"/>
                  <a:pt x="203" y="97"/>
                  <a:pt x="203" y="97"/>
                </a:cubicBezTo>
                <a:cubicBezTo>
                  <a:pt x="203" y="97"/>
                  <a:pt x="203" y="97"/>
                  <a:pt x="203" y="97"/>
                </a:cubicBezTo>
                <a:cubicBezTo>
                  <a:pt x="203" y="97"/>
                  <a:pt x="203" y="98"/>
                  <a:pt x="203" y="98"/>
                </a:cubicBezTo>
                <a:cubicBezTo>
                  <a:pt x="203" y="98"/>
                  <a:pt x="203" y="98"/>
                  <a:pt x="203" y="98"/>
                </a:cubicBezTo>
                <a:cubicBezTo>
                  <a:pt x="203" y="98"/>
                  <a:pt x="202" y="98"/>
                  <a:pt x="202" y="98"/>
                </a:cubicBezTo>
                <a:cubicBezTo>
                  <a:pt x="202" y="98"/>
                  <a:pt x="202" y="98"/>
                  <a:pt x="202" y="98"/>
                </a:cubicBezTo>
                <a:cubicBezTo>
                  <a:pt x="202" y="98"/>
                  <a:pt x="202" y="98"/>
                  <a:pt x="202" y="98"/>
                </a:cubicBezTo>
                <a:cubicBezTo>
                  <a:pt x="202" y="98"/>
                  <a:pt x="202" y="98"/>
                  <a:pt x="202" y="98"/>
                </a:cubicBezTo>
                <a:cubicBezTo>
                  <a:pt x="202" y="98"/>
                  <a:pt x="202" y="98"/>
                  <a:pt x="202" y="98"/>
                </a:cubicBezTo>
                <a:cubicBezTo>
                  <a:pt x="202" y="98"/>
                  <a:pt x="202" y="98"/>
                  <a:pt x="202" y="98"/>
                </a:cubicBezTo>
                <a:cubicBezTo>
                  <a:pt x="202" y="98"/>
                  <a:pt x="202" y="98"/>
                  <a:pt x="202" y="98"/>
                </a:cubicBezTo>
                <a:cubicBezTo>
                  <a:pt x="202" y="98"/>
                  <a:pt x="202" y="98"/>
                  <a:pt x="202" y="98"/>
                </a:cubicBezTo>
                <a:cubicBezTo>
                  <a:pt x="202" y="98"/>
                  <a:pt x="202" y="98"/>
                  <a:pt x="202" y="98"/>
                </a:cubicBezTo>
                <a:cubicBezTo>
                  <a:pt x="202" y="98"/>
                  <a:pt x="202" y="98"/>
                  <a:pt x="202" y="98"/>
                </a:cubicBezTo>
                <a:cubicBezTo>
                  <a:pt x="202" y="98"/>
                  <a:pt x="202" y="98"/>
                  <a:pt x="202" y="98"/>
                </a:cubicBezTo>
                <a:cubicBezTo>
                  <a:pt x="201" y="98"/>
                  <a:pt x="201" y="98"/>
                  <a:pt x="201" y="98"/>
                </a:cubicBezTo>
                <a:cubicBezTo>
                  <a:pt x="201" y="98"/>
                  <a:pt x="201" y="98"/>
                  <a:pt x="201" y="98"/>
                </a:cubicBezTo>
                <a:cubicBezTo>
                  <a:pt x="201" y="98"/>
                  <a:pt x="201" y="98"/>
                  <a:pt x="201" y="98"/>
                </a:cubicBezTo>
                <a:cubicBezTo>
                  <a:pt x="201" y="98"/>
                  <a:pt x="201" y="98"/>
                  <a:pt x="201" y="98"/>
                </a:cubicBezTo>
                <a:cubicBezTo>
                  <a:pt x="201" y="98"/>
                  <a:pt x="201" y="98"/>
                  <a:pt x="201" y="98"/>
                </a:cubicBezTo>
                <a:cubicBezTo>
                  <a:pt x="201" y="98"/>
                  <a:pt x="201" y="98"/>
                  <a:pt x="201" y="98"/>
                </a:cubicBezTo>
                <a:cubicBezTo>
                  <a:pt x="201" y="98"/>
                  <a:pt x="201" y="99"/>
                  <a:pt x="201" y="99"/>
                </a:cubicBezTo>
                <a:cubicBezTo>
                  <a:pt x="201" y="99"/>
                  <a:pt x="201" y="99"/>
                  <a:pt x="201" y="99"/>
                </a:cubicBezTo>
                <a:cubicBezTo>
                  <a:pt x="201" y="99"/>
                  <a:pt x="201" y="99"/>
                  <a:pt x="201" y="99"/>
                </a:cubicBezTo>
                <a:cubicBezTo>
                  <a:pt x="201" y="99"/>
                  <a:pt x="201" y="99"/>
                  <a:pt x="201" y="99"/>
                </a:cubicBezTo>
                <a:cubicBezTo>
                  <a:pt x="201" y="99"/>
                  <a:pt x="201" y="99"/>
                  <a:pt x="201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99" y="99"/>
                  <a:pt x="199" y="99"/>
                  <a:pt x="199" y="99"/>
                </a:cubicBezTo>
                <a:cubicBezTo>
                  <a:pt x="199" y="99"/>
                  <a:pt x="199" y="99"/>
                  <a:pt x="199" y="99"/>
                </a:cubicBezTo>
                <a:cubicBezTo>
                  <a:pt x="199" y="99"/>
                  <a:pt x="199" y="99"/>
                  <a:pt x="199" y="100"/>
                </a:cubicBezTo>
                <a:cubicBezTo>
                  <a:pt x="199" y="100"/>
                  <a:pt x="199" y="100"/>
                  <a:pt x="199" y="100"/>
                </a:cubicBezTo>
                <a:cubicBezTo>
                  <a:pt x="199" y="100"/>
                  <a:pt x="199" y="100"/>
                  <a:pt x="199" y="100"/>
                </a:cubicBezTo>
                <a:cubicBezTo>
                  <a:pt x="199" y="100"/>
                  <a:pt x="199" y="100"/>
                  <a:pt x="199" y="100"/>
                </a:cubicBezTo>
                <a:cubicBezTo>
                  <a:pt x="199" y="100"/>
                  <a:pt x="199" y="100"/>
                  <a:pt x="199" y="100"/>
                </a:cubicBezTo>
                <a:cubicBezTo>
                  <a:pt x="199" y="100"/>
                  <a:pt x="199" y="100"/>
                  <a:pt x="199" y="100"/>
                </a:cubicBezTo>
                <a:cubicBezTo>
                  <a:pt x="199" y="100"/>
                  <a:pt x="199" y="100"/>
                  <a:pt x="199" y="100"/>
                </a:cubicBezTo>
                <a:cubicBezTo>
                  <a:pt x="199" y="100"/>
                  <a:pt x="199" y="100"/>
                  <a:pt x="199" y="100"/>
                </a:cubicBezTo>
                <a:cubicBezTo>
                  <a:pt x="80" y="171"/>
                  <a:pt x="0" y="300"/>
                  <a:pt x="0" y="448"/>
                </a:cubicBezTo>
                <a:cubicBezTo>
                  <a:pt x="15" y="411"/>
                  <a:pt x="36" y="376"/>
                  <a:pt x="61" y="343"/>
                </a:cubicBezTo>
                <a:cubicBezTo>
                  <a:pt x="81" y="307"/>
                  <a:pt x="106" y="274"/>
                  <a:pt x="136" y="244"/>
                </a:cubicBezTo>
                <a:cubicBezTo>
                  <a:pt x="179" y="201"/>
                  <a:pt x="231" y="167"/>
                  <a:pt x="287" y="145"/>
                </a:cubicBezTo>
                <a:cubicBezTo>
                  <a:pt x="319" y="0"/>
                  <a:pt x="319" y="0"/>
                  <a:pt x="319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11" y="0"/>
                  <a:pt x="210" y="0"/>
                  <a:pt x="210" y="0"/>
                </a:cubicBezTo>
                <a:moveTo>
                  <a:pt x="604" y="0"/>
                </a:moveTo>
                <a:cubicBezTo>
                  <a:pt x="604" y="0"/>
                  <a:pt x="603" y="0"/>
                  <a:pt x="603" y="0"/>
                </a:cubicBezTo>
                <a:cubicBezTo>
                  <a:pt x="495" y="0"/>
                  <a:pt x="495" y="0"/>
                  <a:pt x="495" y="0"/>
                </a:cubicBezTo>
                <a:cubicBezTo>
                  <a:pt x="521" y="122"/>
                  <a:pt x="521" y="122"/>
                  <a:pt x="521" y="122"/>
                </a:cubicBezTo>
                <a:cubicBezTo>
                  <a:pt x="610" y="137"/>
                  <a:pt x="693" y="180"/>
                  <a:pt x="757" y="244"/>
                </a:cubicBezTo>
                <a:cubicBezTo>
                  <a:pt x="758" y="245"/>
                  <a:pt x="759" y="246"/>
                  <a:pt x="760" y="247"/>
                </a:cubicBezTo>
                <a:cubicBezTo>
                  <a:pt x="724" y="183"/>
                  <a:pt x="670" y="130"/>
                  <a:pt x="606" y="94"/>
                </a:cubicBezTo>
                <a:cubicBezTo>
                  <a:pt x="606" y="94"/>
                  <a:pt x="606" y="94"/>
                  <a:pt x="606" y="94"/>
                </a:cubicBezTo>
                <a:cubicBezTo>
                  <a:pt x="606" y="94"/>
                  <a:pt x="606" y="94"/>
                  <a:pt x="605" y="94"/>
                </a:cubicBezTo>
                <a:cubicBezTo>
                  <a:pt x="605" y="94"/>
                  <a:pt x="605" y="94"/>
                  <a:pt x="605" y="94"/>
                </a:cubicBezTo>
                <a:cubicBezTo>
                  <a:pt x="605" y="94"/>
                  <a:pt x="605" y="94"/>
                  <a:pt x="605" y="94"/>
                </a:cubicBezTo>
                <a:cubicBezTo>
                  <a:pt x="605" y="94"/>
                  <a:pt x="605" y="94"/>
                  <a:pt x="605" y="94"/>
                </a:cubicBezTo>
                <a:cubicBezTo>
                  <a:pt x="605" y="94"/>
                  <a:pt x="605" y="94"/>
                  <a:pt x="605" y="94"/>
                </a:cubicBezTo>
                <a:cubicBezTo>
                  <a:pt x="605" y="94"/>
                  <a:pt x="605" y="94"/>
                  <a:pt x="605" y="94"/>
                </a:cubicBezTo>
                <a:cubicBezTo>
                  <a:pt x="605" y="94"/>
                  <a:pt x="604" y="94"/>
                  <a:pt x="604" y="94"/>
                </a:cubicBezTo>
                <a:cubicBezTo>
                  <a:pt x="604" y="94"/>
                  <a:pt x="604" y="94"/>
                  <a:pt x="604" y="93"/>
                </a:cubicBezTo>
                <a:cubicBezTo>
                  <a:pt x="604" y="93"/>
                  <a:pt x="604" y="93"/>
                  <a:pt x="604" y="93"/>
                </a:cubicBezTo>
                <a:cubicBezTo>
                  <a:pt x="604" y="93"/>
                  <a:pt x="604" y="93"/>
                  <a:pt x="604" y="93"/>
                </a:cubicBezTo>
                <a:cubicBezTo>
                  <a:pt x="604" y="93"/>
                  <a:pt x="604" y="93"/>
                  <a:pt x="604" y="93"/>
                </a:cubicBezTo>
                <a:cubicBezTo>
                  <a:pt x="604" y="0"/>
                  <a:pt x="604" y="0"/>
                  <a:pt x="604" y="0"/>
                </a:cubicBezTo>
              </a:path>
            </a:pathLst>
          </a:custGeom>
          <a:solidFill>
            <a:srgbClr val="FFB8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iṥḻïḋe">
            <a:extLst>
              <a:ext uri="{FF2B5EF4-FFF2-40B4-BE49-F238E27FC236}">
                <a16:creationId xmlns:a16="http://schemas.microsoft.com/office/drawing/2014/main" id="{B907EB53-44E2-49FA-A87B-449CC3AF84E5}"/>
              </a:ext>
            </a:extLst>
          </p:cNvPr>
          <p:cNvSpPr/>
          <p:nvPr/>
        </p:nvSpPr>
        <p:spPr bwMode="auto">
          <a:xfrm>
            <a:off x="5497691" y="3086001"/>
            <a:ext cx="1407003" cy="84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</a:rPr>
              <a:t>#404</a:t>
            </a:r>
            <a:endParaRPr kumimoji="0" lang="en-US" altLang="zh-CN" sz="4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</a:endParaRPr>
          </a:p>
        </p:txBody>
      </p:sp>
      <p:sp>
        <p:nvSpPr>
          <p:cNvPr id="86" name="iSḻîde">
            <a:extLst>
              <a:ext uri="{FF2B5EF4-FFF2-40B4-BE49-F238E27FC236}">
                <a16:creationId xmlns:a16="http://schemas.microsoft.com/office/drawing/2014/main" id="{F553AC96-0829-4DD9-9778-71107AB15497}"/>
              </a:ext>
            </a:extLst>
          </p:cNvPr>
          <p:cNvSpPr/>
          <p:nvPr/>
        </p:nvSpPr>
        <p:spPr bwMode="auto">
          <a:xfrm>
            <a:off x="5413645" y="3815086"/>
            <a:ext cx="1625808" cy="21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</a:rPr>
              <a:t>PAGE NOT FOUND</a:t>
            </a:r>
            <a:endParaRPr kumimoji="0" lang="zh-CN" altLang="zh-CN" sz="12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</a:endParaRPr>
          </a:p>
        </p:txBody>
      </p:sp>
      <p:sp>
        <p:nvSpPr>
          <p:cNvPr id="87" name="ïsļîḍê">
            <a:extLst>
              <a:ext uri="{FF2B5EF4-FFF2-40B4-BE49-F238E27FC236}">
                <a16:creationId xmlns:a16="http://schemas.microsoft.com/office/drawing/2014/main" id="{143CE35C-1F07-41F6-A065-8E6C176FB763}"/>
              </a:ext>
            </a:extLst>
          </p:cNvPr>
          <p:cNvSpPr/>
          <p:nvPr/>
        </p:nvSpPr>
        <p:spPr bwMode="auto">
          <a:xfrm>
            <a:off x="6443734" y="1944723"/>
            <a:ext cx="384269" cy="1649583"/>
          </a:xfrm>
          <a:custGeom>
            <a:avLst/>
            <a:gdLst>
              <a:gd name="T0" fmla="*/ 106 w 111"/>
              <a:gd name="T1" fmla="*/ 477 h 477"/>
              <a:gd name="T2" fmla="*/ 102 w 111"/>
              <a:gd name="T3" fmla="*/ 474 h 477"/>
              <a:gd name="T4" fmla="*/ 1 w 111"/>
              <a:gd name="T5" fmla="*/ 6 h 477"/>
              <a:gd name="T6" fmla="*/ 4 w 111"/>
              <a:gd name="T7" fmla="*/ 0 h 477"/>
              <a:gd name="T8" fmla="*/ 9 w 111"/>
              <a:gd name="T9" fmla="*/ 4 h 477"/>
              <a:gd name="T10" fmla="*/ 111 w 111"/>
              <a:gd name="T11" fmla="*/ 472 h 477"/>
              <a:gd name="T12" fmla="*/ 107 w 111"/>
              <a:gd name="T13" fmla="*/ 477 h 477"/>
              <a:gd name="T14" fmla="*/ 106 w 111"/>
              <a:gd name="T15" fmla="*/ 477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477">
                <a:moveTo>
                  <a:pt x="106" y="477"/>
                </a:moveTo>
                <a:cubicBezTo>
                  <a:pt x="104" y="477"/>
                  <a:pt x="102" y="476"/>
                  <a:pt x="102" y="474"/>
                </a:cubicBezTo>
                <a:cubicBezTo>
                  <a:pt x="1" y="6"/>
                  <a:pt x="1" y="6"/>
                  <a:pt x="1" y="6"/>
                </a:cubicBezTo>
                <a:cubicBezTo>
                  <a:pt x="0" y="3"/>
                  <a:pt x="2" y="1"/>
                  <a:pt x="4" y="0"/>
                </a:cubicBezTo>
                <a:cubicBezTo>
                  <a:pt x="7" y="0"/>
                  <a:pt x="9" y="1"/>
                  <a:pt x="9" y="4"/>
                </a:cubicBezTo>
                <a:cubicBezTo>
                  <a:pt x="111" y="472"/>
                  <a:pt x="111" y="472"/>
                  <a:pt x="111" y="472"/>
                </a:cubicBezTo>
                <a:cubicBezTo>
                  <a:pt x="111" y="474"/>
                  <a:pt x="110" y="477"/>
                  <a:pt x="107" y="477"/>
                </a:cubicBezTo>
                <a:cubicBezTo>
                  <a:pt x="106" y="477"/>
                  <a:pt x="106" y="477"/>
                  <a:pt x="106" y="477"/>
                </a:cubicBezTo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íšliḑé">
            <a:extLst>
              <a:ext uri="{FF2B5EF4-FFF2-40B4-BE49-F238E27FC236}">
                <a16:creationId xmlns:a16="http://schemas.microsoft.com/office/drawing/2014/main" id="{CC2A4037-5190-411B-898E-6A7F7DCEC050}"/>
              </a:ext>
            </a:extLst>
          </p:cNvPr>
          <p:cNvSpPr/>
          <p:nvPr/>
        </p:nvSpPr>
        <p:spPr bwMode="auto">
          <a:xfrm>
            <a:off x="5637208" y="1944723"/>
            <a:ext cx="336053" cy="1421653"/>
          </a:xfrm>
          <a:custGeom>
            <a:avLst/>
            <a:gdLst>
              <a:gd name="T0" fmla="*/ 5 w 97"/>
              <a:gd name="T1" fmla="*/ 411 h 411"/>
              <a:gd name="T2" fmla="*/ 4 w 97"/>
              <a:gd name="T3" fmla="*/ 411 h 411"/>
              <a:gd name="T4" fmla="*/ 0 w 97"/>
              <a:gd name="T5" fmla="*/ 405 h 411"/>
              <a:gd name="T6" fmla="*/ 88 w 97"/>
              <a:gd name="T7" fmla="*/ 4 h 411"/>
              <a:gd name="T8" fmla="*/ 93 w 97"/>
              <a:gd name="T9" fmla="*/ 0 h 411"/>
              <a:gd name="T10" fmla="*/ 96 w 97"/>
              <a:gd name="T11" fmla="*/ 6 h 411"/>
              <a:gd name="T12" fmla="*/ 9 w 97"/>
              <a:gd name="T13" fmla="*/ 407 h 411"/>
              <a:gd name="T14" fmla="*/ 5 w 97"/>
              <a:gd name="T15" fmla="*/ 411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" h="411">
                <a:moveTo>
                  <a:pt x="5" y="411"/>
                </a:moveTo>
                <a:cubicBezTo>
                  <a:pt x="4" y="411"/>
                  <a:pt x="4" y="411"/>
                  <a:pt x="4" y="411"/>
                </a:cubicBezTo>
                <a:cubicBezTo>
                  <a:pt x="1" y="410"/>
                  <a:pt x="0" y="408"/>
                  <a:pt x="0" y="405"/>
                </a:cubicBezTo>
                <a:cubicBezTo>
                  <a:pt x="88" y="4"/>
                  <a:pt x="88" y="4"/>
                  <a:pt x="88" y="4"/>
                </a:cubicBezTo>
                <a:cubicBezTo>
                  <a:pt x="88" y="1"/>
                  <a:pt x="90" y="0"/>
                  <a:pt x="93" y="0"/>
                </a:cubicBezTo>
                <a:cubicBezTo>
                  <a:pt x="95" y="1"/>
                  <a:pt x="97" y="3"/>
                  <a:pt x="96" y="6"/>
                </a:cubicBezTo>
                <a:cubicBezTo>
                  <a:pt x="9" y="407"/>
                  <a:pt x="9" y="407"/>
                  <a:pt x="9" y="407"/>
                </a:cubicBezTo>
                <a:cubicBezTo>
                  <a:pt x="8" y="409"/>
                  <a:pt x="7" y="411"/>
                  <a:pt x="5" y="411"/>
                </a:cubicBezTo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íšļiḍè">
            <a:extLst>
              <a:ext uri="{FF2B5EF4-FFF2-40B4-BE49-F238E27FC236}">
                <a16:creationId xmlns:a16="http://schemas.microsoft.com/office/drawing/2014/main" id="{B6AF16FF-66AB-4383-A9A5-5E1B7C6B4D01}"/>
              </a:ext>
            </a:extLst>
          </p:cNvPr>
          <p:cNvSpPr/>
          <p:nvPr/>
        </p:nvSpPr>
        <p:spPr bwMode="auto">
          <a:xfrm>
            <a:off x="5529086" y="778764"/>
            <a:ext cx="1358823" cy="609280"/>
          </a:xfrm>
          <a:custGeom>
            <a:avLst/>
            <a:gdLst>
              <a:gd name="T0" fmla="*/ 392 w 392"/>
              <a:gd name="T1" fmla="*/ 176 h 176"/>
              <a:gd name="T2" fmla="*/ 196 w 392"/>
              <a:gd name="T3" fmla="*/ 0 h 176"/>
              <a:gd name="T4" fmla="*/ 0 w 392"/>
              <a:gd name="T5" fmla="*/ 176 h 176"/>
              <a:gd name="T6" fmla="*/ 392 w 392"/>
              <a:gd name="T7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2" h="176">
                <a:moveTo>
                  <a:pt x="392" y="176"/>
                </a:moveTo>
                <a:cubicBezTo>
                  <a:pt x="382" y="77"/>
                  <a:pt x="298" y="0"/>
                  <a:pt x="196" y="0"/>
                </a:cubicBezTo>
                <a:cubicBezTo>
                  <a:pt x="94" y="0"/>
                  <a:pt x="10" y="77"/>
                  <a:pt x="0" y="176"/>
                </a:cubicBezTo>
                <a:cubicBezTo>
                  <a:pt x="392" y="176"/>
                  <a:pt x="392" y="176"/>
                  <a:pt x="392" y="176"/>
                </a:cubicBezTo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íṧļïḓê">
            <a:extLst>
              <a:ext uri="{FF2B5EF4-FFF2-40B4-BE49-F238E27FC236}">
                <a16:creationId xmlns:a16="http://schemas.microsoft.com/office/drawing/2014/main" id="{1A75D639-34C3-4BA3-AFBF-5DC1013E6E59}"/>
              </a:ext>
            </a:extLst>
          </p:cNvPr>
          <p:cNvSpPr/>
          <p:nvPr/>
        </p:nvSpPr>
        <p:spPr bwMode="auto">
          <a:xfrm>
            <a:off x="6205576" y="955557"/>
            <a:ext cx="48217" cy="0"/>
          </a:xfrm>
          <a:custGeom>
            <a:avLst/>
            <a:gdLst>
              <a:gd name="T0" fmla="*/ 9 w 14"/>
              <a:gd name="T1" fmla="*/ 0 w 14"/>
              <a:gd name="T2" fmla="*/ 14 w 14"/>
              <a:gd name="T3" fmla="*/ 9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4">
                <a:moveTo>
                  <a:pt x="9" y="0"/>
                </a:moveTo>
                <a:cubicBezTo>
                  <a:pt x="6" y="0"/>
                  <a:pt x="3" y="0"/>
                  <a:pt x="0" y="0"/>
                </a:cubicBezTo>
                <a:cubicBezTo>
                  <a:pt x="5" y="0"/>
                  <a:pt x="9" y="0"/>
                  <a:pt x="14" y="0"/>
                </a:cubicBezTo>
                <a:cubicBezTo>
                  <a:pt x="13" y="0"/>
                  <a:pt x="11" y="0"/>
                  <a:pt x="9" y="0"/>
                </a:cubicBezTo>
              </a:path>
            </a:pathLst>
          </a:custGeom>
          <a:solidFill>
            <a:srgbClr val="696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íṣľîdè">
            <a:extLst>
              <a:ext uri="{FF2B5EF4-FFF2-40B4-BE49-F238E27FC236}">
                <a16:creationId xmlns:a16="http://schemas.microsoft.com/office/drawing/2014/main" id="{1F59461B-A6AA-41EE-B59C-DA692964D0D5}"/>
              </a:ext>
            </a:extLst>
          </p:cNvPr>
          <p:cNvSpPr/>
          <p:nvPr/>
        </p:nvSpPr>
        <p:spPr bwMode="auto">
          <a:xfrm>
            <a:off x="6201192" y="778764"/>
            <a:ext cx="103738" cy="7306"/>
          </a:xfrm>
          <a:custGeom>
            <a:avLst/>
            <a:gdLst>
              <a:gd name="T0" fmla="*/ 0 w 30"/>
              <a:gd name="T1" fmla="*/ 0 h 2"/>
              <a:gd name="T2" fmla="*/ 0 w 30"/>
              <a:gd name="T3" fmla="*/ 0 h 2"/>
              <a:gd name="T4" fmla="*/ 0 w 30"/>
              <a:gd name="T5" fmla="*/ 0 h 2"/>
              <a:gd name="T6" fmla="*/ 0 w 30"/>
              <a:gd name="T7" fmla="*/ 0 h 2"/>
              <a:gd name="T8" fmla="*/ 0 w 30"/>
              <a:gd name="T9" fmla="*/ 0 h 2"/>
              <a:gd name="T10" fmla="*/ 0 w 30"/>
              <a:gd name="T11" fmla="*/ 0 h 2"/>
              <a:gd name="T12" fmla="*/ 0 w 30"/>
              <a:gd name="T13" fmla="*/ 0 h 2"/>
              <a:gd name="T14" fmla="*/ 0 w 30"/>
              <a:gd name="T15" fmla="*/ 0 h 2"/>
              <a:gd name="T16" fmla="*/ 0 w 30"/>
              <a:gd name="T17" fmla="*/ 0 h 2"/>
              <a:gd name="T18" fmla="*/ 0 w 30"/>
              <a:gd name="T19" fmla="*/ 0 h 2"/>
              <a:gd name="T20" fmla="*/ 0 w 30"/>
              <a:gd name="T21" fmla="*/ 0 h 2"/>
              <a:gd name="T22" fmla="*/ 0 w 30"/>
              <a:gd name="T23" fmla="*/ 0 h 2"/>
              <a:gd name="T24" fmla="*/ 1 w 30"/>
              <a:gd name="T25" fmla="*/ 0 h 2"/>
              <a:gd name="T26" fmla="*/ 1 w 30"/>
              <a:gd name="T27" fmla="*/ 0 h 2"/>
              <a:gd name="T28" fmla="*/ 1 w 30"/>
              <a:gd name="T29" fmla="*/ 0 h 2"/>
              <a:gd name="T30" fmla="*/ 1 w 30"/>
              <a:gd name="T31" fmla="*/ 0 h 2"/>
              <a:gd name="T32" fmla="*/ 1 w 30"/>
              <a:gd name="T33" fmla="*/ 0 h 2"/>
              <a:gd name="T34" fmla="*/ 1 w 30"/>
              <a:gd name="T35" fmla="*/ 0 h 2"/>
              <a:gd name="T36" fmla="*/ 1 w 30"/>
              <a:gd name="T37" fmla="*/ 0 h 2"/>
              <a:gd name="T38" fmla="*/ 1 w 30"/>
              <a:gd name="T39" fmla="*/ 0 h 2"/>
              <a:gd name="T40" fmla="*/ 1 w 30"/>
              <a:gd name="T41" fmla="*/ 0 h 2"/>
              <a:gd name="T42" fmla="*/ 1 w 30"/>
              <a:gd name="T43" fmla="*/ 0 h 2"/>
              <a:gd name="T44" fmla="*/ 1 w 30"/>
              <a:gd name="T45" fmla="*/ 0 h 2"/>
              <a:gd name="T46" fmla="*/ 1 w 30"/>
              <a:gd name="T47" fmla="*/ 0 h 2"/>
              <a:gd name="T48" fmla="*/ 1 w 30"/>
              <a:gd name="T49" fmla="*/ 0 h 2"/>
              <a:gd name="T50" fmla="*/ 1 w 30"/>
              <a:gd name="T51" fmla="*/ 0 h 2"/>
              <a:gd name="T52" fmla="*/ 1 w 30"/>
              <a:gd name="T53" fmla="*/ 0 h 2"/>
              <a:gd name="T54" fmla="*/ 1 w 30"/>
              <a:gd name="T55" fmla="*/ 0 h 2"/>
              <a:gd name="T56" fmla="*/ 1 w 30"/>
              <a:gd name="T57" fmla="*/ 0 h 2"/>
              <a:gd name="T58" fmla="*/ 1 w 30"/>
              <a:gd name="T59" fmla="*/ 0 h 2"/>
              <a:gd name="T60" fmla="*/ 1 w 30"/>
              <a:gd name="T61" fmla="*/ 0 h 2"/>
              <a:gd name="T62" fmla="*/ 1 w 30"/>
              <a:gd name="T63" fmla="*/ 0 h 2"/>
              <a:gd name="T64" fmla="*/ 1 w 30"/>
              <a:gd name="T65" fmla="*/ 0 h 2"/>
              <a:gd name="T66" fmla="*/ 2 w 30"/>
              <a:gd name="T67" fmla="*/ 0 h 2"/>
              <a:gd name="T68" fmla="*/ 2 w 30"/>
              <a:gd name="T69" fmla="*/ 0 h 2"/>
              <a:gd name="T70" fmla="*/ 2 w 30"/>
              <a:gd name="T71" fmla="*/ 0 h 2"/>
              <a:gd name="T72" fmla="*/ 2 w 30"/>
              <a:gd name="T73" fmla="*/ 0 h 2"/>
              <a:gd name="T74" fmla="*/ 2 w 30"/>
              <a:gd name="T75" fmla="*/ 0 h 2"/>
              <a:gd name="T76" fmla="*/ 2 w 30"/>
              <a:gd name="T77" fmla="*/ 0 h 2"/>
              <a:gd name="T78" fmla="*/ 2 w 30"/>
              <a:gd name="T79" fmla="*/ 0 h 2"/>
              <a:gd name="T80" fmla="*/ 2 w 30"/>
              <a:gd name="T81" fmla="*/ 0 h 2"/>
              <a:gd name="T82" fmla="*/ 2 w 30"/>
              <a:gd name="T83" fmla="*/ 0 h 2"/>
              <a:gd name="T84" fmla="*/ 30 w 30"/>
              <a:gd name="T85" fmla="*/ 2 h 2"/>
              <a:gd name="T86" fmla="*/ 30 w 30"/>
              <a:gd name="T87" fmla="*/ 2 h 2"/>
              <a:gd name="T88" fmla="*/ 2 w 30"/>
              <a:gd name="T8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" h="2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1" y="0"/>
                  <a:pt x="21" y="0"/>
                  <a:pt x="30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21" y="0"/>
                  <a:pt x="11" y="0"/>
                  <a:pt x="2" y="0"/>
                </a:cubicBezTo>
              </a:path>
            </a:pathLst>
          </a:custGeom>
          <a:solidFill>
            <a:srgbClr val="4545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íśļîdê">
            <a:extLst>
              <a:ext uri="{FF2B5EF4-FFF2-40B4-BE49-F238E27FC236}">
                <a16:creationId xmlns:a16="http://schemas.microsoft.com/office/drawing/2014/main" id="{A6ABB1CA-FA5A-48A7-8B7A-49FA8188EE7F}"/>
              </a:ext>
            </a:extLst>
          </p:cNvPr>
          <p:cNvSpPr/>
          <p:nvPr/>
        </p:nvSpPr>
        <p:spPr bwMode="auto">
          <a:xfrm>
            <a:off x="5539314" y="778764"/>
            <a:ext cx="1338367" cy="546453"/>
          </a:xfrm>
          <a:custGeom>
            <a:avLst/>
            <a:gdLst>
              <a:gd name="T0" fmla="*/ 193 w 386"/>
              <a:gd name="T1" fmla="*/ 0 h 158"/>
              <a:gd name="T2" fmla="*/ 193 w 386"/>
              <a:gd name="T3" fmla="*/ 0 h 158"/>
              <a:gd name="T4" fmla="*/ 193 w 386"/>
              <a:gd name="T5" fmla="*/ 0 h 158"/>
              <a:gd name="T6" fmla="*/ 193 w 386"/>
              <a:gd name="T7" fmla="*/ 0 h 158"/>
              <a:gd name="T8" fmla="*/ 193 w 386"/>
              <a:gd name="T9" fmla="*/ 0 h 158"/>
              <a:gd name="T10" fmla="*/ 193 w 386"/>
              <a:gd name="T11" fmla="*/ 0 h 158"/>
              <a:gd name="T12" fmla="*/ 192 w 386"/>
              <a:gd name="T13" fmla="*/ 0 h 158"/>
              <a:gd name="T14" fmla="*/ 192 w 386"/>
              <a:gd name="T15" fmla="*/ 0 h 158"/>
              <a:gd name="T16" fmla="*/ 192 w 386"/>
              <a:gd name="T17" fmla="*/ 0 h 158"/>
              <a:gd name="T18" fmla="*/ 192 w 386"/>
              <a:gd name="T19" fmla="*/ 0 h 158"/>
              <a:gd name="T20" fmla="*/ 192 w 386"/>
              <a:gd name="T21" fmla="*/ 0 h 158"/>
              <a:gd name="T22" fmla="*/ 192 w 386"/>
              <a:gd name="T23" fmla="*/ 0 h 158"/>
              <a:gd name="T24" fmla="*/ 192 w 386"/>
              <a:gd name="T25" fmla="*/ 0 h 158"/>
              <a:gd name="T26" fmla="*/ 192 w 386"/>
              <a:gd name="T27" fmla="*/ 0 h 158"/>
              <a:gd name="T28" fmla="*/ 192 w 386"/>
              <a:gd name="T29" fmla="*/ 0 h 158"/>
              <a:gd name="T30" fmla="*/ 192 w 386"/>
              <a:gd name="T31" fmla="*/ 0 h 158"/>
              <a:gd name="T32" fmla="*/ 192 w 386"/>
              <a:gd name="T33" fmla="*/ 0 h 158"/>
              <a:gd name="T34" fmla="*/ 192 w 386"/>
              <a:gd name="T35" fmla="*/ 0 h 158"/>
              <a:gd name="T36" fmla="*/ 192 w 386"/>
              <a:gd name="T37" fmla="*/ 0 h 158"/>
              <a:gd name="T38" fmla="*/ 192 w 386"/>
              <a:gd name="T39" fmla="*/ 0 h 158"/>
              <a:gd name="T40" fmla="*/ 191 w 386"/>
              <a:gd name="T41" fmla="*/ 0 h 158"/>
              <a:gd name="T42" fmla="*/ 191 w 386"/>
              <a:gd name="T43" fmla="*/ 0 h 158"/>
              <a:gd name="T44" fmla="*/ 191 w 386"/>
              <a:gd name="T45" fmla="*/ 0 h 158"/>
              <a:gd name="T46" fmla="*/ 191 w 386"/>
              <a:gd name="T47" fmla="*/ 0 h 158"/>
              <a:gd name="T48" fmla="*/ 191 w 386"/>
              <a:gd name="T49" fmla="*/ 0 h 158"/>
              <a:gd name="T50" fmla="*/ 191 w 386"/>
              <a:gd name="T51" fmla="*/ 0 h 158"/>
              <a:gd name="T52" fmla="*/ 191 w 386"/>
              <a:gd name="T53" fmla="*/ 0 h 158"/>
              <a:gd name="T54" fmla="*/ 191 w 386"/>
              <a:gd name="T55" fmla="*/ 0 h 158"/>
              <a:gd name="T56" fmla="*/ 123 w 386"/>
              <a:gd name="T57" fmla="*/ 12 h 158"/>
              <a:gd name="T58" fmla="*/ 181 w 386"/>
              <a:gd name="T59" fmla="*/ 5 h 158"/>
              <a:gd name="T60" fmla="*/ 189 w 386"/>
              <a:gd name="T61" fmla="*/ 4 h 158"/>
              <a:gd name="T62" fmla="*/ 329 w 386"/>
              <a:gd name="T63" fmla="*/ 109 h 158"/>
              <a:gd name="T64" fmla="*/ 308 w 386"/>
              <a:gd name="T65" fmla="*/ 140 h 158"/>
              <a:gd name="T66" fmla="*/ 4 w 386"/>
              <a:gd name="T67" fmla="*/ 140 h 158"/>
              <a:gd name="T68" fmla="*/ 0 w 386"/>
              <a:gd name="T69" fmla="*/ 158 h 158"/>
              <a:gd name="T70" fmla="*/ 386 w 386"/>
              <a:gd name="T71" fmla="*/ 158 h 158"/>
              <a:gd name="T72" fmla="*/ 221 w 386"/>
              <a:gd name="T73" fmla="*/ 2 h 158"/>
              <a:gd name="T74" fmla="*/ 193 w 386"/>
              <a:gd name="T75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86" h="158">
                <a:moveTo>
                  <a:pt x="193" y="0"/>
                </a:moveTo>
                <a:cubicBezTo>
                  <a:pt x="193" y="0"/>
                  <a:pt x="193" y="0"/>
                  <a:pt x="193" y="0"/>
                </a:cubicBezTo>
                <a:cubicBezTo>
                  <a:pt x="193" y="0"/>
                  <a:pt x="193" y="0"/>
                  <a:pt x="193" y="0"/>
                </a:cubicBezTo>
                <a:cubicBezTo>
                  <a:pt x="193" y="0"/>
                  <a:pt x="193" y="0"/>
                  <a:pt x="193" y="0"/>
                </a:cubicBezTo>
                <a:cubicBezTo>
                  <a:pt x="193" y="0"/>
                  <a:pt x="193" y="0"/>
                  <a:pt x="193" y="0"/>
                </a:cubicBezTo>
                <a:cubicBezTo>
                  <a:pt x="193" y="0"/>
                  <a:pt x="193" y="0"/>
                  <a:pt x="193" y="0"/>
                </a:cubicBezTo>
                <a:cubicBezTo>
                  <a:pt x="193" y="0"/>
                  <a:pt x="193" y="0"/>
                  <a:pt x="192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92" y="0"/>
                  <a:pt x="191" y="0"/>
                  <a:pt x="191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67" y="0"/>
                  <a:pt x="144" y="4"/>
                  <a:pt x="123" y="12"/>
                </a:cubicBezTo>
                <a:cubicBezTo>
                  <a:pt x="143" y="9"/>
                  <a:pt x="162" y="6"/>
                  <a:pt x="181" y="5"/>
                </a:cubicBezTo>
                <a:cubicBezTo>
                  <a:pt x="183" y="4"/>
                  <a:pt x="186" y="4"/>
                  <a:pt x="189" y="4"/>
                </a:cubicBezTo>
                <a:cubicBezTo>
                  <a:pt x="247" y="4"/>
                  <a:pt x="324" y="46"/>
                  <a:pt x="329" y="109"/>
                </a:cubicBezTo>
                <a:cubicBezTo>
                  <a:pt x="334" y="123"/>
                  <a:pt x="327" y="140"/>
                  <a:pt x="308" y="140"/>
                </a:cubicBezTo>
                <a:cubicBezTo>
                  <a:pt x="4" y="140"/>
                  <a:pt x="4" y="140"/>
                  <a:pt x="4" y="140"/>
                </a:cubicBezTo>
                <a:cubicBezTo>
                  <a:pt x="3" y="146"/>
                  <a:pt x="1" y="152"/>
                  <a:pt x="0" y="158"/>
                </a:cubicBezTo>
                <a:cubicBezTo>
                  <a:pt x="386" y="158"/>
                  <a:pt x="386" y="158"/>
                  <a:pt x="386" y="158"/>
                </a:cubicBezTo>
                <a:cubicBezTo>
                  <a:pt x="370" y="77"/>
                  <a:pt x="304" y="14"/>
                  <a:pt x="221" y="2"/>
                </a:cubicBezTo>
                <a:cubicBezTo>
                  <a:pt x="212" y="0"/>
                  <a:pt x="202" y="0"/>
                  <a:pt x="193" y="0"/>
                </a:cubicBezTo>
              </a:path>
            </a:pathLst>
          </a:custGeom>
          <a:solidFill>
            <a:srgbClr val="696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îSḻîḓé">
            <a:extLst>
              <a:ext uri="{FF2B5EF4-FFF2-40B4-BE49-F238E27FC236}">
                <a16:creationId xmlns:a16="http://schemas.microsoft.com/office/drawing/2014/main" id="{BD5DC4C1-EB64-49C6-AF93-4F297C001394}"/>
              </a:ext>
            </a:extLst>
          </p:cNvPr>
          <p:cNvSpPr/>
          <p:nvPr/>
        </p:nvSpPr>
        <p:spPr bwMode="auto">
          <a:xfrm>
            <a:off x="5397588" y="1857057"/>
            <a:ext cx="1621820" cy="267383"/>
          </a:xfrm>
          <a:custGeom>
            <a:avLst/>
            <a:gdLst>
              <a:gd name="T0" fmla="*/ 38 w 468"/>
              <a:gd name="T1" fmla="*/ 77 h 77"/>
              <a:gd name="T2" fmla="*/ 430 w 468"/>
              <a:gd name="T3" fmla="*/ 77 h 77"/>
              <a:gd name="T4" fmla="*/ 468 w 468"/>
              <a:gd name="T5" fmla="*/ 38 h 77"/>
              <a:gd name="T6" fmla="*/ 430 w 468"/>
              <a:gd name="T7" fmla="*/ 0 h 77"/>
              <a:gd name="T8" fmla="*/ 38 w 468"/>
              <a:gd name="T9" fmla="*/ 0 h 77"/>
              <a:gd name="T10" fmla="*/ 0 w 468"/>
              <a:gd name="T11" fmla="*/ 38 h 77"/>
              <a:gd name="T12" fmla="*/ 38 w 468"/>
              <a:gd name="T13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8" h="77">
                <a:moveTo>
                  <a:pt x="38" y="77"/>
                </a:moveTo>
                <a:cubicBezTo>
                  <a:pt x="430" y="77"/>
                  <a:pt x="430" y="77"/>
                  <a:pt x="430" y="77"/>
                </a:cubicBezTo>
                <a:cubicBezTo>
                  <a:pt x="451" y="77"/>
                  <a:pt x="468" y="59"/>
                  <a:pt x="468" y="38"/>
                </a:cubicBezTo>
                <a:cubicBezTo>
                  <a:pt x="468" y="17"/>
                  <a:pt x="451" y="0"/>
                  <a:pt x="430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7" y="0"/>
                  <a:pt x="0" y="17"/>
                  <a:pt x="0" y="38"/>
                </a:cubicBezTo>
                <a:cubicBezTo>
                  <a:pt x="0" y="59"/>
                  <a:pt x="17" y="77"/>
                  <a:pt x="38" y="77"/>
                </a:cubicBezTo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ïšḻiḍè">
            <a:extLst>
              <a:ext uri="{FF2B5EF4-FFF2-40B4-BE49-F238E27FC236}">
                <a16:creationId xmlns:a16="http://schemas.microsoft.com/office/drawing/2014/main" id="{A22289E0-FE90-45AE-8B7D-4C42175FFD6B}"/>
              </a:ext>
            </a:extLst>
          </p:cNvPr>
          <p:cNvSpPr/>
          <p:nvPr/>
        </p:nvSpPr>
        <p:spPr bwMode="auto">
          <a:xfrm>
            <a:off x="5397588" y="1591137"/>
            <a:ext cx="1621820" cy="265920"/>
          </a:xfrm>
          <a:custGeom>
            <a:avLst/>
            <a:gdLst>
              <a:gd name="T0" fmla="*/ 38 w 468"/>
              <a:gd name="T1" fmla="*/ 77 h 77"/>
              <a:gd name="T2" fmla="*/ 430 w 468"/>
              <a:gd name="T3" fmla="*/ 77 h 77"/>
              <a:gd name="T4" fmla="*/ 468 w 468"/>
              <a:gd name="T5" fmla="*/ 38 h 77"/>
              <a:gd name="T6" fmla="*/ 430 w 468"/>
              <a:gd name="T7" fmla="*/ 0 h 77"/>
              <a:gd name="T8" fmla="*/ 38 w 468"/>
              <a:gd name="T9" fmla="*/ 0 h 77"/>
              <a:gd name="T10" fmla="*/ 0 w 468"/>
              <a:gd name="T11" fmla="*/ 38 h 77"/>
              <a:gd name="T12" fmla="*/ 38 w 468"/>
              <a:gd name="T13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8" h="77">
                <a:moveTo>
                  <a:pt x="38" y="77"/>
                </a:moveTo>
                <a:cubicBezTo>
                  <a:pt x="430" y="77"/>
                  <a:pt x="430" y="77"/>
                  <a:pt x="430" y="77"/>
                </a:cubicBezTo>
                <a:cubicBezTo>
                  <a:pt x="451" y="77"/>
                  <a:pt x="468" y="60"/>
                  <a:pt x="468" y="38"/>
                </a:cubicBezTo>
                <a:cubicBezTo>
                  <a:pt x="468" y="17"/>
                  <a:pt x="451" y="0"/>
                  <a:pt x="430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7" y="0"/>
                  <a:pt x="0" y="17"/>
                  <a:pt x="0" y="38"/>
                </a:cubicBezTo>
                <a:cubicBezTo>
                  <a:pt x="0" y="60"/>
                  <a:pt x="17" y="77"/>
                  <a:pt x="38" y="77"/>
                </a:cubicBezTo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íšļîḋè">
            <a:extLst>
              <a:ext uri="{FF2B5EF4-FFF2-40B4-BE49-F238E27FC236}">
                <a16:creationId xmlns:a16="http://schemas.microsoft.com/office/drawing/2014/main" id="{7A0C28CA-DF8C-4F94-80F9-96E34E5064D8}"/>
              </a:ext>
            </a:extLst>
          </p:cNvPr>
          <p:cNvSpPr/>
          <p:nvPr/>
        </p:nvSpPr>
        <p:spPr bwMode="auto">
          <a:xfrm>
            <a:off x="5397588" y="1325217"/>
            <a:ext cx="1621820" cy="265920"/>
          </a:xfrm>
          <a:custGeom>
            <a:avLst/>
            <a:gdLst>
              <a:gd name="T0" fmla="*/ 38 w 468"/>
              <a:gd name="T1" fmla="*/ 77 h 77"/>
              <a:gd name="T2" fmla="*/ 430 w 468"/>
              <a:gd name="T3" fmla="*/ 77 h 77"/>
              <a:gd name="T4" fmla="*/ 468 w 468"/>
              <a:gd name="T5" fmla="*/ 39 h 77"/>
              <a:gd name="T6" fmla="*/ 430 w 468"/>
              <a:gd name="T7" fmla="*/ 0 h 77"/>
              <a:gd name="T8" fmla="*/ 38 w 468"/>
              <a:gd name="T9" fmla="*/ 0 h 77"/>
              <a:gd name="T10" fmla="*/ 0 w 468"/>
              <a:gd name="T11" fmla="*/ 39 h 77"/>
              <a:gd name="T12" fmla="*/ 38 w 468"/>
              <a:gd name="T13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8" h="77">
                <a:moveTo>
                  <a:pt x="38" y="77"/>
                </a:moveTo>
                <a:cubicBezTo>
                  <a:pt x="430" y="77"/>
                  <a:pt x="430" y="77"/>
                  <a:pt x="430" y="77"/>
                </a:cubicBezTo>
                <a:cubicBezTo>
                  <a:pt x="451" y="77"/>
                  <a:pt x="468" y="60"/>
                  <a:pt x="468" y="39"/>
                </a:cubicBezTo>
                <a:cubicBezTo>
                  <a:pt x="468" y="17"/>
                  <a:pt x="451" y="0"/>
                  <a:pt x="430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7" y="0"/>
                  <a:pt x="0" y="17"/>
                  <a:pt x="0" y="39"/>
                </a:cubicBezTo>
                <a:cubicBezTo>
                  <a:pt x="0" y="60"/>
                  <a:pt x="17" y="77"/>
                  <a:pt x="38" y="77"/>
                </a:cubicBezTo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îSľîḍê">
            <a:extLst>
              <a:ext uri="{FF2B5EF4-FFF2-40B4-BE49-F238E27FC236}">
                <a16:creationId xmlns:a16="http://schemas.microsoft.com/office/drawing/2014/main" id="{9BD0CD21-6322-40BA-AD5D-79E46D7BBF36}"/>
              </a:ext>
            </a:extLst>
          </p:cNvPr>
          <p:cNvSpPr/>
          <p:nvPr/>
        </p:nvSpPr>
        <p:spPr bwMode="auto">
          <a:xfrm>
            <a:off x="6142747" y="3614761"/>
            <a:ext cx="1379277" cy="1376357"/>
          </a:xfrm>
          <a:custGeom>
            <a:avLst/>
            <a:gdLst>
              <a:gd name="T0" fmla="*/ 377 w 398"/>
              <a:gd name="T1" fmla="*/ 0 h 398"/>
              <a:gd name="T2" fmla="*/ 356 w 398"/>
              <a:gd name="T3" fmla="*/ 21 h 398"/>
              <a:gd name="T4" fmla="*/ 21 w 398"/>
              <a:gd name="T5" fmla="*/ 356 h 398"/>
              <a:gd name="T6" fmla="*/ 0 w 398"/>
              <a:gd name="T7" fmla="*/ 377 h 398"/>
              <a:gd name="T8" fmla="*/ 21 w 398"/>
              <a:gd name="T9" fmla="*/ 398 h 398"/>
              <a:gd name="T10" fmla="*/ 398 w 398"/>
              <a:gd name="T11" fmla="*/ 21 h 398"/>
              <a:gd name="T12" fmla="*/ 377 w 398"/>
              <a:gd name="T13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8" h="398">
                <a:moveTo>
                  <a:pt x="377" y="0"/>
                </a:moveTo>
                <a:cubicBezTo>
                  <a:pt x="366" y="0"/>
                  <a:pt x="356" y="10"/>
                  <a:pt x="356" y="21"/>
                </a:cubicBezTo>
                <a:cubicBezTo>
                  <a:pt x="356" y="206"/>
                  <a:pt x="206" y="356"/>
                  <a:pt x="21" y="356"/>
                </a:cubicBezTo>
                <a:cubicBezTo>
                  <a:pt x="10" y="356"/>
                  <a:pt x="0" y="366"/>
                  <a:pt x="0" y="377"/>
                </a:cubicBezTo>
                <a:cubicBezTo>
                  <a:pt x="0" y="389"/>
                  <a:pt x="10" y="398"/>
                  <a:pt x="21" y="398"/>
                </a:cubicBezTo>
                <a:cubicBezTo>
                  <a:pt x="229" y="398"/>
                  <a:pt x="398" y="229"/>
                  <a:pt x="398" y="21"/>
                </a:cubicBezTo>
                <a:cubicBezTo>
                  <a:pt x="398" y="10"/>
                  <a:pt x="389" y="0"/>
                  <a:pt x="377" y="0"/>
                </a:cubicBezTo>
              </a:path>
            </a:pathLst>
          </a:custGeom>
          <a:solidFill>
            <a:srgbClr val="FFDC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íšḷïḓè">
            <a:extLst>
              <a:ext uri="{FF2B5EF4-FFF2-40B4-BE49-F238E27FC236}">
                <a16:creationId xmlns:a16="http://schemas.microsoft.com/office/drawing/2014/main" id="{D9FF2828-D820-4B48-94F4-D18690D6E76A}"/>
              </a:ext>
            </a:extLst>
          </p:cNvPr>
          <p:cNvSpPr/>
          <p:nvPr/>
        </p:nvSpPr>
        <p:spPr bwMode="auto">
          <a:xfrm>
            <a:off x="5453108" y="1459638"/>
            <a:ext cx="1566298" cy="131499"/>
          </a:xfrm>
          <a:custGeom>
            <a:avLst/>
            <a:gdLst>
              <a:gd name="T0" fmla="*/ 452 w 452"/>
              <a:gd name="T1" fmla="*/ 0 h 38"/>
              <a:gd name="T2" fmla="*/ 414 w 452"/>
              <a:gd name="T3" fmla="*/ 38 h 38"/>
              <a:gd name="T4" fmla="*/ 22 w 452"/>
              <a:gd name="T5" fmla="*/ 38 h 38"/>
              <a:gd name="T6" fmla="*/ 0 w 452"/>
              <a:gd name="T7" fmla="*/ 31 h 38"/>
              <a:gd name="T8" fmla="*/ 21 w 452"/>
              <a:gd name="T9" fmla="*/ 38 h 38"/>
              <a:gd name="T10" fmla="*/ 22 w 452"/>
              <a:gd name="T11" fmla="*/ 38 h 38"/>
              <a:gd name="T12" fmla="*/ 414 w 452"/>
              <a:gd name="T13" fmla="*/ 38 h 38"/>
              <a:gd name="T14" fmla="*/ 415 w 452"/>
              <a:gd name="T15" fmla="*/ 38 h 38"/>
              <a:gd name="T16" fmla="*/ 452 w 452"/>
              <a:gd name="T17" fmla="*/ 0 h 38"/>
              <a:gd name="T18" fmla="*/ 452 w 452"/>
              <a:gd name="T1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2" h="38">
                <a:moveTo>
                  <a:pt x="452" y="0"/>
                </a:moveTo>
                <a:cubicBezTo>
                  <a:pt x="452" y="21"/>
                  <a:pt x="435" y="38"/>
                  <a:pt x="414" y="38"/>
                </a:cubicBezTo>
                <a:cubicBezTo>
                  <a:pt x="22" y="38"/>
                  <a:pt x="22" y="38"/>
                  <a:pt x="22" y="38"/>
                </a:cubicBezTo>
                <a:cubicBezTo>
                  <a:pt x="14" y="38"/>
                  <a:pt x="7" y="36"/>
                  <a:pt x="0" y="31"/>
                </a:cubicBezTo>
                <a:cubicBezTo>
                  <a:pt x="6" y="35"/>
                  <a:pt x="13" y="38"/>
                  <a:pt x="21" y="38"/>
                </a:cubicBezTo>
                <a:cubicBezTo>
                  <a:pt x="21" y="38"/>
                  <a:pt x="22" y="38"/>
                  <a:pt x="22" y="38"/>
                </a:cubicBezTo>
                <a:cubicBezTo>
                  <a:pt x="414" y="38"/>
                  <a:pt x="414" y="38"/>
                  <a:pt x="414" y="38"/>
                </a:cubicBezTo>
                <a:cubicBezTo>
                  <a:pt x="414" y="38"/>
                  <a:pt x="415" y="38"/>
                  <a:pt x="415" y="38"/>
                </a:cubicBezTo>
                <a:cubicBezTo>
                  <a:pt x="436" y="38"/>
                  <a:pt x="452" y="21"/>
                  <a:pt x="452" y="0"/>
                </a:cubicBezTo>
                <a:cubicBezTo>
                  <a:pt x="452" y="0"/>
                  <a:pt x="452" y="0"/>
                  <a:pt x="452" y="0"/>
                </a:cubicBezTo>
              </a:path>
            </a:pathLst>
          </a:custGeom>
          <a:solidFill>
            <a:srgbClr val="D1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iṧḷîḍè">
            <a:extLst>
              <a:ext uri="{FF2B5EF4-FFF2-40B4-BE49-F238E27FC236}">
                <a16:creationId xmlns:a16="http://schemas.microsoft.com/office/drawing/2014/main" id="{FDE054A9-0A6D-4454-A9FD-C4AB1A730564}"/>
              </a:ext>
            </a:extLst>
          </p:cNvPr>
          <p:cNvSpPr/>
          <p:nvPr/>
        </p:nvSpPr>
        <p:spPr bwMode="auto">
          <a:xfrm>
            <a:off x="5526163" y="1591137"/>
            <a:ext cx="1364666" cy="0"/>
          </a:xfrm>
          <a:custGeom>
            <a:avLst/>
            <a:gdLst>
              <a:gd name="T0" fmla="*/ 393 w 394"/>
              <a:gd name="T1" fmla="*/ 1 w 394"/>
              <a:gd name="T2" fmla="*/ 0 w 394"/>
              <a:gd name="T3" fmla="*/ 1 w 394"/>
              <a:gd name="T4" fmla="*/ 393 w 394"/>
              <a:gd name="T5" fmla="*/ 394 w 394"/>
              <a:gd name="T6" fmla="*/ 393 w 39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394">
                <a:moveTo>
                  <a:pt x="393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393" y="0"/>
                  <a:pt x="393" y="0"/>
                  <a:pt x="393" y="0"/>
                </a:cubicBezTo>
                <a:cubicBezTo>
                  <a:pt x="393" y="0"/>
                  <a:pt x="394" y="0"/>
                  <a:pt x="394" y="0"/>
                </a:cubicBezTo>
                <a:cubicBezTo>
                  <a:pt x="394" y="0"/>
                  <a:pt x="393" y="0"/>
                  <a:pt x="393" y="0"/>
                </a:cubicBezTo>
              </a:path>
            </a:pathLst>
          </a:custGeom>
          <a:solidFill>
            <a:srgbClr val="696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íŝ1ïďê">
            <a:extLst>
              <a:ext uri="{FF2B5EF4-FFF2-40B4-BE49-F238E27FC236}">
                <a16:creationId xmlns:a16="http://schemas.microsoft.com/office/drawing/2014/main" id="{A2A2165F-4700-4429-9737-29C202C534C5}"/>
              </a:ext>
            </a:extLst>
          </p:cNvPr>
          <p:cNvSpPr/>
          <p:nvPr/>
        </p:nvSpPr>
        <p:spPr bwMode="auto">
          <a:xfrm>
            <a:off x="5422427" y="1335444"/>
            <a:ext cx="1596982" cy="255693"/>
          </a:xfrm>
          <a:custGeom>
            <a:avLst/>
            <a:gdLst>
              <a:gd name="T0" fmla="*/ 437 w 461"/>
              <a:gd name="T1" fmla="*/ 0 h 74"/>
              <a:gd name="T2" fmla="*/ 404 w 461"/>
              <a:gd name="T3" fmla="*/ 58 h 74"/>
              <a:gd name="T4" fmla="*/ 0 w 461"/>
              <a:gd name="T5" fmla="*/ 58 h 74"/>
              <a:gd name="T6" fmla="*/ 9 w 461"/>
              <a:gd name="T7" fmla="*/ 67 h 74"/>
              <a:gd name="T8" fmla="*/ 31 w 461"/>
              <a:gd name="T9" fmla="*/ 74 h 74"/>
              <a:gd name="T10" fmla="*/ 423 w 461"/>
              <a:gd name="T11" fmla="*/ 74 h 74"/>
              <a:gd name="T12" fmla="*/ 461 w 461"/>
              <a:gd name="T13" fmla="*/ 36 h 74"/>
              <a:gd name="T14" fmla="*/ 437 w 461"/>
              <a:gd name="T15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1" h="74">
                <a:moveTo>
                  <a:pt x="437" y="0"/>
                </a:moveTo>
                <a:cubicBezTo>
                  <a:pt x="448" y="23"/>
                  <a:pt x="437" y="58"/>
                  <a:pt x="404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3" y="62"/>
                  <a:pt x="6" y="65"/>
                  <a:pt x="9" y="67"/>
                </a:cubicBezTo>
                <a:cubicBezTo>
                  <a:pt x="16" y="72"/>
                  <a:pt x="23" y="74"/>
                  <a:pt x="31" y="74"/>
                </a:cubicBezTo>
                <a:cubicBezTo>
                  <a:pt x="423" y="74"/>
                  <a:pt x="423" y="74"/>
                  <a:pt x="423" y="74"/>
                </a:cubicBezTo>
                <a:cubicBezTo>
                  <a:pt x="444" y="74"/>
                  <a:pt x="461" y="57"/>
                  <a:pt x="461" y="36"/>
                </a:cubicBezTo>
                <a:cubicBezTo>
                  <a:pt x="461" y="20"/>
                  <a:pt x="451" y="6"/>
                  <a:pt x="437" y="0"/>
                </a:cubicBezTo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is1ide">
            <a:extLst>
              <a:ext uri="{FF2B5EF4-FFF2-40B4-BE49-F238E27FC236}">
                <a16:creationId xmlns:a16="http://schemas.microsoft.com/office/drawing/2014/main" id="{D074E624-2A5D-4C58-9691-485273B81070}"/>
              </a:ext>
            </a:extLst>
          </p:cNvPr>
          <p:cNvSpPr/>
          <p:nvPr/>
        </p:nvSpPr>
        <p:spPr bwMode="auto">
          <a:xfrm>
            <a:off x="5457492" y="1722635"/>
            <a:ext cx="1561915" cy="134421"/>
          </a:xfrm>
          <a:custGeom>
            <a:avLst/>
            <a:gdLst>
              <a:gd name="T0" fmla="*/ 451 w 451"/>
              <a:gd name="T1" fmla="*/ 0 h 39"/>
              <a:gd name="T2" fmla="*/ 413 w 451"/>
              <a:gd name="T3" fmla="*/ 39 h 39"/>
              <a:gd name="T4" fmla="*/ 21 w 451"/>
              <a:gd name="T5" fmla="*/ 39 h 39"/>
              <a:gd name="T6" fmla="*/ 0 w 451"/>
              <a:gd name="T7" fmla="*/ 32 h 39"/>
              <a:gd name="T8" fmla="*/ 20 w 451"/>
              <a:gd name="T9" fmla="*/ 39 h 39"/>
              <a:gd name="T10" fmla="*/ 21 w 451"/>
              <a:gd name="T11" fmla="*/ 39 h 39"/>
              <a:gd name="T12" fmla="*/ 413 w 451"/>
              <a:gd name="T13" fmla="*/ 39 h 39"/>
              <a:gd name="T14" fmla="*/ 414 w 451"/>
              <a:gd name="T15" fmla="*/ 39 h 39"/>
              <a:gd name="T16" fmla="*/ 451 w 451"/>
              <a:gd name="T17" fmla="*/ 0 h 39"/>
              <a:gd name="T18" fmla="*/ 451 w 451"/>
              <a:gd name="T19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1" h="39">
                <a:moveTo>
                  <a:pt x="451" y="0"/>
                </a:moveTo>
                <a:cubicBezTo>
                  <a:pt x="451" y="22"/>
                  <a:pt x="434" y="39"/>
                  <a:pt x="413" y="39"/>
                </a:cubicBezTo>
                <a:cubicBezTo>
                  <a:pt x="21" y="39"/>
                  <a:pt x="21" y="39"/>
                  <a:pt x="21" y="39"/>
                </a:cubicBezTo>
                <a:cubicBezTo>
                  <a:pt x="13" y="39"/>
                  <a:pt x="6" y="36"/>
                  <a:pt x="0" y="32"/>
                </a:cubicBezTo>
                <a:cubicBezTo>
                  <a:pt x="5" y="36"/>
                  <a:pt x="12" y="39"/>
                  <a:pt x="20" y="39"/>
                </a:cubicBezTo>
                <a:cubicBezTo>
                  <a:pt x="20" y="39"/>
                  <a:pt x="21" y="39"/>
                  <a:pt x="21" y="39"/>
                </a:cubicBezTo>
                <a:cubicBezTo>
                  <a:pt x="413" y="39"/>
                  <a:pt x="413" y="39"/>
                  <a:pt x="413" y="39"/>
                </a:cubicBezTo>
                <a:cubicBezTo>
                  <a:pt x="413" y="39"/>
                  <a:pt x="414" y="39"/>
                  <a:pt x="414" y="39"/>
                </a:cubicBezTo>
                <a:cubicBezTo>
                  <a:pt x="435" y="38"/>
                  <a:pt x="451" y="21"/>
                  <a:pt x="451" y="0"/>
                </a:cubicBezTo>
                <a:cubicBezTo>
                  <a:pt x="451" y="0"/>
                  <a:pt x="451" y="0"/>
                  <a:pt x="451" y="0"/>
                </a:cubicBezTo>
              </a:path>
            </a:pathLst>
          </a:custGeom>
          <a:solidFill>
            <a:srgbClr val="D1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îš1íďe">
            <a:extLst>
              <a:ext uri="{FF2B5EF4-FFF2-40B4-BE49-F238E27FC236}">
                <a16:creationId xmlns:a16="http://schemas.microsoft.com/office/drawing/2014/main" id="{CC6F226C-9AC2-472B-AA31-70CB63D419F4}"/>
              </a:ext>
            </a:extLst>
          </p:cNvPr>
          <p:cNvSpPr/>
          <p:nvPr/>
        </p:nvSpPr>
        <p:spPr bwMode="auto">
          <a:xfrm>
            <a:off x="5526163" y="1857057"/>
            <a:ext cx="1364666" cy="0"/>
          </a:xfrm>
          <a:custGeom>
            <a:avLst/>
            <a:gdLst>
              <a:gd name="T0" fmla="*/ 393 w 394"/>
              <a:gd name="T1" fmla="*/ 1 w 394"/>
              <a:gd name="T2" fmla="*/ 0 w 394"/>
              <a:gd name="T3" fmla="*/ 1 w 394"/>
              <a:gd name="T4" fmla="*/ 393 w 394"/>
              <a:gd name="T5" fmla="*/ 394 w 394"/>
              <a:gd name="T6" fmla="*/ 393 w 39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394">
                <a:moveTo>
                  <a:pt x="393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393" y="0"/>
                  <a:pt x="393" y="0"/>
                  <a:pt x="393" y="0"/>
                </a:cubicBezTo>
                <a:cubicBezTo>
                  <a:pt x="393" y="0"/>
                  <a:pt x="394" y="0"/>
                  <a:pt x="394" y="0"/>
                </a:cubicBezTo>
                <a:cubicBezTo>
                  <a:pt x="394" y="0"/>
                  <a:pt x="393" y="0"/>
                  <a:pt x="393" y="0"/>
                </a:cubicBezTo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îSḷiḋê">
            <a:extLst>
              <a:ext uri="{FF2B5EF4-FFF2-40B4-BE49-F238E27FC236}">
                <a16:creationId xmlns:a16="http://schemas.microsoft.com/office/drawing/2014/main" id="{101F25A3-68CF-402A-95A9-1C00A4F07D0A}"/>
              </a:ext>
            </a:extLst>
          </p:cNvPr>
          <p:cNvSpPr/>
          <p:nvPr/>
        </p:nvSpPr>
        <p:spPr bwMode="auto">
          <a:xfrm>
            <a:off x="5422427" y="1601364"/>
            <a:ext cx="1596982" cy="255693"/>
          </a:xfrm>
          <a:custGeom>
            <a:avLst/>
            <a:gdLst>
              <a:gd name="T0" fmla="*/ 437 w 461"/>
              <a:gd name="T1" fmla="*/ 0 h 74"/>
              <a:gd name="T2" fmla="*/ 404 w 461"/>
              <a:gd name="T3" fmla="*/ 58 h 74"/>
              <a:gd name="T4" fmla="*/ 0 w 461"/>
              <a:gd name="T5" fmla="*/ 58 h 74"/>
              <a:gd name="T6" fmla="*/ 10 w 461"/>
              <a:gd name="T7" fmla="*/ 67 h 74"/>
              <a:gd name="T8" fmla="*/ 31 w 461"/>
              <a:gd name="T9" fmla="*/ 74 h 74"/>
              <a:gd name="T10" fmla="*/ 423 w 461"/>
              <a:gd name="T11" fmla="*/ 74 h 74"/>
              <a:gd name="T12" fmla="*/ 461 w 461"/>
              <a:gd name="T13" fmla="*/ 35 h 74"/>
              <a:gd name="T14" fmla="*/ 437 w 461"/>
              <a:gd name="T15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1" h="74">
                <a:moveTo>
                  <a:pt x="437" y="0"/>
                </a:moveTo>
                <a:cubicBezTo>
                  <a:pt x="448" y="23"/>
                  <a:pt x="437" y="58"/>
                  <a:pt x="404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3" y="61"/>
                  <a:pt x="6" y="65"/>
                  <a:pt x="10" y="67"/>
                </a:cubicBezTo>
                <a:cubicBezTo>
                  <a:pt x="16" y="71"/>
                  <a:pt x="23" y="74"/>
                  <a:pt x="31" y="74"/>
                </a:cubicBezTo>
                <a:cubicBezTo>
                  <a:pt x="423" y="74"/>
                  <a:pt x="423" y="74"/>
                  <a:pt x="423" y="74"/>
                </a:cubicBezTo>
                <a:cubicBezTo>
                  <a:pt x="444" y="74"/>
                  <a:pt x="461" y="57"/>
                  <a:pt x="461" y="35"/>
                </a:cubicBezTo>
                <a:cubicBezTo>
                  <a:pt x="461" y="19"/>
                  <a:pt x="451" y="5"/>
                  <a:pt x="437" y="0"/>
                </a:cubicBezTo>
              </a:path>
            </a:pathLst>
          </a:custGeom>
          <a:solidFill>
            <a:srgbClr val="696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ïş1îdé">
            <a:extLst>
              <a:ext uri="{FF2B5EF4-FFF2-40B4-BE49-F238E27FC236}">
                <a16:creationId xmlns:a16="http://schemas.microsoft.com/office/drawing/2014/main" id="{85993526-945E-4DB2-9F28-4A30CB0E2406}"/>
              </a:ext>
            </a:extLst>
          </p:cNvPr>
          <p:cNvSpPr/>
          <p:nvPr/>
        </p:nvSpPr>
        <p:spPr bwMode="auto">
          <a:xfrm>
            <a:off x="6890831" y="1988557"/>
            <a:ext cx="128576" cy="135883"/>
          </a:xfrm>
          <a:custGeom>
            <a:avLst/>
            <a:gdLst>
              <a:gd name="T0" fmla="*/ 37 w 37"/>
              <a:gd name="T1" fmla="*/ 0 h 39"/>
              <a:gd name="T2" fmla="*/ 0 w 37"/>
              <a:gd name="T3" fmla="*/ 39 h 39"/>
              <a:gd name="T4" fmla="*/ 0 w 37"/>
              <a:gd name="T5" fmla="*/ 39 h 39"/>
              <a:gd name="T6" fmla="*/ 37 w 37"/>
              <a:gd name="T7" fmla="*/ 0 h 39"/>
              <a:gd name="T8" fmla="*/ 37 w 37"/>
              <a:gd name="T9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39">
                <a:moveTo>
                  <a:pt x="37" y="0"/>
                </a:moveTo>
                <a:cubicBezTo>
                  <a:pt x="37" y="21"/>
                  <a:pt x="21" y="38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21" y="38"/>
                  <a:pt x="37" y="21"/>
                  <a:pt x="37" y="0"/>
                </a:cubicBezTo>
                <a:cubicBezTo>
                  <a:pt x="37" y="0"/>
                  <a:pt x="37" y="0"/>
                  <a:pt x="37" y="0"/>
                </a:cubicBezTo>
              </a:path>
            </a:pathLst>
          </a:custGeom>
          <a:solidFill>
            <a:srgbClr val="D1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îŝľíḋé">
            <a:extLst>
              <a:ext uri="{FF2B5EF4-FFF2-40B4-BE49-F238E27FC236}">
                <a16:creationId xmlns:a16="http://schemas.microsoft.com/office/drawing/2014/main" id="{BA7176BC-ABEC-4310-AE94-A059029CC71E}"/>
              </a:ext>
            </a:extLst>
          </p:cNvPr>
          <p:cNvSpPr/>
          <p:nvPr/>
        </p:nvSpPr>
        <p:spPr bwMode="auto">
          <a:xfrm>
            <a:off x="6513867" y="2124438"/>
            <a:ext cx="376964" cy="0"/>
          </a:xfrm>
          <a:custGeom>
            <a:avLst/>
            <a:gdLst>
              <a:gd name="T0" fmla="*/ 109 w 109"/>
              <a:gd name="T1" fmla="*/ 108 w 109"/>
              <a:gd name="T2" fmla="*/ 0 w 109"/>
              <a:gd name="T3" fmla="*/ 0 w 109"/>
              <a:gd name="T4" fmla="*/ 108 w 109"/>
              <a:gd name="T5" fmla="*/ 109 w 109"/>
              <a:gd name="T6" fmla="*/ 109 w 10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109">
                <a:moveTo>
                  <a:pt x="109" y="0"/>
                </a:moveTo>
                <a:cubicBezTo>
                  <a:pt x="109" y="0"/>
                  <a:pt x="108" y="0"/>
                  <a:pt x="10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108" y="0"/>
                  <a:pt x="109" y="0"/>
                  <a:pt x="109" y="0"/>
                </a:cubicBezTo>
                <a:cubicBezTo>
                  <a:pt x="109" y="0"/>
                  <a:pt x="109" y="0"/>
                  <a:pt x="109" y="0"/>
                </a:cubicBezTo>
              </a:path>
            </a:pathLst>
          </a:custGeom>
          <a:solidFill>
            <a:srgbClr val="D196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íṣlíḑè">
            <a:extLst>
              <a:ext uri="{FF2B5EF4-FFF2-40B4-BE49-F238E27FC236}">
                <a16:creationId xmlns:a16="http://schemas.microsoft.com/office/drawing/2014/main" id="{8DB8E710-F6D7-47AC-BDF2-7FFAAE48918B}"/>
              </a:ext>
            </a:extLst>
          </p:cNvPr>
          <p:cNvSpPr/>
          <p:nvPr/>
        </p:nvSpPr>
        <p:spPr bwMode="auto">
          <a:xfrm>
            <a:off x="5453108" y="2099600"/>
            <a:ext cx="73054" cy="24840"/>
          </a:xfrm>
          <a:custGeom>
            <a:avLst/>
            <a:gdLst>
              <a:gd name="T0" fmla="*/ 0 w 21"/>
              <a:gd name="T1" fmla="*/ 0 h 7"/>
              <a:gd name="T2" fmla="*/ 21 w 21"/>
              <a:gd name="T3" fmla="*/ 7 h 7"/>
              <a:gd name="T4" fmla="*/ 21 w 21"/>
              <a:gd name="T5" fmla="*/ 7 h 7"/>
              <a:gd name="T6" fmla="*/ 0 w 21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7">
                <a:moveTo>
                  <a:pt x="0" y="0"/>
                </a:moveTo>
                <a:cubicBezTo>
                  <a:pt x="6" y="4"/>
                  <a:pt x="13" y="6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13" y="6"/>
                  <a:pt x="6" y="4"/>
                  <a:pt x="0" y="0"/>
                </a:cubicBezTo>
              </a:path>
            </a:pathLst>
          </a:custGeom>
          <a:solidFill>
            <a:srgbClr val="D1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îṡḷíḋê">
            <a:extLst>
              <a:ext uri="{FF2B5EF4-FFF2-40B4-BE49-F238E27FC236}">
                <a16:creationId xmlns:a16="http://schemas.microsoft.com/office/drawing/2014/main" id="{7E844884-2455-448D-974E-F3E6C43AE27F}"/>
              </a:ext>
            </a:extLst>
          </p:cNvPr>
          <p:cNvSpPr/>
          <p:nvPr/>
        </p:nvSpPr>
        <p:spPr bwMode="auto">
          <a:xfrm>
            <a:off x="5526163" y="2124438"/>
            <a:ext cx="955558" cy="0"/>
          </a:xfrm>
          <a:custGeom>
            <a:avLst/>
            <a:gdLst>
              <a:gd name="T0" fmla="*/ 276 w 276"/>
              <a:gd name="T1" fmla="*/ 118 w 276"/>
              <a:gd name="T2" fmla="*/ 118 w 276"/>
              <a:gd name="T3" fmla="*/ 276 w 276"/>
              <a:gd name="T4" fmla="*/ 276 w 276"/>
              <a:gd name="T5" fmla="*/ 0 w 276"/>
              <a:gd name="T6" fmla="*/ 0 w 276"/>
              <a:gd name="T7" fmla="*/ 1 w 276"/>
              <a:gd name="T8" fmla="*/ 109 w 276"/>
              <a:gd name="T9" fmla="*/ 109 w 276"/>
              <a:gd name="T10" fmla="*/ 1 w 276"/>
              <a:gd name="T11" fmla="*/ 0 w 27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</a:cxnLst>
            <a:rect l="0" t="0" r="r" b="b"/>
            <a:pathLst>
              <a:path w="276">
                <a:moveTo>
                  <a:pt x="276" y="0"/>
                </a:moveTo>
                <a:cubicBezTo>
                  <a:pt x="118" y="0"/>
                  <a:pt x="118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276" y="0"/>
                  <a:pt x="276" y="0"/>
                  <a:pt x="276" y="0"/>
                </a:cubicBezTo>
                <a:cubicBezTo>
                  <a:pt x="276" y="0"/>
                  <a:pt x="276" y="0"/>
                  <a:pt x="276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</a:path>
            </a:pathLst>
          </a:custGeom>
          <a:solidFill>
            <a:srgbClr val="D196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iṧḻîdè">
            <a:extLst>
              <a:ext uri="{FF2B5EF4-FFF2-40B4-BE49-F238E27FC236}">
                <a16:creationId xmlns:a16="http://schemas.microsoft.com/office/drawing/2014/main" id="{87F69A32-A07E-4DAC-B473-324D830F4808}"/>
              </a:ext>
            </a:extLst>
          </p:cNvPr>
          <p:cNvSpPr/>
          <p:nvPr/>
        </p:nvSpPr>
        <p:spPr bwMode="auto">
          <a:xfrm>
            <a:off x="6481723" y="2124438"/>
            <a:ext cx="32144" cy="1461"/>
          </a:xfrm>
          <a:prstGeom prst="rect">
            <a:avLst/>
          </a:prstGeom>
          <a:solidFill>
            <a:srgbClr val="2A2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î$ľidê">
            <a:extLst>
              <a:ext uri="{FF2B5EF4-FFF2-40B4-BE49-F238E27FC236}">
                <a16:creationId xmlns:a16="http://schemas.microsoft.com/office/drawing/2014/main" id="{A565D1E1-93BA-48AD-B4CC-54E1C7F48A73}"/>
              </a:ext>
            </a:extLst>
          </p:cNvPr>
          <p:cNvSpPr/>
          <p:nvPr/>
        </p:nvSpPr>
        <p:spPr bwMode="auto">
          <a:xfrm>
            <a:off x="6481723" y="2124438"/>
            <a:ext cx="32144" cy="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ïṡḻíḍè">
            <a:extLst>
              <a:ext uri="{FF2B5EF4-FFF2-40B4-BE49-F238E27FC236}">
                <a16:creationId xmlns:a16="http://schemas.microsoft.com/office/drawing/2014/main" id="{02B4AD70-44AE-4A9D-B5A4-545A550349A5}"/>
              </a:ext>
            </a:extLst>
          </p:cNvPr>
          <p:cNvSpPr/>
          <p:nvPr/>
        </p:nvSpPr>
        <p:spPr bwMode="auto">
          <a:xfrm>
            <a:off x="5903127" y="2124438"/>
            <a:ext cx="32144" cy="1461"/>
          </a:xfrm>
          <a:prstGeom prst="rect">
            <a:avLst/>
          </a:prstGeom>
          <a:solidFill>
            <a:srgbClr val="2A2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ïṩḷíďè">
            <a:extLst>
              <a:ext uri="{FF2B5EF4-FFF2-40B4-BE49-F238E27FC236}">
                <a16:creationId xmlns:a16="http://schemas.microsoft.com/office/drawing/2014/main" id="{2D3B3C4F-82F6-4E99-B36D-3950F1A13138}"/>
              </a:ext>
            </a:extLst>
          </p:cNvPr>
          <p:cNvSpPr/>
          <p:nvPr/>
        </p:nvSpPr>
        <p:spPr bwMode="auto">
          <a:xfrm>
            <a:off x="5903127" y="2124438"/>
            <a:ext cx="32144" cy="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ï$ľíḍê">
            <a:extLst>
              <a:ext uri="{FF2B5EF4-FFF2-40B4-BE49-F238E27FC236}">
                <a16:creationId xmlns:a16="http://schemas.microsoft.com/office/drawing/2014/main" id="{2444F36A-EABA-477C-8D69-E45C533E0270}"/>
              </a:ext>
            </a:extLst>
          </p:cNvPr>
          <p:cNvSpPr/>
          <p:nvPr/>
        </p:nvSpPr>
        <p:spPr bwMode="auto">
          <a:xfrm>
            <a:off x="5422427" y="1868746"/>
            <a:ext cx="1596982" cy="255693"/>
          </a:xfrm>
          <a:custGeom>
            <a:avLst/>
            <a:gdLst>
              <a:gd name="T0" fmla="*/ 437 w 461"/>
              <a:gd name="T1" fmla="*/ 0 h 74"/>
              <a:gd name="T2" fmla="*/ 404 w 461"/>
              <a:gd name="T3" fmla="*/ 58 h 74"/>
              <a:gd name="T4" fmla="*/ 0 w 461"/>
              <a:gd name="T5" fmla="*/ 58 h 74"/>
              <a:gd name="T6" fmla="*/ 9 w 461"/>
              <a:gd name="T7" fmla="*/ 67 h 74"/>
              <a:gd name="T8" fmla="*/ 30 w 461"/>
              <a:gd name="T9" fmla="*/ 74 h 74"/>
              <a:gd name="T10" fmla="*/ 30 w 461"/>
              <a:gd name="T11" fmla="*/ 74 h 74"/>
              <a:gd name="T12" fmla="*/ 31 w 461"/>
              <a:gd name="T13" fmla="*/ 74 h 74"/>
              <a:gd name="T14" fmla="*/ 139 w 461"/>
              <a:gd name="T15" fmla="*/ 74 h 74"/>
              <a:gd name="T16" fmla="*/ 148 w 461"/>
              <a:gd name="T17" fmla="*/ 74 h 74"/>
              <a:gd name="T18" fmla="*/ 306 w 461"/>
              <a:gd name="T19" fmla="*/ 74 h 74"/>
              <a:gd name="T20" fmla="*/ 315 w 461"/>
              <a:gd name="T21" fmla="*/ 74 h 74"/>
              <a:gd name="T22" fmla="*/ 423 w 461"/>
              <a:gd name="T23" fmla="*/ 74 h 74"/>
              <a:gd name="T24" fmla="*/ 424 w 461"/>
              <a:gd name="T25" fmla="*/ 74 h 74"/>
              <a:gd name="T26" fmla="*/ 424 w 461"/>
              <a:gd name="T27" fmla="*/ 74 h 74"/>
              <a:gd name="T28" fmla="*/ 461 w 461"/>
              <a:gd name="T29" fmla="*/ 35 h 74"/>
              <a:gd name="T30" fmla="*/ 437 w 461"/>
              <a:gd name="T31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61" h="74">
                <a:moveTo>
                  <a:pt x="437" y="0"/>
                </a:moveTo>
                <a:cubicBezTo>
                  <a:pt x="448" y="23"/>
                  <a:pt x="437" y="58"/>
                  <a:pt x="404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3" y="61"/>
                  <a:pt x="6" y="64"/>
                  <a:pt x="9" y="67"/>
                </a:cubicBezTo>
                <a:cubicBezTo>
                  <a:pt x="15" y="71"/>
                  <a:pt x="22" y="73"/>
                  <a:pt x="30" y="74"/>
                </a:cubicBezTo>
                <a:cubicBezTo>
                  <a:pt x="30" y="74"/>
                  <a:pt x="30" y="74"/>
                  <a:pt x="30" y="74"/>
                </a:cubicBezTo>
                <a:cubicBezTo>
                  <a:pt x="30" y="74"/>
                  <a:pt x="31" y="74"/>
                  <a:pt x="31" y="74"/>
                </a:cubicBezTo>
                <a:cubicBezTo>
                  <a:pt x="139" y="74"/>
                  <a:pt x="139" y="74"/>
                  <a:pt x="139" y="74"/>
                </a:cubicBezTo>
                <a:cubicBezTo>
                  <a:pt x="148" y="74"/>
                  <a:pt x="148" y="74"/>
                  <a:pt x="148" y="74"/>
                </a:cubicBezTo>
                <a:cubicBezTo>
                  <a:pt x="306" y="74"/>
                  <a:pt x="306" y="74"/>
                  <a:pt x="306" y="74"/>
                </a:cubicBezTo>
                <a:cubicBezTo>
                  <a:pt x="315" y="74"/>
                  <a:pt x="315" y="74"/>
                  <a:pt x="315" y="74"/>
                </a:cubicBezTo>
                <a:cubicBezTo>
                  <a:pt x="423" y="74"/>
                  <a:pt x="423" y="74"/>
                  <a:pt x="423" y="74"/>
                </a:cubicBezTo>
                <a:cubicBezTo>
                  <a:pt x="423" y="74"/>
                  <a:pt x="424" y="74"/>
                  <a:pt x="424" y="74"/>
                </a:cubicBezTo>
                <a:cubicBezTo>
                  <a:pt x="424" y="74"/>
                  <a:pt x="424" y="74"/>
                  <a:pt x="424" y="74"/>
                </a:cubicBezTo>
                <a:cubicBezTo>
                  <a:pt x="445" y="73"/>
                  <a:pt x="461" y="56"/>
                  <a:pt x="461" y="35"/>
                </a:cubicBezTo>
                <a:cubicBezTo>
                  <a:pt x="461" y="19"/>
                  <a:pt x="451" y="5"/>
                  <a:pt x="437" y="0"/>
                </a:cubicBezTo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iṡḷiḍè">
            <a:extLst>
              <a:ext uri="{FF2B5EF4-FFF2-40B4-BE49-F238E27FC236}">
                <a16:creationId xmlns:a16="http://schemas.microsoft.com/office/drawing/2014/main" id="{D7054D53-3A28-4971-A0B6-7CB2D205E1C2}"/>
              </a:ext>
            </a:extLst>
          </p:cNvPr>
          <p:cNvSpPr/>
          <p:nvPr/>
        </p:nvSpPr>
        <p:spPr bwMode="auto">
          <a:xfrm>
            <a:off x="5498404" y="1360282"/>
            <a:ext cx="1060758" cy="58444"/>
          </a:xfrm>
          <a:custGeom>
            <a:avLst/>
            <a:gdLst>
              <a:gd name="T0" fmla="*/ 298 w 306"/>
              <a:gd name="T1" fmla="*/ 0 h 17"/>
              <a:gd name="T2" fmla="*/ 9 w 306"/>
              <a:gd name="T3" fmla="*/ 0 h 17"/>
              <a:gd name="T4" fmla="*/ 0 w 306"/>
              <a:gd name="T5" fmla="*/ 9 h 17"/>
              <a:gd name="T6" fmla="*/ 9 w 306"/>
              <a:gd name="T7" fmla="*/ 17 h 17"/>
              <a:gd name="T8" fmla="*/ 298 w 306"/>
              <a:gd name="T9" fmla="*/ 17 h 17"/>
              <a:gd name="T10" fmla="*/ 306 w 306"/>
              <a:gd name="T11" fmla="*/ 9 h 17"/>
              <a:gd name="T12" fmla="*/ 298 w 306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6" h="17">
                <a:moveTo>
                  <a:pt x="298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3"/>
                  <a:pt x="4" y="17"/>
                  <a:pt x="9" y="17"/>
                </a:cubicBezTo>
                <a:cubicBezTo>
                  <a:pt x="298" y="17"/>
                  <a:pt x="298" y="17"/>
                  <a:pt x="298" y="17"/>
                </a:cubicBezTo>
                <a:cubicBezTo>
                  <a:pt x="302" y="17"/>
                  <a:pt x="306" y="13"/>
                  <a:pt x="306" y="9"/>
                </a:cubicBezTo>
                <a:cubicBezTo>
                  <a:pt x="306" y="4"/>
                  <a:pt x="302" y="0"/>
                  <a:pt x="298" y="0"/>
                </a:cubicBezTo>
              </a:path>
            </a:pathLst>
          </a:custGeom>
          <a:solidFill>
            <a:srgbClr val="9292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ïSḷiḑê">
            <a:extLst>
              <a:ext uri="{FF2B5EF4-FFF2-40B4-BE49-F238E27FC236}">
                <a16:creationId xmlns:a16="http://schemas.microsoft.com/office/drawing/2014/main" id="{CD97EB88-E1B8-43DF-8CCE-F4075F38D451}"/>
              </a:ext>
            </a:extLst>
          </p:cNvPr>
          <p:cNvSpPr/>
          <p:nvPr/>
        </p:nvSpPr>
        <p:spPr bwMode="auto">
          <a:xfrm>
            <a:off x="5498404" y="1629126"/>
            <a:ext cx="745160" cy="58444"/>
          </a:xfrm>
          <a:custGeom>
            <a:avLst/>
            <a:gdLst>
              <a:gd name="T0" fmla="*/ 206 w 215"/>
              <a:gd name="T1" fmla="*/ 0 h 17"/>
              <a:gd name="T2" fmla="*/ 9 w 215"/>
              <a:gd name="T3" fmla="*/ 0 h 17"/>
              <a:gd name="T4" fmla="*/ 0 w 215"/>
              <a:gd name="T5" fmla="*/ 9 h 17"/>
              <a:gd name="T6" fmla="*/ 9 w 215"/>
              <a:gd name="T7" fmla="*/ 17 h 17"/>
              <a:gd name="T8" fmla="*/ 206 w 215"/>
              <a:gd name="T9" fmla="*/ 17 h 17"/>
              <a:gd name="T10" fmla="*/ 215 w 215"/>
              <a:gd name="T11" fmla="*/ 9 h 17"/>
              <a:gd name="T12" fmla="*/ 206 w 215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5" h="17">
                <a:moveTo>
                  <a:pt x="206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3"/>
                  <a:pt x="4" y="17"/>
                  <a:pt x="9" y="17"/>
                </a:cubicBezTo>
                <a:cubicBezTo>
                  <a:pt x="206" y="17"/>
                  <a:pt x="206" y="17"/>
                  <a:pt x="206" y="17"/>
                </a:cubicBezTo>
                <a:cubicBezTo>
                  <a:pt x="211" y="17"/>
                  <a:pt x="215" y="13"/>
                  <a:pt x="215" y="9"/>
                </a:cubicBezTo>
                <a:cubicBezTo>
                  <a:pt x="215" y="4"/>
                  <a:pt x="211" y="0"/>
                  <a:pt x="206" y="0"/>
                </a:cubicBezTo>
              </a:path>
            </a:pathLst>
          </a:cu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iSľiḑe">
            <a:extLst>
              <a:ext uri="{FF2B5EF4-FFF2-40B4-BE49-F238E27FC236}">
                <a16:creationId xmlns:a16="http://schemas.microsoft.com/office/drawing/2014/main" id="{0ADEE7BC-65D0-4342-9BAB-644FE34138E5}"/>
              </a:ext>
            </a:extLst>
          </p:cNvPr>
          <p:cNvSpPr/>
          <p:nvPr/>
        </p:nvSpPr>
        <p:spPr bwMode="auto">
          <a:xfrm>
            <a:off x="5498404" y="1899428"/>
            <a:ext cx="436868" cy="58444"/>
          </a:xfrm>
          <a:custGeom>
            <a:avLst/>
            <a:gdLst>
              <a:gd name="T0" fmla="*/ 117 w 126"/>
              <a:gd name="T1" fmla="*/ 0 h 17"/>
              <a:gd name="T2" fmla="*/ 9 w 126"/>
              <a:gd name="T3" fmla="*/ 0 h 17"/>
              <a:gd name="T4" fmla="*/ 0 w 126"/>
              <a:gd name="T5" fmla="*/ 8 h 17"/>
              <a:gd name="T6" fmla="*/ 9 w 126"/>
              <a:gd name="T7" fmla="*/ 17 h 17"/>
              <a:gd name="T8" fmla="*/ 117 w 126"/>
              <a:gd name="T9" fmla="*/ 17 h 17"/>
              <a:gd name="T10" fmla="*/ 126 w 126"/>
              <a:gd name="T11" fmla="*/ 8 h 17"/>
              <a:gd name="T12" fmla="*/ 117 w 126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" h="17">
                <a:moveTo>
                  <a:pt x="117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3"/>
                  <a:pt x="4" y="17"/>
                  <a:pt x="9" y="17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22" y="17"/>
                  <a:pt x="126" y="13"/>
                  <a:pt x="126" y="8"/>
                </a:cubicBezTo>
                <a:cubicBezTo>
                  <a:pt x="126" y="4"/>
                  <a:pt x="122" y="0"/>
                  <a:pt x="117" y="0"/>
                </a:cubicBezTo>
              </a:path>
            </a:pathLst>
          </a:custGeom>
          <a:solidFill>
            <a:srgbClr val="9292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í$1íḓé">
            <a:extLst>
              <a:ext uri="{FF2B5EF4-FFF2-40B4-BE49-F238E27FC236}">
                <a16:creationId xmlns:a16="http://schemas.microsoft.com/office/drawing/2014/main" id="{7C98A699-9E49-449F-A629-37E29C446A88}"/>
              </a:ext>
            </a:extLst>
          </p:cNvPr>
          <p:cNvSpPr/>
          <p:nvPr/>
        </p:nvSpPr>
        <p:spPr bwMode="auto">
          <a:xfrm>
            <a:off x="6125215" y="42370"/>
            <a:ext cx="58444" cy="435408"/>
          </a:xfrm>
          <a:custGeom>
            <a:avLst/>
            <a:gdLst>
              <a:gd name="T0" fmla="*/ 9 w 17"/>
              <a:gd name="T1" fmla="*/ 0 h 126"/>
              <a:gd name="T2" fmla="*/ 0 w 17"/>
              <a:gd name="T3" fmla="*/ 9 h 126"/>
              <a:gd name="T4" fmla="*/ 0 w 17"/>
              <a:gd name="T5" fmla="*/ 117 h 126"/>
              <a:gd name="T6" fmla="*/ 9 w 17"/>
              <a:gd name="T7" fmla="*/ 126 h 126"/>
              <a:gd name="T8" fmla="*/ 17 w 17"/>
              <a:gd name="T9" fmla="*/ 117 h 126"/>
              <a:gd name="T10" fmla="*/ 17 w 17"/>
              <a:gd name="T11" fmla="*/ 9 h 126"/>
              <a:gd name="T12" fmla="*/ 9 w 17"/>
              <a:gd name="T13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26">
                <a:moveTo>
                  <a:pt x="9" y="0"/>
                </a:moveTo>
                <a:cubicBezTo>
                  <a:pt x="4" y="0"/>
                  <a:pt x="0" y="4"/>
                  <a:pt x="0" y="9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22"/>
                  <a:pt x="4" y="126"/>
                  <a:pt x="9" y="126"/>
                </a:cubicBezTo>
                <a:cubicBezTo>
                  <a:pt x="13" y="126"/>
                  <a:pt x="17" y="122"/>
                  <a:pt x="17" y="117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4"/>
                  <a:pt x="13" y="0"/>
                  <a:pt x="9" y="0"/>
                </a:cubicBezTo>
              </a:path>
            </a:pathLst>
          </a:custGeom>
          <a:solidFill>
            <a:srgbClr val="9292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iṧḷîḓê">
            <a:extLst>
              <a:ext uri="{FF2B5EF4-FFF2-40B4-BE49-F238E27FC236}">
                <a16:creationId xmlns:a16="http://schemas.microsoft.com/office/drawing/2014/main" id="{E32B9B02-2953-4358-9973-5B3E8B05F0B3}"/>
              </a:ext>
            </a:extLst>
          </p:cNvPr>
          <p:cNvSpPr/>
          <p:nvPr/>
        </p:nvSpPr>
        <p:spPr bwMode="auto">
          <a:xfrm rot="16200000">
            <a:off x="1118209" y="1653112"/>
            <a:ext cx="2881748" cy="3778310"/>
          </a:xfrm>
          <a:prstGeom prst="flowChartOffpageConnector">
            <a:avLst/>
          </a:prstGeom>
          <a:solidFill>
            <a:schemeClr val="accent1">
              <a:alpha val="2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8" name="ï$ḷídê">
            <a:extLst>
              <a:ext uri="{FF2B5EF4-FFF2-40B4-BE49-F238E27FC236}">
                <a16:creationId xmlns:a16="http://schemas.microsoft.com/office/drawing/2014/main" id="{7E7D96ED-8323-41EC-9877-DB6847849CF2}"/>
              </a:ext>
            </a:extLst>
          </p:cNvPr>
          <p:cNvSpPr/>
          <p:nvPr/>
        </p:nvSpPr>
        <p:spPr bwMode="auto">
          <a:xfrm rot="5400000" flipH="1">
            <a:off x="8182007" y="1653112"/>
            <a:ext cx="2881748" cy="3778310"/>
          </a:xfrm>
          <a:prstGeom prst="flowChartOffpageConnector">
            <a:avLst/>
          </a:prstGeom>
          <a:solidFill>
            <a:schemeClr val="accent3">
              <a:alpha val="2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9" name="iŝḻîḑè">
            <a:extLst>
              <a:ext uri="{FF2B5EF4-FFF2-40B4-BE49-F238E27FC236}">
                <a16:creationId xmlns:a16="http://schemas.microsoft.com/office/drawing/2014/main" id="{9A4690D5-B21A-4269-B9D3-C33F23A4BAD7}"/>
              </a:ext>
            </a:extLst>
          </p:cNvPr>
          <p:cNvSpPr/>
          <p:nvPr/>
        </p:nvSpPr>
        <p:spPr bwMode="auto">
          <a:xfrm>
            <a:off x="669925" y="2102520"/>
            <a:ext cx="3221075" cy="37623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9411 w 10000"/>
              <a:gd name="connsiteY1" fmla="*/ 1299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259 h 10259"/>
              <a:gd name="connsiteX1" fmla="*/ 9382 w 10000"/>
              <a:gd name="connsiteY1" fmla="*/ 0 h 10259"/>
              <a:gd name="connsiteX2" fmla="*/ 10000 w 10000"/>
              <a:gd name="connsiteY2" fmla="*/ 10259 h 10259"/>
              <a:gd name="connsiteX3" fmla="*/ 0 w 10000"/>
              <a:gd name="connsiteY3" fmla="*/ 10259 h 10259"/>
              <a:gd name="connsiteX4" fmla="*/ 0 w 10000"/>
              <a:gd name="connsiteY4" fmla="*/ 259 h 1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259">
                <a:moveTo>
                  <a:pt x="0" y="259"/>
                </a:moveTo>
                <a:lnTo>
                  <a:pt x="9382" y="0"/>
                </a:lnTo>
                <a:cubicBezTo>
                  <a:pt x="9578" y="2900"/>
                  <a:pt x="9804" y="7359"/>
                  <a:pt x="10000" y="10259"/>
                </a:cubicBezTo>
                <a:lnTo>
                  <a:pt x="0" y="10259"/>
                </a:lnTo>
                <a:lnTo>
                  <a:pt x="0" y="259"/>
                </a:lnTo>
                <a:close/>
              </a:path>
            </a:pathLst>
          </a:cu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Text here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0" name="îŝḷîḋê">
            <a:extLst>
              <a:ext uri="{FF2B5EF4-FFF2-40B4-BE49-F238E27FC236}">
                <a16:creationId xmlns:a16="http://schemas.microsoft.com/office/drawing/2014/main" id="{70E04597-8A20-40DA-BB58-C459D3DEE3C2}"/>
              </a:ext>
            </a:extLst>
          </p:cNvPr>
          <p:cNvSpPr/>
          <p:nvPr/>
        </p:nvSpPr>
        <p:spPr bwMode="auto">
          <a:xfrm flipH="1">
            <a:off x="8290961" y="2102520"/>
            <a:ext cx="3221075" cy="37623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9411 w 10000"/>
              <a:gd name="connsiteY1" fmla="*/ 1299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259 h 10259"/>
              <a:gd name="connsiteX1" fmla="*/ 9382 w 10000"/>
              <a:gd name="connsiteY1" fmla="*/ 0 h 10259"/>
              <a:gd name="connsiteX2" fmla="*/ 10000 w 10000"/>
              <a:gd name="connsiteY2" fmla="*/ 10259 h 10259"/>
              <a:gd name="connsiteX3" fmla="*/ 0 w 10000"/>
              <a:gd name="connsiteY3" fmla="*/ 10259 h 10259"/>
              <a:gd name="connsiteX4" fmla="*/ 0 w 10000"/>
              <a:gd name="connsiteY4" fmla="*/ 259 h 1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259">
                <a:moveTo>
                  <a:pt x="0" y="259"/>
                </a:moveTo>
                <a:lnTo>
                  <a:pt x="9382" y="0"/>
                </a:lnTo>
                <a:cubicBezTo>
                  <a:pt x="9578" y="2900"/>
                  <a:pt x="9804" y="7359"/>
                  <a:pt x="10000" y="10259"/>
                </a:cubicBezTo>
                <a:lnTo>
                  <a:pt x="0" y="10259"/>
                </a:lnTo>
                <a:lnTo>
                  <a:pt x="0" y="259"/>
                </a:lnTo>
                <a:close/>
              </a:path>
            </a:pathLst>
          </a:custGeom>
          <a:solidFill>
            <a:schemeClr val="accent3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Text here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1" name="ïŝḷide">
            <a:extLst>
              <a:ext uri="{FF2B5EF4-FFF2-40B4-BE49-F238E27FC236}">
                <a16:creationId xmlns:a16="http://schemas.microsoft.com/office/drawing/2014/main" id="{084C6529-4243-4662-8748-EAD96F32D741}"/>
              </a:ext>
            </a:extLst>
          </p:cNvPr>
          <p:cNvSpPr/>
          <p:nvPr/>
        </p:nvSpPr>
        <p:spPr bwMode="auto">
          <a:xfrm>
            <a:off x="679965" y="2467794"/>
            <a:ext cx="3211036" cy="249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Unified fonts make reading more </a:t>
            </a:r>
            <a:r>
              <a:rPr lang="en-US" altLang="zh-CN" sz="1100" dirty="0" err="1"/>
              <a:t>fluent.Theme</a:t>
            </a:r>
            <a:r>
              <a:rPr lang="en-US" altLang="zh-CN" sz="1100" dirty="0"/>
              <a:t> color makes PPT more convenient to </a:t>
            </a:r>
            <a:r>
              <a:rPr lang="en-US" altLang="zh-CN" sz="1100" dirty="0" err="1"/>
              <a:t>change.Adjust</a:t>
            </a:r>
            <a:r>
              <a:rPr lang="en-US" altLang="zh-CN" sz="1100" dirty="0"/>
              <a:t> the spacing to adapt to Chinese typesetting, use the reference line in PPT.</a:t>
            </a:r>
            <a:endParaRPr lang="en-US" altLang="zh-CN" sz="1050" dirty="0"/>
          </a:p>
          <a:p>
            <a:pPr marL="628639" lvl="1" indent="-171450">
              <a:lnSpc>
                <a:spcPct val="150000"/>
              </a:lnSpc>
              <a:buFont typeface="Arial" panose="020B0604020202020204" pitchFamily="34" charset="0"/>
              <a:buChar char="−"/>
            </a:pPr>
            <a:r>
              <a:rPr lang="en-US" altLang="zh-CN" sz="1000" dirty="0"/>
              <a:t>Supporting text here.</a:t>
            </a:r>
          </a:p>
          <a:p>
            <a:pPr marL="628639" lvl="1" indent="-171450">
              <a:lnSpc>
                <a:spcPct val="150000"/>
              </a:lnSpc>
              <a:buFont typeface="Arial" panose="020B0604020202020204" pitchFamily="34" charset="0"/>
              <a:buChar char="−"/>
            </a:pPr>
            <a:r>
              <a:rPr lang="en-US" altLang="zh-CN" sz="10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12" name="ïṧļïďé">
            <a:extLst>
              <a:ext uri="{FF2B5EF4-FFF2-40B4-BE49-F238E27FC236}">
                <a16:creationId xmlns:a16="http://schemas.microsoft.com/office/drawing/2014/main" id="{78414ADF-651B-434F-8BB3-C164DB24C33B}"/>
              </a:ext>
            </a:extLst>
          </p:cNvPr>
          <p:cNvSpPr/>
          <p:nvPr/>
        </p:nvSpPr>
        <p:spPr bwMode="auto">
          <a:xfrm>
            <a:off x="8290961" y="2467794"/>
            <a:ext cx="3211036" cy="249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Unified fonts make reading more </a:t>
            </a:r>
            <a:r>
              <a:rPr lang="en-US" altLang="zh-CN" sz="1100" dirty="0" err="1"/>
              <a:t>fluent.Theme</a:t>
            </a:r>
            <a:r>
              <a:rPr lang="en-US" altLang="zh-CN" sz="1100" dirty="0"/>
              <a:t> color makes PPT more convenient to </a:t>
            </a:r>
            <a:r>
              <a:rPr lang="en-US" altLang="zh-CN" sz="1100" dirty="0" err="1"/>
              <a:t>change.Adjust</a:t>
            </a:r>
            <a:r>
              <a:rPr lang="en-US" altLang="zh-CN" sz="1100" dirty="0"/>
              <a:t> the spacing to adapt to Chinese typesetting, use the reference line in PPT.</a:t>
            </a:r>
            <a:endParaRPr lang="en-US" altLang="zh-CN" sz="1050" dirty="0"/>
          </a:p>
          <a:p>
            <a:pPr marL="628639" lvl="1" indent="-171450">
              <a:lnSpc>
                <a:spcPct val="150000"/>
              </a:lnSpc>
              <a:buFont typeface="Arial" panose="020B0604020202020204" pitchFamily="34" charset="0"/>
              <a:buChar char="−"/>
            </a:pPr>
            <a:r>
              <a:rPr lang="en-US" altLang="zh-CN" sz="1000" dirty="0"/>
              <a:t>Supporting text here.</a:t>
            </a:r>
          </a:p>
          <a:p>
            <a:pPr marL="628639" lvl="1" indent="-171450">
              <a:lnSpc>
                <a:spcPct val="150000"/>
              </a:lnSpc>
              <a:buFont typeface="Arial" panose="020B0604020202020204" pitchFamily="34" charset="0"/>
              <a:buChar char="−"/>
            </a:pPr>
            <a:r>
              <a:rPr lang="en-US" altLang="zh-CN" sz="1000" dirty="0"/>
              <a:t>You can use the icon library in iSlide  (www.islide.cc) to filter and replace existing icon elements with one click.</a:t>
            </a:r>
          </a:p>
        </p:txBody>
      </p:sp>
    </p:spTree>
    <p:extLst>
      <p:ext uri="{BB962C8B-B14F-4D97-AF65-F5344CB8AC3E}">
        <p14:creationId xmlns:p14="http://schemas.microsoft.com/office/powerpoint/2010/main" val="370263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DEE0BC-82F8-46F5-98D0-EEE2EDCD2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AD0F36C-089E-49AE-B1B7-94AB474F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28360DA-0E5C-4C3B-BDAE-74DD21A57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6" name="îšľïḑe">
            <a:extLst>
              <a:ext uri="{FF2B5EF4-FFF2-40B4-BE49-F238E27FC236}">
                <a16:creationId xmlns:a16="http://schemas.microsoft.com/office/drawing/2014/main" id="{F7399161-1728-463A-B05D-36B2ABB2DD8D}"/>
              </a:ext>
            </a:extLst>
          </p:cNvPr>
          <p:cNvSpPr/>
          <p:nvPr/>
        </p:nvSpPr>
        <p:spPr bwMode="auto">
          <a:xfrm>
            <a:off x="2271000" y="1123950"/>
            <a:ext cx="2450326" cy="720000"/>
          </a:xfrm>
          <a:prstGeom prst="homePlate">
            <a:avLst>
              <a:gd name="adj" fmla="val 32682"/>
            </a:avLst>
          </a:prstGeom>
          <a:solidFill>
            <a:schemeClr val="accent1">
              <a:alpha val="2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b="1" dirty="0"/>
              <a:t>Text here</a:t>
            </a:r>
          </a:p>
        </p:txBody>
      </p:sp>
      <p:sp>
        <p:nvSpPr>
          <p:cNvPr id="7" name="îsḻïḑê">
            <a:extLst>
              <a:ext uri="{FF2B5EF4-FFF2-40B4-BE49-F238E27FC236}">
                <a16:creationId xmlns:a16="http://schemas.microsoft.com/office/drawing/2014/main" id="{022B6EE9-8009-4F2E-B8CF-3D707B7289C9}"/>
              </a:ext>
            </a:extLst>
          </p:cNvPr>
          <p:cNvSpPr/>
          <p:nvPr/>
        </p:nvSpPr>
        <p:spPr bwMode="auto">
          <a:xfrm>
            <a:off x="4537387" y="1123950"/>
            <a:ext cx="2450326" cy="720000"/>
          </a:xfrm>
          <a:prstGeom prst="chevron">
            <a:avLst>
              <a:gd name="adj" fmla="val 31720"/>
            </a:avLst>
          </a:prstGeom>
          <a:solidFill>
            <a:schemeClr val="accent1">
              <a:alpha val="2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Text here</a:t>
            </a:r>
          </a:p>
        </p:txBody>
      </p:sp>
      <p:sp>
        <p:nvSpPr>
          <p:cNvPr id="8" name="íṡlïde">
            <a:extLst>
              <a:ext uri="{FF2B5EF4-FFF2-40B4-BE49-F238E27FC236}">
                <a16:creationId xmlns:a16="http://schemas.microsoft.com/office/drawing/2014/main" id="{9DFBF9B4-08B5-49A5-B5FA-2CD31A02C5A7}"/>
              </a:ext>
            </a:extLst>
          </p:cNvPr>
          <p:cNvSpPr/>
          <p:nvPr/>
        </p:nvSpPr>
        <p:spPr bwMode="auto">
          <a:xfrm>
            <a:off x="6803773" y="1123950"/>
            <a:ext cx="2450326" cy="720000"/>
          </a:xfrm>
          <a:prstGeom prst="chevron">
            <a:avLst>
              <a:gd name="adj" fmla="val 31720"/>
            </a:avLst>
          </a:prstGeom>
          <a:solidFill>
            <a:schemeClr val="accent1">
              <a:alpha val="2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b="1" dirty="0"/>
              <a:t>Text here</a:t>
            </a:r>
          </a:p>
        </p:txBody>
      </p:sp>
      <p:sp>
        <p:nvSpPr>
          <p:cNvPr id="9" name="íŝļiḋè">
            <a:extLst>
              <a:ext uri="{FF2B5EF4-FFF2-40B4-BE49-F238E27FC236}">
                <a16:creationId xmlns:a16="http://schemas.microsoft.com/office/drawing/2014/main" id="{B4E368D5-80FF-47ED-BA4F-7BC9A7199587}"/>
              </a:ext>
            </a:extLst>
          </p:cNvPr>
          <p:cNvSpPr/>
          <p:nvPr/>
        </p:nvSpPr>
        <p:spPr bwMode="auto">
          <a:xfrm>
            <a:off x="9070162" y="1123950"/>
            <a:ext cx="2450326" cy="720000"/>
          </a:xfrm>
          <a:prstGeom prst="chevron">
            <a:avLst>
              <a:gd name="adj" fmla="val 31720"/>
            </a:avLst>
          </a:prstGeom>
          <a:solidFill>
            <a:schemeClr val="accent1">
              <a:alpha val="2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b="1" dirty="0"/>
              <a:t>Text here</a:t>
            </a:r>
          </a:p>
        </p:txBody>
      </p:sp>
      <p:sp>
        <p:nvSpPr>
          <p:cNvPr id="10" name="ïSḻídê">
            <a:extLst>
              <a:ext uri="{FF2B5EF4-FFF2-40B4-BE49-F238E27FC236}">
                <a16:creationId xmlns:a16="http://schemas.microsoft.com/office/drawing/2014/main" id="{3C99E8D3-3CDB-42C8-A877-E4C14B1BF1A5}"/>
              </a:ext>
            </a:extLst>
          </p:cNvPr>
          <p:cNvSpPr txBox="1"/>
          <p:nvPr/>
        </p:nvSpPr>
        <p:spPr bwMode="auto">
          <a:xfrm>
            <a:off x="669925" y="2034000"/>
            <a:ext cx="1466075" cy="41288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/>
              <a:t>Text here</a:t>
            </a:r>
          </a:p>
        </p:txBody>
      </p:sp>
      <p:sp>
        <p:nvSpPr>
          <p:cNvPr id="11" name="ïSľïdé">
            <a:extLst>
              <a:ext uri="{FF2B5EF4-FFF2-40B4-BE49-F238E27FC236}">
                <a16:creationId xmlns:a16="http://schemas.microsoft.com/office/drawing/2014/main" id="{A2412FAD-2A8E-4487-8608-1504D880D3A4}"/>
              </a:ext>
            </a:extLst>
          </p:cNvPr>
          <p:cNvSpPr txBox="1"/>
          <p:nvPr/>
        </p:nvSpPr>
        <p:spPr bwMode="auto">
          <a:xfrm>
            <a:off x="2271000" y="2034000"/>
            <a:ext cx="2200839" cy="4128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1400" dirty="0">
                <a:solidFill>
                  <a:schemeClr val="dk1"/>
                </a:solidFill>
              </a:rPr>
              <a:t>Supporting text here.</a:t>
            </a:r>
          </a:p>
        </p:txBody>
      </p:sp>
      <p:sp>
        <p:nvSpPr>
          <p:cNvPr id="12" name="îṣľîde">
            <a:extLst>
              <a:ext uri="{FF2B5EF4-FFF2-40B4-BE49-F238E27FC236}">
                <a16:creationId xmlns:a16="http://schemas.microsoft.com/office/drawing/2014/main" id="{E7047346-09A7-4171-8652-1CF3D84DCC56}"/>
              </a:ext>
            </a:extLst>
          </p:cNvPr>
          <p:cNvSpPr txBox="1"/>
          <p:nvPr/>
        </p:nvSpPr>
        <p:spPr bwMode="auto">
          <a:xfrm>
            <a:off x="4537387" y="2034000"/>
            <a:ext cx="2200839" cy="4128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1400" dirty="0">
                <a:solidFill>
                  <a:schemeClr val="dk1"/>
                </a:solidFill>
              </a:rPr>
              <a:t>Supporting text here.</a:t>
            </a:r>
          </a:p>
        </p:txBody>
      </p:sp>
      <p:sp>
        <p:nvSpPr>
          <p:cNvPr id="13" name="iš1idè">
            <a:extLst>
              <a:ext uri="{FF2B5EF4-FFF2-40B4-BE49-F238E27FC236}">
                <a16:creationId xmlns:a16="http://schemas.microsoft.com/office/drawing/2014/main" id="{6CFCBD4E-A878-4142-A489-EB08AB2946D7}"/>
              </a:ext>
            </a:extLst>
          </p:cNvPr>
          <p:cNvSpPr txBox="1"/>
          <p:nvPr/>
        </p:nvSpPr>
        <p:spPr bwMode="auto">
          <a:xfrm>
            <a:off x="6803774" y="2034000"/>
            <a:ext cx="2200839" cy="4128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1400" dirty="0">
                <a:solidFill>
                  <a:schemeClr val="dk1"/>
                </a:solidFill>
              </a:rPr>
              <a:t>Supporting text here.</a:t>
            </a:r>
          </a:p>
        </p:txBody>
      </p:sp>
      <p:sp>
        <p:nvSpPr>
          <p:cNvPr id="14" name="iŝ1ïde">
            <a:extLst>
              <a:ext uri="{FF2B5EF4-FFF2-40B4-BE49-F238E27FC236}">
                <a16:creationId xmlns:a16="http://schemas.microsoft.com/office/drawing/2014/main" id="{A8DE37AF-25F4-4E8D-BFBD-C05AB2B44DE5}"/>
              </a:ext>
            </a:extLst>
          </p:cNvPr>
          <p:cNvSpPr txBox="1"/>
          <p:nvPr/>
        </p:nvSpPr>
        <p:spPr bwMode="auto">
          <a:xfrm>
            <a:off x="9070161" y="2034000"/>
            <a:ext cx="2200839" cy="4128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1400" dirty="0">
                <a:solidFill>
                  <a:schemeClr val="dk1"/>
                </a:solidFill>
              </a:rPr>
              <a:t>Supporting text here.</a:t>
            </a:r>
          </a:p>
        </p:txBody>
      </p:sp>
      <p:sp>
        <p:nvSpPr>
          <p:cNvPr id="31" name="íṥļiďé">
            <a:extLst>
              <a:ext uri="{FF2B5EF4-FFF2-40B4-BE49-F238E27FC236}">
                <a16:creationId xmlns:a16="http://schemas.microsoft.com/office/drawing/2014/main" id="{4D0F841A-02A8-4BDA-AEA0-7D559355FC0E}"/>
              </a:ext>
            </a:extLst>
          </p:cNvPr>
          <p:cNvSpPr/>
          <p:nvPr/>
        </p:nvSpPr>
        <p:spPr bwMode="auto">
          <a:xfrm>
            <a:off x="3022883" y="2636930"/>
            <a:ext cx="697072" cy="884488"/>
          </a:xfrm>
          <a:custGeom>
            <a:avLst/>
            <a:gdLst>
              <a:gd name="connsiteX0" fmla="*/ 1916641 w 2343153"/>
              <a:gd name="connsiteY0" fmla="*/ 1844580 h 2973138"/>
              <a:gd name="connsiteX1" fmla="*/ 1914958 w 2343153"/>
              <a:gd name="connsiteY1" fmla="*/ 1853049 h 2973138"/>
              <a:gd name="connsiteX2" fmla="*/ 1913181 w 2343153"/>
              <a:gd name="connsiteY2" fmla="*/ 1855709 h 2973138"/>
              <a:gd name="connsiteX3" fmla="*/ 1171771 w 2343153"/>
              <a:gd name="connsiteY3" fmla="*/ 977093 h 2973138"/>
              <a:gd name="connsiteX4" fmla="*/ 263334 w 2343153"/>
              <a:gd name="connsiteY4" fmla="*/ 1883643 h 2973138"/>
              <a:gd name="connsiteX5" fmla="*/ 1171771 w 2343153"/>
              <a:gd name="connsiteY5" fmla="*/ 2790648 h 2973138"/>
              <a:gd name="connsiteX6" fmla="*/ 2079750 w 2343153"/>
              <a:gd name="connsiteY6" fmla="*/ 1883643 h 2973138"/>
              <a:gd name="connsiteX7" fmla="*/ 1171771 w 2343153"/>
              <a:gd name="connsiteY7" fmla="*/ 977093 h 2973138"/>
              <a:gd name="connsiteX8" fmla="*/ 1171771 w 2343153"/>
              <a:gd name="connsiteY8" fmla="*/ 157467 h 2973138"/>
              <a:gd name="connsiteX9" fmla="*/ 948880 w 2343153"/>
              <a:gd name="connsiteY9" fmla="*/ 380008 h 2973138"/>
              <a:gd name="connsiteX10" fmla="*/ 996281 w 2343153"/>
              <a:gd name="connsiteY10" fmla="*/ 517444 h 2973138"/>
              <a:gd name="connsiteX11" fmla="*/ 996281 w 2343153"/>
              <a:gd name="connsiteY11" fmla="*/ 467382 h 2973138"/>
              <a:gd name="connsiteX12" fmla="*/ 1060099 w 2343153"/>
              <a:gd name="connsiteY12" fmla="*/ 403672 h 2973138"/>
              <a:gd name="connsiteX13" fmla="*/ 1282990 w 2343153"/>
              <a:gd name="connsiteY13" fmla="*/ 403672 h 2973138"/>
              <a:gd name="connsiteX14" fmla="*/ 1346804 w 2343153"/>
              <a:gd name="connsiteY14" fmla="*/ 467382 h 2973138"/>
              <a:gd name="connsiteX15" fmla="*/ 1346804 w 2343153"/>
              <a:gd name="connsiteY15" fmla="*/ 517444 h 2973138"/>
              <a:gd name="connsiteX16" fmla="*/ 1394666 w 2343153"/>
              <a:gd name="connsiteY16" fmla="*/ 380008 h 2973138"/>
              <a:gd name="connsiteX17" fmla="*/ 1171771 w 2343153"/>
              <a:gd name="connsiteY17" fmla="*/ 157467 h 2973138"/>
              <a:gd name="connsiteX18" fmla="*/ 1171771 w 2343153"/>
              <a:gd name="connsiteY18" fmla="*/ 0 h 2973138"/>
              <a:gd name="connsiteX19" fmla="*/ 1552373 w 2343153"/>
              <a:gd name="connsiteY19" fmla="*/ 380008 h 2973138"/>
              <a:gd name="connsiteX20" fmla="*/ 1346804 w 2343153"/>
              <a:gd name="connsiteY20" fmla="*/ 717230 h 2973138"/>
              <a:gd name="connsiteX21" fmla="*/ 1346804 w 2343153"/>
              <a:gd name="connsiteY21" fmla="*/ 808703 h 2973138"/>
              <a:gd name="connsiteX22" fmla="*/ 1904266 w 2343153"/>
              <a:gd name="connsiteY22" fmla="*/ 1077212 h 2973138"/>
              <a:gd name="connsiteX23" fmla="*/ 1962610 w 2343153"/>
              <a:gd name="connsiteY23" fmla="*/ 1022148 h 2973138"/>
              <a:gd name="connsiteX24" fmla="*/ 1929334 w 2343153"/>
              <a:gd name="connsiteY24" fmla="*/ 985739 h 2973138"/>
              <a:gd name="connsiteX25" fmla="*/ 1917026 w 2343153"/>
              <a:gd name="connsiteY25" fmla="*/ 952973 h 2973138"/>
              <a:gd name="connsiteX26" fmla="*/ 1932068 w 2343153"/>
              <a:gd name="connsiteY26" fmla="*/ 920659 h 2973138"/>
              <a:gd name="connsiteX27" fmla="*/ 2036449 w 2343153"/>
              <a:gd name="connsiteY27" fmla="*/ 825543 h 2973138"/>
              <a:gd name="connsiteX28" fmla="*/ 2067447 w 2343153"/>
              <a:gd name="connsiteY28" fmla="*/ 813254 h 2973138"/>
              <a:gd name="connsiteX29" fmla="*/ 2101632 w 2343153"/>
              <a:gd name="connsiteY29" fmla="*/ 828273 h 2973138"/>
              <a:gd name="connsiteX30" fmla="*/ 2331361 w 2343153"/>
              <a:gd name="connsiteY30" fmla="*/ 1078577 h 2973138"/>
              <a:gd name="connsiteX31" fmla="*/ 2328170 w 2343153"/>
              <a:gd name="connsiteY31" fmla="*/ 1143657 h 2973138"/>
              <a:gd name="connsiteX32" fmla="*/ 2224246 w 2343153"/>
              <a:gd name="connsiteY32" fmla="*/ 1238773 h 2973138"/>
              <a:gd name="connsiteX33" fmla="*/ 2192796 w 2343153"/>
              <a:gd name="connsiteY33" fmla="*/ 1251057 h 2973138"/>
              <a:gd name="connsiteX34" fmla="*/ 2159063 w 2343153"/>
              <a:gd name="connsiteY34" fmla="*/ 1236039 h 2973138"/>
              <a:gd name="connsiteX35" fmla="*/ 2118953 w 2343153"/>
              <a:gd name="connsiteY35" fmla="*/ 1192349 h 2973138"/>
              <a:gd name="connsiteX36" fmla="*/ 2058330 w 2343153"/>
              <a:gd name="connsiteY36" fmla="*/ 1249240 h 2973138"/>
              <a:gd name="connsiteX37" fmla="*/ 2262987 w 2343153"/>
              <a:gd name="connsiteY37" fmla="*/ 1883643 h 2973138"/>
              <a:gd name="connsiteX38" fmla="*/ 1171771 w 2343153"/>
              <a:gd name="connsiteY38" fmla="*/ 2973138 h 2973138"/>
              <a:gd name="connsiteX39" fmla="*/ 80554 w 2343153"/>
              <a:gd name="connsiteY39" fmla="*/ 1883643 h 2973138"/>
              <a:gd name="connsiteX40" fmla="*/ 285216 w 2343153"/>
              <a:gd name="connsiteY40" fmla="*/ 1249240 h 2973138"/>
              <a:gd name="connsiteX41" fmla="*/ 224589 w 2343153"/>
              <a:gd name="connsiteY41" fmla="*/ 1192349 h 2973138"/>
              <a:gd name="connsiteX42" fmla="*/ 184478 w 2343153"/>
              <a:gd name="connsiteY42" fmla="*/ 1236039 h 2973138"/>
              <a:gd name="connsiteX43" fmla="*/ 150293 w 2343153"/>
              <a:gd name="connsiteY43" fmla="*/ 1251057 h 2973138"/>
              <a:gd name="connsiteX44" fmla="*/ 119300 w 2343153"/>
              <a:gd name="connsiteY44" fmla="*/ 1238773 h 2973138"/>
              <a:gd name="connsiteX45" fmla="*/ 14914 w 2343153"/>
              <a:gd name="connsiteY45" fmla="*/ 1143657 h 2973138"/>
              <a:gd name="connsiteX46" fmla="*/ 12180 w 2343153"/>
              <a:gd name="connsiteY46" fmla="*/ 1078577 h 2973138"/>
              <a:gd name="connsiteX47" fmla="*/ 241909 w 2343153"/>
              <a:gd name="connsiteY47" fmla="*/ 828273 h 2973138"/>
              <a:gd name="connsiteX48" fmla="*/ 275642 w 2343153"/>
              <a:gd name="connsiteY48" fmla="*/ 813254 h 2973138"/>
              <a:gd name="connsiteX49" fmla="*/ 307092 w 2343153"/>
              <a:gd name="connsiteY49" fmla="*/ 825543 h 2973138"/>
              <a:gd name="connsiteX50" fmla="*/ 411016 w 2343153"/>
              <a:gd name="connsiteY50" fmla="*/ 920659 h 2973138"/>
              <a:gd name="connsiteX51" fmla="*/ 426059 w 2343153"/>
              <a:gd name="connsiteY51" fmla="*/ 952973 h 2973138"/>
              <a:gd name="connsiteX52" fmla="*/ 413751 w 2343153"/>
              <a:gd name="connsiteY52" fmla="*/ 985739 h 2973138"/>
              <a:gd name="connsiteX53" fmla="*/ 380479 w 2343153"/>
              <a:gd name="connsiteY53" fmla="*/ 1022148 h 2973138"/>
              <a:gd name="connsiteX54" fmla="*/ 439280 w 2343153"/>
              <a:gd name="connsiteY54" fmla="*/ 1077212 h 2973138"/>
              <a:gd name="connsiteX55" fmla="*/ 996281 w 2343153"/>
              <a:gd name="connsiteY55" fmla="*/ 808703 h 2973138"/>
              <a:gd name="connsiteX56" fmla="*/ 996281 w 2343153"/>
              <a:gd name="connsiteY56" fmla="*/ 717230 h 2973138"/>
              <a:gd name="connsiteX57" fmla="*/ 791168 w 2343153"/>
              <a:gd name="connsiteY57" fmla="*/ 380008 h 2973138"/>
              <a:gd name="connsiteX58" fmla="*/ 1171771 w 2343153"/>
              <a:gd name="connsiteY58" fmla="*/ 0 h 297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343153" h="2973138">
                <a:moveTo>
                  <a:pt x="1916641" y="1844580"/>
                </a:moveTo>
                <a:lnTo>
                  <a:pt x="1914958" y="1853049"/>
                </a:lnTo>
                <a:lnTo>
                  <a:pt x="1913181" y="1855709"/>
                </a:lnTo>
                <a:close/>
                <a:moveTo>
                  <a:pt x="1171771" y="977093"/>
                </a:moveTo>
                <a:cubicBezTo>
                  <a:pt x="670831" y="977093"/>
                  <a:pt x="263334" y="1383946"/>
                  <a:pt x="263334" y="1883643"/>
                </a:cubicBezTo>
                <a:cubicBezTo>
                  <a:pt x="263334" y="2383790"/>
                  <a:pt x="670831" y="2790648"/>
                  <a:pt x="1171771" y="2790648"/>
                </a:cubicBezTo>
                <a:cubicBezTo>
                  <a:pt x="1672253" y="2790648"/>
                  <a:pt x="2079750" y="2383790"/>
                  <a:pt x="2079750" y="1883643"/>
                </a:cubicBezTo>
                <a:cubicBezTo>
                  <a:pt x="2079750" y="1383946"/>
                  <a:pt x="1672253" y="977093"/>
                  <a:pt x="1171771" y="977093"/>
                </a:cubicBezTo>
                <a:close/>
                <a:moveTo>
                  <a:pt x="1171771" y="157467"/>
                </a:moveTo>
                <a:cubicBezTo>
                  <a:pt x="1048700" y="157467"/>
                  <a:pt x="948880" y="257129"/>
                  <a:pt x="948880" y="380008"/>
                </a:cubicBezTo>
                <a:cubicBezTo>
                  <a:pt x="948880" y="431887"/>
                  <a:pt x="966657" y="479670"/>
                  <a:pt x="996281" y="517444"/>
                </a:cubicBezTo>
                <a:lnTo>
                  <a:pt x="996281" y="467382"/>
                </a:lnTo>
                <a:cubicBezTo>
                  <a:pt x="996281" y="432343"/>
                  <a:pt x="1025002" y="403672"/>
                  <a:pt x="1060099" y="403672"/>
                </a:cubicBezTo>
                <a:lnTo>
                  <a:pt x="1282990" y="403672"/>
                </a:lnTo>
                <a:cubicBezTo>
                  <a:pt x="1318088" y="403672"/>
                  <a:pt x="1346804" y="432343"/>
                  <a:pt x="1346804" y="467382"/>
                </a:cubicBezTo>
                <a:lnTo>
                  <a:pt x="1346804" y="517444"/>
                </a:lnTo>
                <a:cubicBezTo>
                  <a:pt x="1376432" y="479670"/>
                  <a:pt x="1394666" y="431887"/>
                  <a:pt x="1394666" y="380008"/>
                </a:cubicBezTo>
                <a:cubicBezTo>
                  <a:pt x="1394666" y="257129"/>
                  <a:pt x="1294385" y="157467"/>
                  <a:pt x="1171771" y="157467"/>
                </a:cubicBezTo>
                <a:close/>
                <a:moveTo>
                  <a:pt x="1171771" y="0"/>
                </a:moveTo>
                <a:cubicBezTo>
                  <a:pt x="1381445" y="0"/>
                  <a:pt x="1552373" y="170663"/>
                  <a:pt x="1552373" y="380008"/>
                </a:cubicBezTo>
                <a:cubicBezTo>
                  <a:pt x="1552373" y="526546"/>
                  <a:pt x="1468505" y="653972"/>
                  <a:pt x="1346804" y="717230"/>
                </a:cubicBezTo>
                <a:lnTo>
                  <a:pt x="1346804" y="808703"/>
                </a:lnTo>
                <a:cubicBezTo>
                  <a:pt x="1559212" y="842839"/>
                  <a:pt x="1751566" y="938863"/>
                  <a:pt x="1904266" y="1077212"/>
                </a:cubicBezTo>
                <a:lnTo>
                  <a:pt x="1962610" y="1022148"/>
                </a:lnTo>
                <a:lnTo>
                  <a:pt x="1929334" y="985739"/>
                </a:lnTo>
                <a:cubicBezTo>
                  <a:pt x="1921130" y="976637"/>
                  <a:pt x="1916569" y="965257"/>
                  <a:pt x="1917026" y="952973"/>
                </a:cubicBezTo>
                <a:cubicBezTo>
                  <a:pt x="1917939" y="940685"/>
                  <a:pt x="1922951" y="929305"/>
                  <a:pt x="1932068" y="920659"/>
                </a:cubicBezTo>
                <a:lnTo>
                  <a:pt x="2036449" y="825543"/>
                </a:lnTo>
                <a:cubicBezTo>
                  <a:pt x="2044652" y="817806"/>
                  <a:pt x="2056052" y="813254"/>
                  <a:pt x="2067447" y="813254"/>
                </a:cubicBezTo>
                <a:cubicBezTo>
                  <a:pt x="2080207" y="813254"/>
                  <a:pt x="2092972" y="818719"/>
                  <a:pt x="2101632" y="828273"/>
                </a:cubicBezTo>
                <a:lnTo>
                  <a:pt x="2331361" y="1078577"/>
                </a:lnTo>
                <a:cubicBezTo>
                  <a:pt x="2348226" y="1097238"/>
                  <a:pt x="2346861" y="1126361"/>
                  <a:pt x="2328170" y="1143657"/>
                </a:cubicBezTo>
                <a:lnTo>
                  <a:pt x="2224246" y="1238773"/>
                </a:lnTo>
                <a:cubicBezTo>
                  <a:pt x="2215586" y="1246506"/>
                  <a:pt x="2204648" y="1251057"/>
                  <a:pt x="2192796" y="1251057"/>
                </a:cubicBezTo>
                <a:cubicBezTo>
                  <a:pt x="2180031" y="1251057"/>
                  <a:pt x="2167723" y="1245597"/>
                  <a:pt x="2159063" y="1236039"/>
                </a:cubicBezTo>
                <a:lnTo>
                  <a:pt x="2118953" y="1192349"/>
                </a:lnTo>
                <a:lnTo>
                  <a:pt x="2058330" y="1249240"/>
                </a:lnTo>
                <a:cubicBezTo>
                  <a:pt x="2186870" y="1428092"/>
                  <a:pt x="2262987" y="1647448"/>
                  <a:pt x="2262987" y="1883643"/>
                </a:cubicBezTo>
                <a:cubicBezTo>
                  <a:pt x="2262987" y="2484366"/>
                  <a:pt x="1773448" y="2973138"/>
                  <a:pt x="1171771" y="2973138"/>
                </a:cubicBezTo>
                <a:cubicBezTo>
                  <a:pt x="570098" y="2973138"/>
                  <a:pt x="80554" y="2484366"/>
                  <a:pt x="80554" y="1883643"/>
                </a:cubicBezTo>
                <a:cubicBezTo>
                  <a:pt x="80554" y="1647448"/>
                  <a:pt x="156219" y="1428092"/>
                  <a:pt x="285216" y="1249240"/>
                </a:cubicBezTo>
                <a:lnTo>
                  <a:pt x="224589" y="1192349"/>
                </a:lnTo>
                <a:lnTo>
                  <a:pt x="184478" y="1236039"/>
                </a:lnTo>
                <a:cubicBezTo>
                  <a:pt x="175818" y="1245597"/>
                  <a:pt x="163058" y="1251057"/>
                  <a:pt x="150293" y="1251057"/>
                </a:cubicBezTo>
                <a:cubicBezTo>
                  <a:pt x="138898" y="1251057"/>
                  <a:pt x="127503" y="1246506"/>
                  <a:pt x="119300" y="1238773"/>
                </a:cubicBezTo>
                <a:lnTo>
                  <a:pt x="14914" y="1143657"/>
                </a:lnTo>
                <a:cubicBezTo>
                  <a:pt x="-3772" y="1126361"/>
                  <a:pt x="-5141" y="1097238"/>
                  <a:pt x="12180" y="1078577"/>
                </a:cubicBezTo>
                <a:lnTo>
                  <a:pt x="241909" y="828273"/>
                </a:lnTo>
                <a:cubicBezTo>
                  <a:pt x="250570" y="818719"/>
                  <a:pt x="262878" y="813254"/>
                  <a:pt x="275642" y="813254"/>
                </a:cubicBezTo>
                <a:cubicBezTo>
                  <a:pt x="287494" y="813254"/>
                  <a:pt x="298432" y="817806"/>
                  <a:pt x="307092" y="825543"/>
                </a:cubicBezTo>
                <a:lnTo>
                  <a:pt x="411016" y="920659"/>
                </a:lnTo>
                <a:cubicBezTo>
                  <a:pt x="420133" y="929305"/>
                  <a:pt x="425603" y="940685"/>
                  <a:pt x="426059" y="952973"/>
                </a:cubicBezTo>
                <a:cubicBezTo>
                  <a:pt x="426516" y="965257"/>
                  <a:pt x="422411" y="976637"/>
                  <a:pt x="413751" y="985739"/>
                </a:cubicBezTo>
                <a:lnTo>
                  <a:pt x="380479" y="1022148"/>
                </a:lnTo>
                <a:lnTo>
                  <a:pt x="439280" y="1077212"/>
                </a:lnTo>
                <a:cubicBezTo>
                  <a:pt x="591975" y="938863"/>
                  <a:pt x="783872" y="842839"/>
                  <a:pt x="996281" y="808703"/>
                </a:cubicBezTo>
                <a:lnTo>
                  <a:pt x="996281" y="717230"/>
                </a:lnTo>
                <a:cubicBezTo>
                  <a:pt x="874580" y="653972"/>
                  <a:pt x="791168" y="526546"/>
                  <a:pt x="791168" y="380008"/>
                </a:cubicBezTo>
                <a:cubicBezTo>
                  <a:pt x="791168" y="170663"/>
                  <a:pt x="961640" y="0"/>
                  <a:pt x="11717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2" name="í$1ïdè">
            <a:extLst>
              <a:ext uri="{FF2B5EF4-FFF2-40B4-BE49-F238E27FC236}">
                <a16:creationId xmlns:a16="http://schemas.microsoft.com/office/drawing/2014/main" id="{394D7272-582B-4C0D-8B7E-A6A9F480752A}"/>
              </a:ext>
            </a:extLst>
          </p:cNvPr>
          <p:cNvSpPr/>
          <p:nvPr/>
        </p:nvSpPr>
        <p:spPr bwMode="auto">
          <a:xfrm>
            <a:off x="3187368" y="3011720"/>
            <a:ext cx="368101" cy="368101"/>
          </a:xfrm>
          <a:prstGeom prst="pie">
            <a:avLst>
              <a:gd name="adj1" fmla="val 16311876"/>
              <a:gd name="adj2" fmla="val 300753"/>
            </a:avLst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29" name="íṡľîḍè">
            <a:extLst>
              <a:ext uri="{FF2B5EF4-FFF2-40B4-BE49-F238E27FC236}">
                <a16:creationId xmlns:a16="http://schemas.microsoft.com/office/drawing/2014/main" id="{9CA0BB40-1874-45EC-97D0-B3662FE30719}"/>
              </a:ext>
            </a:extLst>
          </p:cNvPr>
          <p:cNvSpPr/>
          <p:nvPr/>
        </p:nvSpPr>
        <p:spPr bwMode="auto">
          <a:xfrm>
            <a:off x="5289270" y="2636930"/>
            <a:ext cx="697072" cy="884488"/>
          </a:xfrm>
          <a:custGeom>
            <a:avLst/>
            <a:gdLst>
              <a:gd name="connsiteX0" fmla="*/ 1916641 w 2343153"/>
              <a:gd name="connsiteY0" fmla="*/ 1844580 h 2973138"/>
              <a:gd name="connsiteX1" fmla="*/ 1914958 w 2343153"/>
              <a:gd name="connsiteY1" fmla="*/ 1853049 h 2973138"/>
              <a:gd name="connsiteX2" fmla="*/ 1913181 w 2343153"/>
              <a:gd name="connsiteY2" fmla="*/ 1855709 h 2973138"/>
              <a:gd name="connsiteX3" fmla="*/ 1171771 w 2343153"/>
              <a:gd name="connsiteY3" fmla="*/ 977093 h 2973138"/>
              <a:gd name="connsiteX4" fmla="*/ 263334 w 2343153"/>
              <a:gd name="connsiteY4" fmla="*/ 1883643 h 2973138"/>
              <a:gd name="connsiteX5" fmla="*/ 1171771 w 2343153"/>
              <a:gd name="connsiteY5" fmla="*/ 2790648 h 2973138"/>
              <a:gd name="connsiteX6" fmla="*/ 2079750 w 2343153"/>
              <a:gd name="connsiteY6" fmla="*/ 1883643 h 2973138"/>
              <a:gd name="connsiteX7" fmla="*/ 1171771 w 2343153"/>
              <a:gd name="connsiteY7" fmla="*/ 977093 h 2973138"/>
              <a:gd name="connsiteX8" fmla="*/ 1171771 w 2343153"/>
              <a:gd name="connsiteY8" fmla="*/ 157467 h 2973138"/>
              <a:gd name="connsiteX9" fmla="*/ 948880 w 2343153"/>
              <a:gd name="connsiteY9" fmla="*/ 380008 h 2973138"/>
              <a:gd name="connsiteX10" fmla="*/ 996281 w 2343153"/>
              <a:gd name="connsiteY10" fmla="*/ 517444 h 2973138"/>
              <a:gd name="connsiteX11" fmla="*/ 996281 w 2343153"/>
              <a:gd name="connsiteY11" fmla="*/ 467382 h 2973138"/>
              <a:gd name="connsiteX12" fmla="*/ 1060099 w 2343153"/>
              <a:gd name="connsiteY12" fmla="*/ 403672 h 2973138"/>
              <a:gd name="connsiteX13" fmla="*/ 1282990 w 2343153"/>
              <a:gd name="connsiteY13" fmla="*/ 403672 h 2973138"/>
              <a:gd name="connsiteX14" fmla="*/ 1346804 w 2343153"/>
              <a:gd name="connsiteY14" fmla="*/ 467382 h 2973138"/>
              <a:gd name="connsiteX15" fmla="*/ 1346804 w 2343153"/>
              <a:gd name="connsiteY15" fmla="*/ 517444 h 2973138"/>
              <a:gd name="connsiteX16" fmla="*/ 1394666 w 2343153"/>
              <a:gd name="connsiteY16" fmla="*/ 380008 h 2973138"/>
              <a:gd name="connsiteX17" fmla="*/ 1171771 w 2343153"/>
              <a:gd name="connsiteY17" fmla="*/ 157467 h 2973138"/>
              <a:gd name="connsiteX18" fmla="*/ 1171771 w 2343153"/>
              <a:gd name="connsiteY18" fmla="*/ 0 h 2973138"/>
              <a:gd name="connsiteX19" fmla="*/ 1552373 w 2343153"/>
              <a:gd name="connsiteY19" fmla="*/ 380008 h 2973138"/>
              <a:gd name="connsiteX20" fmla="*/ 1346804 w 2343153"/>
              <a:gd name="connsiteY20" fmla="*/ 717230 h 2973138"/>
              <a:gd name="connsiteX21" fmla="*/ 1346804 w 2343153"/>
              <a:gd name="connsiteY21" fmla="*/ 808703 h 2973138"/>
              <a:gd name="connsiteX22" fmla="*/ 1904266 w 2343153"/>
              <a:gd name="connsiteY22" fmla="*/ 1077212 h 2973138"/>
              <a:gd name="connsiteX23" fmla="*/ 1962610 w 2343153"/>
              <a:gd name="connsiteY23" fmla="*/ 1022148 h 2973138"/>
              <a:gd name="connsiteX24" fmla="*/ 1929334 w 2343153"/>
              <a:gd name="connsiteY24" fmla="*/ 985739 h 2973138"/>
              <a:gd name="connsiteX25" fmla="*/ 1917026 w 2343153"/>
              <a:gd name="connsiteY25" fmla="*/ 952973 h 2973138"/>
              <a:gd name="connsiteX26" fmla="*/ 1932068 w 2343153"/>
              <a:gd name="connsiteY26" fmla="*/ 920659 h 2973138"/>
              <a:gd name="connsiteX27" fmla="*/ 2036449 w 2343153"/>
              <a:gd name="connsiteY27" fmla="*/ 825543 h 2973138"/>
              <a:gd name="connsiteX28" fmla="*/ 2067447 w 2343153"/>
              <a:gd name="connsiteY28" fmla="*/ 813254 h 2973138"/>
              <a:gd name="connsiteX29" fmla="*/ 2101632 w 2343153"/>
              <a:gd name="connsiteY29" fmla="*/ 828273 h 2973138"/>
              <a:gd name="connsiteX30" fmla="*/ 2331361 w 2343153"/>
              <a:gd name="connsiteY30" fmla="*/ 1078577 h 2973138"/>
              <a:gd name="connsiteX31" fmla="*/ 2328170 w 2343153"/>
              <a:gd name="connsiteY31" fmla="*/ 1143657 h 2973138"/>
              <a:gd name="connsiteX32" fmla="*/ 2224246 w 2343153"/>
              <a:gd name="connsiteY32" fmla="*/ 1238773 h 2973138"/>
              <a:gd name="connsiteX33" fmla="*/ 2192796 w 2343153"/>
              <a:gd name="connsiteY33" fmla="*/ 1251057 h 2973138"/>
              <a:gd name="connsiteX34" fmla="*/ 2159063 w 2343153"/>
              <a:gd name="connsiteY34" fmla="*/ 1236039 h 2973138"/>
              <a:gd name="connsiteX35" fmla="*/ 2118953 w 2343153"/>
              <a:gd name="connsiteY35" fmla="*/ 1192349 h 2973138"/>
              <a:gd name="connsiteX36" fmla="*/ 2058330 w 2343153"/>
              <a:gd name="connsiteY36" fmla="*/ 1249240 h 2973138"/>
              <a:gd name="connsiteX37" fmla="*/ 2262987 w 2343153"/>
              <a:gd name="connsiteY37" fmla="*/ 1883643 h 2973138"/>
              <a:gd name="connsiteX38" fmla="*/ 1171771 w 2343153"/>
              <a:gd name="connsiteY38" fmla="*/ 2973138 h 2973138"/>
              <a:gd name="connsiteX39" fmla="*/ 80554 w 2343153"/>
              <a:gd name="connsiteY39" fmla="*/ 1883643 h 2973138"/>
              <a:gd name="connsiteX40" fmla="*/ 285216 w 2343153"/>
              <a:gd name="connsiteY40" fmla="*/ 1249240 h 2973138"/>
              <a:gd name="connsiteX41" fmla="*/ 224589 w 2343153"/>
              <a:gd name="connsiteY41" fmla="*/ 1192349 h 2973138"/>
              <a:gd name="connsiteX42" fmla="*/ 184478 w 2343153"/>
              <a:gd name="connsiteY42" fmla="*/ 1236039 h 2973138"/>
              <a:gd name="connsiteX43" fmla="*/ 150293 w 2343153"/>
              <a:gd name="connsiteY43" fmla="*/ 1251057 h 2973138"/>
              <a:gd name="connsiteX44" fmla="*/ 119300 w 2343153"/>
              <a:gd name="connsiteY44" fmla="*/ 1238773 h 2973138"/>
              <a:gd name="connsiteX45" fmla="*/ 14914 w 2343153"/>
              <a:gd name="connsiteY45" fmla="*/ 1143657 h 2973138"/>
              <a:gd name="connsiteX46" fmla="*/ 12180 w 2343153"/>
              <a:gd name="connsiteY46" fmla="*/ 1078577 h 2973138"/>
              <a:gd name="connsiteX47" fmla="*/ 241909 w 2343153"/>
              <a:gd name="connsiteY47" fmla="*/ 828273 h 2973138"/>
              <a:gd name="connsiteX48" fmla="*/ 275642 w 2343153"/>
              <a:gd name="connsiteY48" fmla="*/ 813254 h 2973138"/>
              <a:gd name="connsiteX49" fmla="*/ 307092 w 2343153"/>
              <a:gd name="connsiteY49" fmla="*/ 825543 h 2973138"/>
              <a:gd name="connsiteX50" fmla="*/ 411016 w 2343153"/>
              <a:gd name="connsiteY50" fmla="*/ 920659 h 2973138"/>
              <a:gd name="connsiteX51" fmla="*/ 426059 w 2343153"/>
              <a:gd name="connsiteY51" fmla="*/ 952973 h 2973138"/>
              <a:gd name="connsiteX52" fmla="*/ 413751 w 2343153"/>
              <a:gd name="connsiteY52" fmla="*/ 985739 h 2973138"/>
              <a:gd name="connsiteX53" fmla="*/ 380479 w 2343153"/>
              <a:gd name="connsiteY53" fmla="*/ 1022148 h 2973138"/>
              <a:gd name="connsiteX54" fmla="*/ 439280 w 2343153"/>
              <a:gd name="connsiteY54" fmla="*/ 1077212 h 2973138"/>
              <a:gd name="connsiteX55" fmla="*/ 996281 w 2343153"/>
              <a:gd name="connsiteY55" fmla="*/ 808703 h 2973138"/>
              <a:gd name="connsiteX56" fmla="*/ 996281 w 2343153"/>
              <a:gd name="connsiteY56" fmla="*/ 717230 h 2973138"/>
              <a:gd name="connsiteX57" fmla="*/ 791168 w 2343153"/>
              <a:gd name="connsiteY57" fmla="*/ 380008 h 2973138"/>
              <a:gd name="connsiteX58" fmla="*/ 1171771 w 2343153"/>
              <a:gd name="connsiteY58" fmla="*/ 0 h 297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343153" h="2973138">
                <a:moveTo>
                  <a:pt x="1916641" y="1844580"/>
                </a:moveTo>
                <a:lnTo>
                  <a:pt x="1914958" y="1853049"/>
                </a:lnTo>
                <a:lnTo>
                  <a:pt x="1913181" y="1855709"/>
                </a:lnTo>
                <a:close/>
                <a:moveTo>
                  <a:pt x="1171771" y="977093"/>
                </a:moveTo>
                <a:cubicBezTo>
                  <a:pt x="670831" y="977093"/>
                  <a:pt x="263334" y="1383946"/>
                  <a:pt x="263334" y="1883643"/>
                </a:cubicBezTo>
                <a:cubicBezTo>
                  <a:pt x="263334" y="2383790"/>
                  <a:pt x="670831" y="2790648"/>
                  <a:pt x="1171771" y="2790648"/>
                </a:cubicBezTo>
                <a:cubicBezTo>
                  <a:pt x="1672253" y="2790648"/>
                  <a:pt x="2079750" y="2383790"/>
                  <a:pt x="2079750" y="1883643"/>
                </a:cubicBezTo>
                <a:cubicBezTo>
                  <a:pt x="2079750" y="1383946"/>
                  <a:pt x="1672253" y="977093"/>
                  <a:pt x="1171771" y="977093"/>
                </a:cubicBezTo>
                <a:close/>
                <a:moveTo>
                  <a:pt x="1171771" y="157467"/>
                </a:moveTo>
                <a:cubicBezTo>
                  <a:pt x="1048700" y="157467"/>
                  <a:pt x="948880" y="257129"/>
                  <a:pt x="948880" y="380008"/>
                </a:cubicBezTo>
                <a:cubicBezTo>
                  <a:pt x="948880" y="431887"/>
                  <a:pt x="966657" y="479670"/>
                  <a:pt x="996281" y="517444"/>
                </a:cubicBezTo>
                <a:lnTo>
                  <a:pt x="996281" y="467382"/>
                </a:lnTo>
                <a:cubicBezTo>
                  <a:pt x="996281" y="432343"/>
                  <a:pt x="1025002" y="403672"/>
                  <a:pt x="1060099" y="403672"/>
                </a:cubicBezTo>
                <a:lnTo>
                  <a:pt x="1282990" y="403672"/>
                </a:lnTo>
                <a:cubicBezTo>
                  <a:pt x="1318088" y="403672"/>
                  <a:pt x="1346804" y="432343"/>
                  <a:pt x="1346804" y="467382"/>
                </a:cubicBezTo>
                <a:lnTo>
                  <a:pt x="1346804" y="517444"/>
                </a:lnTo>
                <a:cubicBezTo>
                  <a:pt x="1376432" y="479670"/>
                  <a:pt x="1394666" y="431887"/>
                  <a:pt x="1394666" y="380008"/>
                </a:cubicBezTo>
                <a:cubicBezTo>
                  <a:pt x="1394666" y="257129"/>
                  <a:pt x="1294385" y="157467"/>
                  <a:pt x="1171771" y="157467"/>
                </a:cubicBezTo>
                <a:close/>
                <a:moveTo>
                  <a:pt x="1171771" y="0"/>
                </a:moveTo>
                <a:cubicBezTo>
                  <a:pt x="1381445" y="0"/>
                  <a:pt x="1552373" y="170663"/>
                  <a:pt x="1552373" y="380008"/>
                </a:cubicBezTo>
                <a:cubicBezTo>
                  <a:pt x="1552373" y="526546"/>
                  <a:pt x="1468505" y="653972"/>
                  <a:pt x="1346804" y="717230"/>
                </a:cubicBezTo>
                <a:lnTo>
                  <a:pt x="1346804" y="808703"/>
                </a:lnTo>
                <a:cubicBezTo>
                  <a:pt x="1559212" y="842839"/>
                  <a:pt x="1751566" y="938863"/>
                  <a:pt x="1904266" y="1077212"/>
                </a:cubicBezTo>
                <a:lnTo>
                  <a:pt x="1962610" y="1022148"/>
                </a:lnTo>
                <a:lnTo>
                  <a:pt x="1929334" y="985739"/>
                </a:lnTo>
                <a:cubicBezTo>
                  <a:pt x="1921130" y="976637"/>
                  <a:pt x="1916569" y="965257"/>
                  <a:pt x="1917026" y="952973"/>
                </a:cubicBezTo>
                <a:cubicBezTo>
                  <a:pt x="1917939" y="940685"/>
                  <a:pt x="1922951" y="929305"/>
                  <a:pt x="1932068" y="920659"/>
                </a:cubicBezTo>
                <a:lnTo>
                  <a:pt x="2036449" y="825543"/>
                </a:lnTo>
                <a:cubicBezTo>
                  <a:pt x="2044652" y="817806"/>
                  <a:pt x="2056052" y="813254"/>
                  <a:pt x="2067447" y="813254"/>
                </a:cubicBezTo>
                <a:cubicBezTo>
                  <a:pt x="2080207" y="813254"/>
                  <a:pt x="2092972" y="818719"/>
                  <a:pt x="2101632" y="828273"/>
                </a:cubicBezTo>
                <a:lnTo>
                  <a:pt x="2331361" y="1078577"/>
                </a:lnTo>
                <a:cubicBezTo>
                  <a:pt x="2348226" y="1097238"/>
                  <a:pt x="2346861" y="1126361"/>
                  <a:pt x="2328170" y="1143657"/>
                </a:cubicBezTo>
                <a:lnTo>
                  <a:pt x="2224246" y="1238773"/>
                </a:lnTo>
                <a:cubicBezTo>
                  <a:pt x="2215586" y="1246506"/>
                  <a:pt x="2204648" y="1251057"/>
                  <a:pt x="2192796" y="1251057"/>
                </a:cubicBezTo>
                <a:cubicBezTo>
                  <a:pt x="2180031" y="1251057"/>
                  <a:pt x="2167723" y="1245597"/>
                  <a:pt x="2159063" y="1236039"/>
                </a:cubicBezTo>
                <a:lnTo>
                  <a:pt x="2118953" y="1192349"/>
                </a:lnTo>
                <a:lnTo>
                  <a:pt x="2058330" y="1249240"/>
                </a:lnTo>
                <a:cubicBezTo>
                  <a:pt x="2186870" y="1428092"/>
                  <a:pt x="2262987" y="1647448"/>
                  <a:pt x="2262987" y="1883643"/>
                </a:cubicBezTo>
                <a:cubicBezTo>
                  <a:pt x="2262987" y="2484366"/>
                  <a:pt x="1773448" y="2973138"/>
                  <a:pt x="1171771" y="2973138"/>
                </a:cubicBezTo>
                <a:cubicBezTo>
                  <a:pt x="570098" y="2973138"/>
                  <a:pt x="80554" y="2484366"/>
                  <a:pt x="80554" y="1883643"/>
                </a:cubicBezTo>
                <a:cubicBezTo>
                  <a:pt x="80554" y="1647448"/>
                  <a:pt x="156219" y="1428092"/>
                  <a:pt x="285216" y="1249240"/>
                </a:cubicBezTo>
                <a:lnTo>
                  <a:pt x="224589" y="1192349"/>
                </a:lnTo>
                <a:lnTo>
                  <a:pt x="184478" y="1236039"/>
                </a:lnTo>
                <a:cubicBezTo>
                  <a:pt x="175818" y="1245597"/>
                  <a:pt x="163058" y="1251057"/>
                  <a:pt x="150293" y="1251057"/>
                </a:cubicBezTo>
                <a:cubicBezTo>
                  <a:pt x="138898" y="1251057"/>
                  <a:pt x="127503" y="1246506"/>
                  <a:pt x="119300" y="1238773"/>
                </a:cubicBezTo>
                <a:lnTo>
                  <a:pt x="14914" y="1143657"/>
                </a:lnTo>
                <a:cubicBezTo>
                  <a:pt x="-3772" y="1126361"/>
                  <a:pt x="-5141" y="1097238"/>
                  <a:pt x="12180" y="1078577"/>
                </a:cubicBezTo>
                <a:lnTo>
                  <a:pt x="241909" y="828273"/>
                </a:lnTo>
                <a:cubicBezTo>
                  <a:pt x="250570" y="818719"/>
                  <a:pt x="262878" y="813254"/>
                  <a:pt x="275642" y="813254"/>
                </a:cubicBezTo>
                <a:cubicBezTo>
                  <a:pt x="287494" y="813254"/>
                  <a:pt x="298432" y="817806"/>
                  <a:pt x="307092" y="825543"/>
                </a:cubicBezTo>
                <a:lnTo>
                  <a:pt x="411016" y="920659"/>
                </a:lnTo>
                <a:cubicBezTo>
                  <a:pt x="420133" y="929305"/>
                  <a:pt x="425603" y="940685"/>
                  <a:pt x="426059" y="952973"/>
                </a:cubicBezTo>
                <a:cubicBezTo>
                  <a:pt x="426516" y="965257"/>
                  <a:pt x="422411" y="976637"/>
                  <a:pt x="413751" y="985739"/>
                </a:cubicBezTo>
                <a:lnTo>
                  <a:pt x="380479" y="1022148"/>
                </a:lnTo>
                <a:lnTo>
                  <a:pt x="439280" y="1077212"/>
                </a:lnTo>
                <a:cubicBezTo>
                  <a:pt x="591975" y="938863"/>
                  <a:pt x="783872" y="842839"/>
                  <a:pt x="996281" y="808703"/>
                </a:cubicBezTo>
                <a:lnTo>
                  <a:pt x="996281" y="717230"/>
                </a:lnTo>
                <a:cubicBezTo>
                  <a:pt x="874580" y="653972"/>
                  <a:pt x="791168" y="526546"/>
                  <a:pt x="791168" y="380008"/>
                </a:cubicBezTo>
                <a:cubicBezTo>
                  <a:pt x="791168" y="170663"/>
                  <a:pt x="961640" y="0"/>
                  <a:pt x="11717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0" name="îšļîḋè">
            <a:extLst>
              <a:ext uri="{FF2B5EF4-FFF2-40B4-BE49-F238E27FC236}">
                <a16:creationId xmlns:a16="http://schemas.microsoft.com/office/drawing/2014/main" id="{06D00A6E-3004-4E1B-890A-B2A7AFE6782C}"/>
              </a:ext>
            </a:extLst>
          </p:cNvPr>
          <p:cNvSpPr/>
          <p:nvPr/>
        </p:nvSpPr>
        <p:spPr bwMode="auto">
          <a:xfrm>
            <a:off x="5453755" y="3011720"/>
            <a:ext cx="368101" cy="368101"/>
          </a:xfrm>
          <a:prstGeom prst="pie">
            <a:avLst>
              <a:gd name="adj1" fmla="val 16311876"/>
              <a:gd name="adj2" fmla="val 5518995"/>
            </a:avLst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27" name="íṧḻîḋè">
            <a:extLst>
              <a:ext uri="{FF2B5EF4-FFF2-40B4-BE49-F238E27FC236}">
                <a16:creationId xmlns:a16="http://schemas.microsoft.com/office/drawing/2014/main" id="{A4C0D9F5-4CEB-4E46-ABEC-27EE66FA4360}"/>
              </a:ext>
            </a:extLst>
          </p:cNvPr>
          <p:cNvSpPr/>
          <p:nvPr/>
        </p:nvSpPr>
        <p:spPr bwMode="auto">
          <a:xfrm>
            <a:off x="7555657" y="2636930"/>
            <a:ext cx="697072" cy="884488"/>
          </a:xfrm>
          <a:custGeom>
            <a:avLst/>
            <a:gdLst>
              <a:gd name="connsiteX0" fmla="*/ 1916641 w 2343153"/>
              <a:gd name="connsiteY0" fmla="*/ 1844580 h 2973138"/>
              <a:gd name="connsiteX1" fmla="*/ 1914958 w 2343153"/>
              <a:gd name="connsiteY1" fmla="*/ 1853049 h 2973138"/>
              <a:gd name="connsiteX2" fmla="*/ 1913181 w 2343153"/>
              <a:gd name="connsiteY2" fmla="*/ 1855709 h 2973138"/>
              <a:gd name="connsiteX3" fmla="*/ 1171771 w 2343153"/>
              <a:gd name="connsiteY3" fmla="*/ 977093 h 2973138"/>
              <a:gd name="connsiteX4" fmla="*/ 263334 w 2343153"/>
              <a:gd name="connsiteY4" fmla="*/ 1883643 h 2973138"/>
              <a:gd name="connsiteX5" fmla="*/ 1171771 w 2343153"/>
              <a:gd name="connsiteY5" fmla="*/ 2790648 h 2973138"/>
              <a:gd name="connsiteX6" fmla="*/ 2079750 w 2343153"/>
              <a:gd name="connsiteY6" fmla="*/ 1883643 h 2973138"/>
              <a:gd name="connsiteX7" fmla="*/ 1171771 w 2343153"/>
              <a:gd name="connsiteY7" fmla="*/ 977093 h 2973138"/>
              <a:gd name="connsiteX8" fmla="*/ 1171771 w 2343153"/>
              <a:gd name="connsiteY8" fmla="*/ 157467 h 2973138"/>
              <a:gd name="connsiteX9" fmla="*/ 948880 w 2343153"/>
              <a:gd name="connsiteY9" fmla="*/ 380008 h 2973138"/>
              <a:gd name="connsiteX10" fmla="*/ 996281 w 2343153"/>
              <a:gd name="connsiteY10" fmla="*/ 517444 h 2973138"/>
              <a:gd name="connsiteX11" fmla="*/ 996281 w 2343153"/>
              <a:gd name="connsiteY11" fmla="*/ 467382 h 2973138"/>
              <a:gd name="connsiteX12" fmla="*/ 1060099 w 2343153"/>
              <a:gd name="connsiteY12" fmla="*/ 403672 h 2973138"/>
              <a:gd name="connsiteX13" fmla="*/ 1282990 w 2343153"/>
              <a:gd name="connsiteY13" fmla="*/ 403672 h 2973138"/>
              <a:gd name="connsiteX14" fmla="*/ 1346804 w 2343153"/>
              <a:gd name="connsiteY14" fmla="*/ 467382 h 2973138"/>
              <a:gd name="connsiteX15" fmla="*/ 1346804 w 2343153"/>
              <a:gd name="connsiteY15" fmla="*/ 517444 h 2973138"/>
              <a:gd name="connsiteX16" fmla="*/ 1394666 w 2343153"/>
              <a:gd name="connsiteY16" fmla="*/ 380008 h 2973138"/>
              <a:gd name="connsiteX17" fmla="*/ 1171771 w 2343153"/>
              <a:gd name="connsiteY17" fmla="*/ 157467 h 2973138"/>
              <a:gd name="connsiteX18" fmla="*/ 1171771 w 2343153"/>
              <a:gd name="connsiteY18" fmla="*/ 0 h 2973138"/>
              <a:gd name="connsiteX19" fmla="*/ 1552373 w 2343153"/>
              <a:gd name="connsiteY19" fmla="*/ 380008 h 2973138"/>
              <a:gd name="connsiteX20" fmla="*/ 1346804 w 2343153"/>
              <a:gd name="connsiteY20" fmla="*/ 717230 h 2973138"/>
              <a:gd name="connsiteX21" fmla="*/ 1346804 w 2343153"/>
              <a:gd name="connsiteY21" fmla="*/ 808703 h 2973138"/>
              <a:gd name="connsiteX22" fmla="*/ 1904266 w 2343153"/>
              <a:gd name="connsiteY22" fmla="*/ 1077212 h 2973138"/>
              <a:gd name="connsiteX23" fmla="*/ 1962610 w 2343153"/>
              <a:gd name="connsiteY23" fmla="*/ 1022148 h 2973138"/>
              <a:gd name="connsiteX24" fmla="*/ 1929334 w 2343153"/>
              <a:gd name="connsiteY24" fmla="*/ 985739 h 2973138"/>
              <a:gd name="connsiteX25" fmla="*/ 1917026 w 2343153"/>
              <a:gd name="connsiteY25" fmla="*/ 952973 h 2973138"/>
              <a:gd name="connsiteX26" fmla="*/ 1932068 w 2343153"/>
              <a:gd name="connsiteY26" fmla="*/ 920659 h 2973138"/>
              <a:gd name="connsiteX27" fmla="*/ 2036449 w 2343153"/>
              <a:gd name="connsiteY27" fmla="*/ 825543 h 2973138"/>
              <a:gd name="connsiteX28" fmla="*/ 2067447 w 2343153"/>
              <a:gd name="connsiteY28" fmla="*/ 813254 h 2973138"/>
              <a:gd name="connsiteX29" fmla="*/ 2101632 w 2343153"/>
              <a:gd name="connsiteY29" fmla="*/ 828273 h 2973138"/>
              <a:gd name="connsiteX30" fmla="*/ 2331361 w 2343153"/>
              <a:gd name="connsiteY30" fmla="*/ 1078577 h 2973138"/>
              <a:gd name="connsiteX31" fmla="*/ 2328170 w 2343153"/>
              <a:gd name="connsiteY31" fmla="*/ 1143657 h 2973138"/>
              <a:gd name="connsiteX32" fmla="*/ 2224246 w 2343153"/>
              <a:gd name="connsiteY32" fmla="*/ 1238773 h 2973138"/>
              <a:gd name="connsiteX33" fmla="*/ 2192796 w 2343153"/>
              <a:gd name="connsiteY33" fmla="*/ 1251057 h 2973138"/>
              <a:gd name="connsiteX34" fmla="*/ 2159063 w 2343153"/>
              <a:gd name="connsiteY34" fmla="*/ 1236039 h 2973138"/>
              <a:gd name="connsiteX35" fmla="*/ 2118953 w 2343153"/>
              <a:gd name="connsiteY35" fmla="*/ 1192349 h 2973138"/>
              <a:gd name="connsiteX36" fmla="*/ 2058330 w 2343153"/>
              <a:gd name="connsiteY36" fmla="*/ 1249240 h 2973138"/>
              <a:gd name="connsiteX37" fmla="*/ 2262987 w 2343153"/>
              <a:gd name="connsiteY37" fmla="*/ 1883643 h 2973138"/>
              <a:gd name="connsiteX38" fmla="*/ 1171771 w 2343153"/>
              <a:gd name="connsiteY38" fmla="*/ 2973138 h 2973138"/>
              <a:gd name="connsiteX39" fmla="*/ 80554 w 2343153"/>
              <a:gd name="connsiteY39" fmla="*/ 1883643 h 2973138"/>
              <a:gd name="connsiteX40" fmla="*/ 285216 w 2343153"/>
              <a:gd name="connsiteY40" fmla="*/ 1249240 h 2973138"/>
              <a:gd name="connsiteX41" fmla="*/ 224589 w 2343153"/>
              <a:gd name="connsiteY41" fmla="*/ 1192349 h 2973138"/>
              <a:gd name="connsiteX42" fmla="*/ 184478 w 2343153"/>
              <a:gd name="connsiteY42" fmla="*/ 1236039 h 2973138"/>
              <a:gd name="connsiteX43" fmla="*/ 150293 w 2343153"/>
              <a:gd name="connsiteY43" fmla="*/ 1251057 h 2973138"/>
              <a:gd name="connsiteX44" fmla="*/ 119300 w 2343153"/>
              <a:gd name="connsiteY44" fmla="*/ 1238773 h 2973138"/>
              <a:gd name="connsiteX45" fmla="*/ 14914 w 2343153"/>
              <a:gd name="connsiteY45" fmla="*/ 1143657 h 2973138"/>
              <a:gd name="connsiteX46" fmla="*/ 12180 w 2343153"/>
              <a:gd name="connsiteY46" fmla="*/ 1078577 h 2973138"/>
              <a:gd name="connsiteX47" fmla="*/ 241909 w 2343153"/>
              <a:gd name="connsiteY47" fmla="*/ 828273 h 2973138"/>
              <a:gd name="connsiteX48" fmla="*/ 275642 w 2343153"/>
              <a:gd name="connsiteY48" fmla="*/ 813254 h 2973138"/>
              <a:gd name="connsiteX49" fmla="*/ 307092 w 2343153"/>
              <a:gd name="connsiteY49" fmla="*/ 825543 h 2973138"/>
              <a:gd name="connsiteX50" fmla="*/ 411016 w 2343153"/>
              <a:gd name="connsiteY50" fmla="*/ 920659 h 2973138"/>
              <a:gd name="connsiteX51" fmla="*/ 426059 w 2343153"/>
              <a:gd name="connsiteY51" fmla="*/ 952973 h 2973138"/>
              <a:gd name="connsiteX52" fmla="*/ 413751 w 2343153"/>
              <a:gd name="connsiteY52" fmla="*/ 985739 h 2973138"/>
              <a:gd name="connsiteX53" fmla="*/ 380479 w 2343153"/>
              <a:gd name="connsiteY53" fmla="*/ 1022148 h 2973138"/>
              <a:gd name="connsiteX54" fmla="*/ 439280 w 2343153"/>
              <a:gd name="connsiteY54" fmla="*/ 1077212 h 2973138"/>
              <a:gd name="connsiteX55" fmla="*/ 996281 w 2343153"/>
              <a:gd name="connsiteY55" fmla="*/ 808703 h 2973138"/>
              <a:gd name="connsiteX56" fmla="*/ 996281 w 2343153"/>
              <a:gd name="connsiteY56" fmla="*/ 717230 h 2973138"/>
              <a:gd name="connsiteX57" fmla="*/ 791168 w 2343153"/>
              <a:gd name="connsiteY57" fmla="*/ 380008 h 2973138"/>
              <a:gd name="connsiteX58" fmla="*/ 1171771 w 2343153"/>
              <a:gd name="connsiteY58" fmla="*/ 0 h 297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343153" h="2973138">
                <a:moveTo>
                  <a:pt x="1916641" y="1844580"/>
                </a:moveTo>
                <a:lnTo>
                  <a:pt x="1914958" y="1853049"/>
                </a:lnTo>
                <a:lnTo>
                  <a:pt x="1913181" y="1855709"/>
                </a:lnTo>
                <a:close/>
                <a:moveTo>
                  <a:pt x="1171771" y="977093"/>
                </a:moveTo>
                <a:cubicBezTo>
                  <a:pt x="670831" y="977093"/>
                  <a:pt x="263334" y="1383946"/>
                  <a:pt x="263334" y="1883643"/>
                </a:cubicBezTo>
                <a:cubicBezTo>
                  <a:pt x="263334" y="2383790"/>
                  <a:pt x="670831" y="2790648"/>
                  <a:pt x="1171771" y="2790648"/>
                </a:cubicBezTo>
                <a:cubicBezTo>
                  <a:pt x="1672253" y="2790648"/>
                  <a:pt x="2079750" y="2383790"/>
                  <a:pt x="2079750" y="1883643"/>
                </a:cubicBezTo>
                <a:cubicBezTo>
                  <a:pt x="2079750" y="1383946"/>
                  <a:pt x="1672253" y="977093"/>
                  <a:pt x="1171771" y="977093"/>
                </a:cubicBezTo>
                <a:close/>
                <a:moveTo>
                  <a:pt x="1171771" y="157467"/>
                </a:moveTo>
                <a:cubicBezTo>
                  <a:pt x="1048700" y="157467"/>
                  <a:pt x="948880" y="257129"/>
                  <a:pt x="948880" y="380008"/>
                </a:cubicBezTo>
                <a:cubicBezTo>
                  <a:pt x="948880" y="431887"/>
                  <a:pt x="966657" y="479670"/>
                  <a:pt x="996281" y="517444"/>
                </a:cubicBezTo>
                <a:lnTo>
                  <a:pt x="996281" y="467382"/>
                </a:lnTo>
                <a:cubicBezTo>
                  <a:pt x="996281" y="432343"/>
                  <a:pt x="1025002" y="403672"/>
                  <a:pt x="1060099" y="403672"/>
                </a:cubicBezTo>
                <a:lnTo>
                  <a:pt x="1282990" y="403672"/>
                </a:lnTo>
                <a:cubicBezTo>
                  <a:pt x="1318088" y="403672"/>
                  <a:pt x="1346804" y="432343"/>
                  <a:pt x="1346804" y="467382"/>
                </a:cubicBezTo>
                <a:lnTo>
                  <a:pt x="1346804" y="517444"/>
                </a:lnTo>
                <a:cubicBezTo>
                  <a:pt x="1376432" y="479670"/>
                  <a:pt x="1394666" y="431887"/>
                  <a:pt x="1394666" y="380008"/>
                </a:cubicBezTo>
                <a:cubicBezTo>
                  <a:pt x="1394666" y="257129"/>
                  <a:pt x="1294385" y="157467"/>
                  <a:pt x="1171771" y="157467"/>
                </a:cubicBezTo>
                <a:close/>
                <a:moveTo>
                  <a:pt x="1171771" y="0"/>
                </a:moveTo>
                <a:cubicBezTo>
                  <a:pt x="1381445" y="0"/>
                  <a:pt x="1552373" y="170663"/>
                  <a:pt x="1552373" y="380008"/>
                </a:cubicBezTo>
                <a:cubicBezTo>
                  <a:pt x="1552373" y="526546"/>
                  <a:pt x="1468505" y="653972"/>
                  <a:pt x="1346804" y="717230"/>
                </a:cubicBezTo>
                <a:lnTo>
                  <a:pt x="1346804" y="808703"/>
                </a:lnTo>
                <a:cubicBezTo>
                  <a:pt x="1559212" y="842839"/>
                  <a:pt x="1751566" y="938863"/>
                  <a:pt x="1904266" y="1077212"/>
                </a:cubicBezTo>
                <a:lnTo>
                  <a:pt x="1962610" y="1022148"/>
                </a:lnTo>
                <a:lnTo>
                  <a:pt x="1929334" y="985739"/>
                </a:lnTo>
                <a:cubicBezTo>
                  <a:pt x="1921130" y="976637"/>
                  <a:pt x="1916569" y="965257"/>
                  <a:pt x="1917026" y="952973"/>
                </a:cubicBezTo>
                <a:cubicBezTo>
                  <a:pt x="1917939" y="940685"/>
                  <a:pt x="1922951" y="929305"/>
                  <a:pt x="1932068" y="920659"/>
                </a:cubicBezTo>
                <a:lnTo>
                  <a:pt x="2036449" y="825543"/>
                </a:lnTo>
                <a:cubicBezTo>
                  <a:pt x="2044652" y="817806"/>
                  <a:pt x="2056052" y="813254"/>
                  <a:pt x="2067447" y="813254"/>
                </a:cubicBezTo>
                <a:cubicBezTo>
                  <a:pt x="2080207" y="813254"/>
                  <a:pt x="2092972" y="818719"/>
                  <a:pt x="2101632" y="828273"/>
                </a:cubicBezTo>
                <a:lnTo>
                  <a:pt x="2331361" y="1078577"/>
                </a:lnTo>
                <a:cubicBezTo>
                  <a:pt x="2348226" y="1097238"/>
                  <a:pt x="2346861" y="1126361"/>
                  <a:pt x="2328170" y="1143657"/>
                </a:cubicBezTo>
                <a:lnTo>
                  <a:pt x="2224246" y="1238773"/>
                </a:lnTo>
                <a:cubicBezTo>
                  <a:pt x="2215586" y="1246506"/>
                  <a:pt x="2204648" y="1251057"/>
                  <a:pt x="2192796" y="1251057"/>
                </a:cubicBezTo>
                <a:cubicBezTo>
                  <a:pt x="2180031" y="1251057"/>
                  <a:pt x="2167723" y="1245597"/>
                  <a:pt x="2159063" y="1236039"/>
                </a:cubicBezTo>
                <a:lnTo>
                  <a:pt x="2118953" y="1192349"/>
                </a:lnTo>
                <a:lnTo>
                  <a:pt x="2058330" y="1249240"/>
                </a:lnTo>
                <a:cubicBezTo>
                  <a:pt x="2186870" y="1428092"/>
                  <a:pt x="2262987" y="1647448"/>
                  <a:pt x="2262987" y="1883643"/>
                </a:cubicBezTo>
                <a:cubicBezTo>
                  <a:pt x="2262987" y="2484366"/>
                  <a:pt x="1773448" y="2973138"/>
                  <a:pt x="1171771" y="2973138"/>
                </a:cubicBezTo>
                <a:cubicBezTo>
                  <a:pt x="570098" y="2973138"/>
                  <a:pt x="80554" y="2484366"/>
                  <a:pt x="80554" y="1883643"/>
                </a:cubicBezTo>
                <a:cubicBezTo>
                  <a:pt x="80554" y="1647448"/>
                  <a:pt x="156219" y="1428092"/>
                  <a:pt x="285216" y="1249240"/>
                </a:cubicBezTo>
                <a:lnTo>
                  <a:pt x="224589" y="1192349"/>
                </a:lnTo>
                <a:lnTo>
                  <a:pt x="184478" y="1236039"/>
                </a:lnTo>
                <a:cubicBezTo>
                  <a:pt x="175818" y="1245597"/>
                  <a:pt x="163058" y="1251057"/>
                  <a:pt x="150293" y="1251057"/>
                </a:cubicBezTo>
                <a:cubicBezTo>
                  <a:pt x="138898" y="1251057"/>
                  <a:pt x="127503" y="1246506"/>
                  <a:pt x="119300" y="1238773"/>
                </a:cubicBezTo>
                <a:lnTo>
                  <a:pt x="14914" y="1143657"/>
                </a:lnTo>
                <a:cubicBezTo>
                  <a:pt x="-3772" y="1126361"/>
                  <a:pt x="-5141" y="1097238"/>
                  <a:pt x="12180" y="1078577"/>
                </a:cubicBezTo>
                <a:lnTo>
                  <a:pt x="241909" y="828273"/>
                </a:lnTo>
                <a:cubicBezTo>
                  <a:pt x="250570" y="818719"/>
                  <a:pt x="262878" y="813254"/>
                  <a:pt x="275642" y="813254"/>
                </a:cubicBezTo>
                <a:cubicBezTo>
                  <a:pt x="287494" y="813254"/>
                  <a:pt x="298432" y="817806"/>
                  <a:pt x="307092" y="825543"/>
                </a:cubicBezTo>
                <a:lnTo>
                  <a:pt x="411016" y="920659"/>
                </a:lnTo>
                <a:cubicBezTo>
                  <a:pt x="420133" y="929305"/>
                  <a:pt x="425603" y="940685"/>
                  <a:pt x="426059" y="952973"/>
                </a:cubicBezTo>
                <a:cubicBezTo>
                  <a:pt x="426516" y="965257"/>
                  <a:pt x="422411" y="976637"/>
                  <a:pt x="413751" y="985739"/>
                </a:cubicBezTo>
                <a:lnTo>
                  <a:pt x="380479" y="1022148"/>
                </a:lnTo>
                <a:lnTo>
                  <a:pt x="439280" y="1077212"/>
                </a:lnTo>
                <a:cubicBezTo>
                  <a:pt x="591975" y="938863"/>
                  <a:pt x="783872" y="842839"/>
                  <a:pt x="996281" y="808703"/>
                </a:cubicBezTo>
                <a:lnTo>
                  <a:pt x="996281" y="717230"/>
                </a:lnTo>
                <a:cubicBezTo>
                  <a:pt x="874580" y="653972"/>
                  <a:pt x="791168" y="526546"/>
                  <a:pt x="791168" y="380008"/>
                </a:cubicBezTo>
                <a:cubicBezTo>
                  <a:pt x="791168" y="170663"/>
                  <a:pt x="961640" y="0"/>
                  <a:pt x="11717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8" name="ïSḻíḍé">
            <a:extLst>
              <a:ext uri="{FF2B5EF4-FFF2-40B4-BE49-F238E27FC236}">
                <a16:creationId xmlns:a16="http://schemas.microsoft.com/office/drawing/2014/main" id="{E0CB1340-1226-45CC-A4D5-E9E535466E8B}"/>
              </a:ext>
            </a:extLst>
          </p:cNvPr>
          <p:cNvSpPr/>
          <p:nvPr/>
        </p:nvSpPr>
        <p:spPr bwMode="auto">
          <a:xfrm>
            <a:off x="7720142" y="3011720"/>
            <a:ext cx="368101" cy="368101"/>
          </a:xfrm>
          <a:prstGeom prst="pie">
            <a:avLst>
              <a:gd name="adj1" fmla="val 16311876"/>
              <a:gd name="adj2" fmla="val 10958203"/>
            </a:avLst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25" name="iṩḷïḋê">
            <a:extLst>
              <a:ext uri="{FF2B5EF4-FFF2-40B4-BE49-F238E27FC236}">
                <a16:creationId xmlns:a16="http://schemas.microsoft.com/office/drawing/2014/main" id="{38EDE1A1-0F6D-4277-ACFF-34ED8FA5242D}"/>
              </a:ext>
            </a:extLst>
          </p:cNvPr>
          <p:cNvSpPr/>
          <p:nvPr/>
        </p:nvSpPr>
        <p:spPr bwMode="auto">
          <a:xfrm>
            <a:off x="9822044" y="2636930"/>
            <a:ext cx="697072" cy="884488"/>
          </a:xfrm>
          <a:custGeom>
            <a:avLst/>
            <a:gdLst>
              <a:gd name="connsiteX0" fmla="*/ 1916641 w 2343153"/>
              <a:gd name="connsiteY0" fmla="*/ 1844580 h 2973138"/>
              <a:gd name="connsiteX1" fmla="*/ 1914958 w 2343153"/>
              <a:gd name="connsiteY1" fmla="*/ 1853049 h 2973138"/>
              <a:gd name="connsiteX2" fmla="*/ 1913181 w 2343153"/>
              <a:gd name="connsiteY2" fmla="*/ 1855709 h 2973138"/>
              <a:gd name="connsiteX3" fmla="*/ 1171771 w 2343153"/>
              <a:gd name="connsiteY3" fmla="*/ 977093 h 2973138"/>
              <a:gd name="connsiteX4" fmla="*/ 263334 w 2343153"/>
              <a:gd name="connsiteY4" fmla="*/ 1883643 h 2973138"/>
              <a:gd name="connsiteX5" fmla="*/ 1171771 w 2343153"/>
              <a:gd name="connsiteY5" fmla="*/ 2790648 h 2973138"/>
              <a:gd name="connsiteX6" fmla="*/ 2079750 w 2343153"/>
              <a:gd name="connsiteY6" fmla="*/ 1883643 h 2973138"/>
              <a:gd name="connsiteX7" fmla="*/ 1171771 w 2343153"/>
              <a:gd name="connsiteY7" fmla="*/ 977093 h 2973138"/>
              <a:gd name="connsiteX8" fmla="*/ 1171771 w 2343153"/>
              <a:gd name="connsiteY8" fmla="*/ 157467 h 2973138"/>
              <a:gd name="connsiteX9" fmla="*/ 948880 w 2343153"/>
              <a:gd name="connsiteY9" fmla="*/ 380008 h 2973138"/>
              <a:gd name="connsiteX10" fmla="*/ 996281 w 2343153"/>
              <a:gd name="connsiteY10" fmla="*/ 517444 h 2973138"/>
              <a:gd name="connsiteX11" fmla="*/ 996281 w 2343153"/>
              <a:gd name="connsiteY11" fmla="*/ 467382 h 2973138"/>
              <a:gd name="connsiteX12" fmla="*/ 1060099 w 2343153"/>
              <a:gd name="connsiteY12" fmla="*/ 403672 h 2973138"/>
              <a:gd name="connsiteX13" fmla="*/ 1282990 w 2343153"/>
              <a:gd name="connsiteY13" fmla="*/ 403672 h 2973138"/>
              <a:gd name="connsiteX14" fmla="*/ 1346804 w 2343153"/>
              <a:gd name="connsiteY14" fmla="*/ 467382 h 2973138"/>
              <a:gd name="connsiteX15" fmla="*/ 1346804 w 2343153"/>
              <a:gd name="connsiteY15" fmla="*/ 517444 h 2973138"/>
              <a:gd name="connsiteX16" fmla="*/ 1394666 w 2343153"/>
              <a:gd name="connsiteY16" fmla="*/ 380008 h 2973138"/>
              <a:gd name="connsiteX17" fmla="*/ 1171771 w 2343153"/>
              <a:gd name="connsiteY17" fmla="*/ 157467 h 2973138"/>
              <a:gd name="connsiteX18" fmla="*/ 1171771 w 2343153"/>
              <a:gd name="connsiteY18" fmla="*/ 0 h 2973138"/>
              <a:gd name="connsiteX19" fmla="*/ 1552373 w 2343153"/>
              <a:gd name="connsiteY19" fmla="*/ 380008 h 2973138"/>
              <a:gd name="connsiteX20" fmla="*/ 1346804 w 2343153"/>
              <a:gd name="connsiteY20" fmla="*/ 717230 h 2973138"/>
              <a:gd name="connsiteX21" fmla="*/ 1346804 w 2343153"/>
              <a:gd name="connsiteY21" fmla="*/ 808703 h 2973138"/>
              <a:gd name="connsiteX22" fmla="*/ 1904266 w 2343153"/>
              <a:gd name="connsiteY22" fmla="*/ 1077212 h 2973138"/>
              <a:gd name="connsiteX23" fmla="*/ 1962610 w 2343153"/>
              <a:gd name="connsiteY23" fmla="*/ 1022148 h 2973138"/>
              <a:gd name="connsiteX24" fmla="*/ 1929334 w 2343153"/>
              <a:gd name="connsiteY24" fmla="*/ 985739 h 2973138"/>
              <a:gd name="connsiteX25" fmla="*/ 1917026 w 2343153"/>
              <a:gd name="connsiteY25" fmla="*/ 952973 h 2973138"/>
              <a:gd name="connsiteX26" fmla="*/ 1932068 w 2343153"/>
              <a:gd name="connsiteY26" fmla="*/ 920659 h 2973138"/>
              <a:gd name="connsiteX27" fmla="*/ 2036449 w 2343153"/>
              <a:gd name="connsiteY27" fmla="*/ 825543 h 2973138"/>
              <a:gd name="connsiteX28" fmla="*/ 2067447 w 2343153"/>
              <a:gd name="connsiteY28" fmla="*/ 813254 h 2973138"/>
              <a:gd name="connsiteX29" fmla="*/ 2101632 w 2343153"/>
              <a:gd name="connsiteY29" fmla="*/ 828273 h 2973138"/>
              <a:gd name="connsiteX30" fmla="*/ 2331361 w 2343153"/>
              <a:gd name="connsiteY30" fmla="*/ 1078577 h 2973138"/>
              <a:gd name="connsiteX31" fmla="*/ 2328170 w 2343153"/>
              <a:gd name="connsiteY31" fmla="*/ 1143657 h 2973138"/>
              <a:gd name="connsiteX32" fmla="*/ 2224246 w 2343153"/>
              <a:gd name="connsiteY32" fmla="*/ 1238773 h 2973138"/>
              <a:gd name="connsiteX33" fmla="*/ 2192796 w 2343153"/>
              <a:gd name="connsiteY33" fmla="*/ 1251057 h 2973138"/>
              <a:gd name="connsiteX34" fmla="*/ 2159063 w 2343153"/>
              <a:gd name="connsiteY34" fmla="*/ 1236039 h 2973138"/>
              <a:gd name="connsiteX35" fmla="*/ 2118953 w 2343153"/>
              <a:gd name="connsiteY35" fmla="*/ 1192349 h 2973138"/>
              <a:gd name="connsiteX36" fmla="*/ 2058330 w 2343153"/>
              <a:gd name="connsiteY36" fmla="*/ 1249240 h 2973138"/>
              <a:gd name="connsiteX37" fmla="*/ 2262987 w 2343153"/>
              <a:gd name="connsiteY37" fmla="*/ 1883643 h 2973138"/>
              <a:gd name="connsiteX38" fmla="*/ 1171771 w 2343153"/>
              <a:gd name="connsiteY38" fmla="*/ 2973138 h 2973138"/>
              <a:gd name="connsiteX39" fmla="*/ 80554 w 2343153"/>
              <a:gd name="connsiteY39" fmla="*/ 1883643 h 2973138"/>
              <a:gd name="connsiteX40" fmla="*/ 285216 w 2343153"/>
              <a:gd name="connsiteY40" fmla="*/ 1249240 h 2973138"/>
              <a:gd name="connsiteX41" fmla="*/ 224589 w 2343153"/>
              <a:gd name="connsiteY41" fmla="*/ 1192349 h 2973138"/>
              <a:gd name="connsiteX42" fmla="*/ 184478 w 2343153"/>
              <a:gd name="connsiteY42" fmla="*/ 1236039 h 2973138"/>
              <a:gd name="connsiteX43" fmla="*/ 150293 w 2343153"/>
              <a:gd name="connsiteY43" fmla="*/ 1251057 h 2973138"/>
              <a:gd name="connsiteX44" fmla="*/ 119300 w 2343153"/>
              <a:gd name="connsiteY44" fmla="*/ 1238773 h 2973138"/>
              <a:gd name="connsiteX45" fmla="*/ 14914 w 2343153"/>
              <a:gd name="connsiteY45" fmla="*/ 1143657 h 2973138"/>
              <a:gd name="connsiteX46" fmla="*/ 12180 w 2343153"/>
              <a:gd name="connsiteY46" fmla="*/ 1078577 h 2973138"/>
              <a:gd name="connsiteX47" fmla="*/ 241909 w 2343153"/>
              <a:gd name="connsiteY47" fmla="*/ 828273 h 2973138"/>
              <a:gd name="connsiteX48" fmla="*/ 275642 w 2343153"/>
              <a:gd name="connsiteY48" fmla="*/ 813254 h 2973138"/>
              <a:gd name="connsiteX49" fmla="*/ 307092 w 2343153"/>
              <a:gd name="connsiteY49" fmla="*/ 825543 h 2973138"/>
              <a:gd name="connsiteX50" fmla="*/ 411016 w 2343153"/>
              <a:gd name="connsiteY50" fmla="*/ 920659 h 2973138"/>
              <a:gd name="connsiteX51" fmla="*/ 426059 w 2343153"/>
              <a:gd name="connsiteY51" fmla="*/ 952973 h 2973138"/>
              <a:gd name="connsiteX52" fmla="*/ 413751 w 2343153"/>
              <a:gd name="connsiteY52" fmla="*/ 985739 h 2973138"/>
              <a:gd name="connsiteX53" fmla="*/ 380479 w 2343153"/>
              <a:gd name="connsiteY53" fmla="*/ 1022148 h 2973138"/>
              <a:gd name="connsiteX54" fmla="*/ 439280 w 2343153"/>
              <a:gd name="connsiteY54" fmla="*/ 1077212 h 2973138"/>
              <a:gd name="connsiteX55" fmla="*/ 996281 w 2343153"/>
              <a:gd name="connsiteY55" fmla="*/ 808703 h 2973138"/>
              <a:gd name="connsiteX56" fmla="*/ 996281 w 2343153"/>
              <a:gd name="connsiteY56" fmla="*/ 717230 h 2973138"/>
              <a:gd name="connsiteX57" fmla="*/ 791168 w 2343153"/>
              <a:gd name="connsiteY57" fmla="*/ 380008 h 2973138"/>
              <a:gd name="connsiteX58" fmla="*/ 1171771 w 2343153"/>
              <a:gd name="connsiteY58" fmla="*/ 0 h 297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343153" h="2973138">
                <a:moveTo>
                  <a:pt x="1916641" y="1844580"/>
                </a:moveTo>
                <a:lnTo>
                  <a:pt x="1914958" y="1853049"/>
                </a:lnTo>
                <a:lnTo>
                  <a:pt x="1913181" y="1855709"/>
                </a:lnTo>
                <a:close/>
                <a:moveTo>
                  <a:pt x="1171771" y="977093"/>
                </a:moveTo>
                <a:cubicBezTo>
                  <a:pt x="670831" y="977093"/>
                  <a:pt x="263334" y="1383946"/>
                  <a:pt x="263334" y="1883643"/>
                </a:cubicBezTo>
                <a:cubicBezTo>
                  <a:pt x="263334" y="2383790"/>
                  <a:pt x="670831" y="2790648"/>
                  <a:pt x="1171771" y="2790648"/>
                </a:cubicBezTo>
                <a:cubicBezTo>
                  <a:pt x="1672253" y="2790648"/>
                  <a:pt x="2079750" y="2383790"/>
                  <a:pt x="2079750" y="1883643"/>
                </a:cubicBezTo>
                <a:cubicBezTo>
                  <a:pt x="2079750" y="1383946"/>
                  <a:pt x="1672253" y="977093"/>
                  <a:pt x="1171771" y="977093"/>
                </a:cubicBezTo>
                <a:close/>
                <a:moveTo>
                  <a:pt x="1171771" y="157467"/>
                </a:moveTo>
                <a:cubicBezTo>
                  <a:pt x="1048700" y="157467"/>
                  <a:pt x="948880" y="257129"/>
                  <a:pt x="948880" y="380008"/>
                </a:cubicBezTo>
                <a:cubicBezTo>
                  <a:pt x="948880" y="431887"/>
                  <a:pt x="966657" y="479670"/>
                  <a:pt x="996281" y="517444"/>
                </a:cubicBezTo>
                <a:lnTo>
                  <a:pt x="996281" y="467382"/>
                </a:lnTo>
                <a:cubicBezTo>
                  <a:pt x="996281" y="432343"/>
                  <a:pt x="1025002" y="403672"/>
                  <a:pt x="1060099" y="403672"/>
                </a:cubicBezTo>
                <a:lnTo>
                  <a:pt x="1282990" y="403672"/>
                </a:lnTo>
                <a:cubicBezTo>
                  <a:pt x="1318088" y="403672"/>
                  <a:pt x="1346804" y="432343"/>
                  <a:pt x="1346804" y="467382"/>
                </a:cubicBezTo>
                <a:lnTo>
                  <a:pt x="1346804" y="517444"/>
                </a:lnTo>
                <a:cubicBezTo>
                  <a:pt x="1376432" y="479670"/>
                  <a:pt x="1394666" y="431887"/>
                  <a:pt x="1394666" y="380008"/>
                </a:cubicBezTo>
                <a:cubicBezTo>
                  <a:pt x="1394666" y="257129"/>
                  <a:pt x="1294385" y="157467"/>
                  <a:pt x="1171771" y="157467"/>
                </a:cubicBezTo>
                <a:close/>
                <a:moveTo>
                  <a:pt x="1171771" y="0"/>
                </a:moveTo>
                <a:cubicBezTo>
                  <a:pt x="1381445" y="0"/>
                  <a:pt x="1552373" y="170663"/>
                  <a:pt x="1552373" y="380008"/>
                </a:cubicBezTo>
                <a:cubicBezTo>
                  <a:pt x="1552373" y="526546"/>
                  <a:pt x="1468505" y="653972"/>
                  <a:pt x="1346804" y="717230"/>
                </a:cubicBezTo>
                <a:lnTo>
                  <a:pt x="1346804" y="808703"/>
                </a:lnTo>
                <a:cubicBezTo>
                  <a:pt x="1559212" y="842839"/>
                  <a:pt x="1751566" y="938863"/>
                  <a:pt x="1904266" y="1077212"/>
                </a:cubicBezTo>
                <a:lnTo>
                  <a:pt x="1962610" y="1022148"/>
                </a:lnTo>
                <a:lnTo>
                  <a:pt x="1929334" y="985739"/>
                </a:lnTo>
                <a:cubicBezTo>
                  <a:pt x="1921130" y="976637"/>
                  <a:pt x="1916569" y="965257"/>
                  <a:pt x="1917026" y="952973"/>
                </a:cubicBezTo>
                <a:cubicBezTo>
                  <a:pt x="1917939" y="940685"/>
                  <a:pt x="1922951" y="929305"/>
                  <a:pt x="1932068" y="920659"/>
                </a:cubicBezTo>
                <a:lnTo>
                  <a:pt x="2036449" y="825543"/>
                </a:lnTo>
                <a:cubicBezTo>
                  <a:pt x="2044652" y="817806"/>
                  <a:pt x="2056052" y="813254"/>
                  <a:pt x="2067447" y="813254"/>
                </a:cubicBezTo>
                <a:cubicBezTo>
                  <a:pt x="2080207" y="813254"/>
                  <a:pt x="2092972" y="818719"/>
                  <a:pt x="2101632" y="828273"/>
                </a:cubicBezTo>
                <a:lnTo>
                  <a:pt x="2331361" y="1078577"/>
                </a:lnTo>
                <a:cubicBezTo>
                  <a:pt x="2348226" y="1097238"/>
                  <a:pt x="2346861" y="1126361"/>
                  <a:pt x="2328170" y="1143657"/>
                </a:cubicBezTo>
                <a:lnTo>
                  <a:pt x="2224246" y="1238773"/>
                </a:lnTo>
                <a:cubicBezTo>
                  <a:pt x="2215586" y="1246506"/>
                  <a:pt x="2204648" y="1251057"/>
                  <a:pt x="2192796" y="1251057"/>
                </a:cubicBezTo>
                <a:cubicBezTo>
                  <a:pt x="2180031" y="1251057"/>
                  <a:pt x="2167723" y="1245597"/>
                  <a:pt x="2159063" y="1236039"/>
                </a:cubicBezTo>
                <a:lnTo>
                  <a:pt x="2118953" y="1192349"/>
                </a:lnTo>
                <a:lnTo>
                  <a:pt x="2058330" y="1249240"/>
                </a:lnTo>
                <a:cubicBezTo>
                  <a:pt x="2186870" y="1428092"/>
                  <a:pt x="2262987" y="1647448"/>
                  <a:pt x="2262987" y="1883643"/>
                </a:cubicBezTo>
                <a:cubicBezTo>
                  <a:pt x="2262987" y="2484366"/>
                  <a:pt x="1773448" y="2973138"/>
                  <a:pt x="1171771" y="2973138"/>
                </a:cubicBezTo>
                <a:cubicBezTo>
                  <a:pt x="570098" y="2973138"/>
                  <a:pt x="80554" y="2484366"/>
                  <a:pt x="80554" y="1883643"/>
                </a:cubicBezTo>
                <a:cubicBezTo>
                  <a:pt x="80554" y="1647448"/>
                  <a:pt x="156219" y="1428092"/>
                  <a:pt x="285216" y="1249240"/>
                </a:cubicBezTo>
                <a:lnTo>
                  <a:pt x="224589" y="1192349"/>
                </a:lnTo>
                <a:lnTo>
                  <a:pt x="184478" y="1236039"/>
                </a:lnTo>
                <a:cubicBezTo>
                  <a:pt x="175818" y="1245597"/>
                  <a:pt x="163058" y="1251057"/>
                  <a:pt x="150293" y="1251057"/>
                </a:cubicBezTo>
                <a:cubicBezTo>
                  <a:pt x="138898" y="1251057"/>
                  <a:pt x="127503" y="1246506"/>
                  <a:pt x="119300" y="1238773"/>
                </a:cubicBezTo>
                <a:lnTo>
                  <a:pt x="14914" y="1143657"/>
                </a:lnTo>
                <a:cubicBezTo>
                  <a:pt x="-3772" y="1126361"/>
                  <a:pt x="-5141" y="1097238"/>
                  <a:pt x="12180" y="1078577"/>
                </a:cubicBezTo>
                <a:lnTo>
                  <a:pt x="241909" y="828273"/>
                </a:lnTo>
                <a:cubicBezTo>
                  <a:pt x="250570" y="818719"/>
                  <a:pt x="262878" y="813254"/>
                  <a:pt x="275642" y="813254"/>
                </a:cubicBezTo>
                <a:cubicBezTo>
                  <a:pt x="287494" y="813254"/>
                  <a:pt x="298432" y="817806"/>
                  <a:pt x="307092" y="825543"/>
                </a:cubicBezTo>
                <a:lnTo>
                  <a:pt x="411016" y="920659"/>
                </a:lnTo>
                <a:cubicBezTo>
                  <a:pt x="420133" y="929305"/>
                  <a:pt x="425603" y="940685"/>
                  <a:pt x="426059" y="952973"/>
                </a:cubicBezTo>
                <a:cubicBezTo>
                  <a:pt x="426516" y="965257"/>
                  <a:pt x="422411" y="976637"/>
                  <a:pt x="413751" y="985739"/>
                </a:cubicBezTo>
                <a:lnTo>
                  <a:pt x="380479" y="1022148"/>
                </a:lnTo>
                <a:lnTo>
                  <a:pt x="439280" y="1077212"/>
                </a:lnTo>
                <a:cubicBezTo>
                  <a:pt x="591975" y="938863"/>
                  <a:pt x="783872" y="842839"/>
                  <a:pt x="996281" y="808703"/>
                </a:cubicBezTo>
                <a:lnTo>
                  <a:pt x="996281" y="717230"/>
                </a:lnTo>
                <a:cubicBezTo>
                  <a:pt x="874580" y="653972"/>
                  <a:pt x="791168" y="526546"/>
                  <a:pt x="791168" y="380008"/>
                </a:cubicBezTo>
                <a:cubicBezTo>
                  <a:pt x="791168" y="170663"/>
                  <a:pt x="961640" y="0"/>
                  <a:pt x="11717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6" name="ïSḻîḓê">
            <a:extLst>
              <a:ext uri="{FF2B5EF4-FFF2-40B4-BE49-F238E27FC236}">
                <a16:creationId xmlns:a16="http://schemas.microsoft.com/office/drawing/2014/main" id="{70CFA442-8324-497D-8A7E-5986AC1CB836}"/>
              </a:ext>
            </a:extLst>
          </p:cNvPr>
          <p:cNvSpPr/>
          <p:nvPr/>
        </p:nvSpPr>
        <p:spPr bwMode="auto">
          <a:xfrm>
            <a:off x="9986529" y="3011720"/>
            <a:ext cx="368101" cy="368101"/>
          </a:xfrm>
          <a:prstGeom prst="pie">
            <a:avLst>
              <a:gd name="adj1" fmla="val 16311876"/>
              <a:gd name="adj2" fmla="val 13826020"/>
            </a:avLst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CA8BE51D-ABCB-4574-BA1B-CEEB557B645D}"/>
              </a:ext>
            </a:extLst>
          </p:cNvPr>
          <p:cNvCxnSpPr/>
          <p:nvPr/>
        </p:nvCxnSpPr>
        <p:spPr>
          <a:xfrm>
            <a:off x="669925" y="3879000"/>
            <a:ext cx="1085056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ïṡlîḋè">
            <a:extLst>
              <a:ext uri="{FF2B5EF4-FFF2-40B4-BE49-F238E27FC236}">
                <a16:creationId xmlns:a16="http://schemas.microsoft.com/office/drawing/2014/main" id="{50AD15E9-5911-4B27-B720-706C03ECE833}"/>
              </a:ext>
            </a:extLst>
          </p:cNvPr>
          <p:cNvSpPr txBox="1"/>
          <p:nvPr/>
        </p:nvSpPr>
        <p:spPr bwMode="auto">
          <a:xfrm>
            <a:off x="669925" y="4030143"/>
            <a:ext cx="1466075" cy="41288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/>
              <a:t>Text here</a:t>
            </a:r>
          </a:p>
        </p:txBody>
      </p:sp>
      <p:sp>
        <p:nvSpPr>
          <p:cNvPr id="21" name="îšliḓe">
            <a:extLst>
              <a:ext uri="{FF2B5EF4-FFF2-40B4-BE49-F238E27FC236}">
                <a16:creationId xmlns:a16="http://schemas.microsoft.com/office/drawing/2014/main" id="{DFC37804-1A65-43B4-BD06-55200D776E92}"/>
              </a:ext>
            </a:extLst>
          </p:cNvPr>
          <p:cNvSpPr txBox="1"/>
          <p:nvPr/>
        </p:nvSpPr>
        <p:spPr bwMode="auto">
          <a:xfrm>
            <a:off x="2271000" y="4030143"/>
            <a:ext cx="2200839" cy="211348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  <a:endParaRPr lang="zh-CN" altLang="en-US" sz="1200" dirty="0"/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/>
              <a:t>When you copy &amp; paste, choose "keep text only" option.</a:t>
            </a:r>
            <a:endParaRPr lang="zh-CN" altLang="en-US" sz="1200" dirty="0"/>
          </a:p>
        </p:txBody>
      </p:sp>
      <p:sp>
        <p:nvSpPr>
          <p:cNvPr id="22" name="îŝḻîdê">
            <a:extLst>
              <a:ext uri="{FF2B5EF4-FFF2-40B4-BE49-F238E27FC236}">
                <a16:creationId xmlns:a16="http://schemas.microsoft.com/office/drawing/2014/main" id="{8BA4E2FF-C0F1-4AA5-B396-2512D1578231}"/>
              </a:ext>
            </a:extLst>
          </p:cNvPr>
          <p:cNvSpPr txBox="1"/>
          <p:nvPr/>
        </p:nvSpPr>
        <p:spPr bwMode="auto">
          <a:xfrm>
            <a:off x="4537387" y="4030143"/>
            <a:ext cx="2200839" cy="211348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23" name="îSḻïḑê">
            <a:extLst>
              <a:ext uri="{FF2B5EF4-FFF2-40B4-BE49-F238E27FC236}">
                <a16:creationId xmlns:a16="http://schemas.microsoft.com/office/drawing/2014/main" id="{F9ADFDA6-9E54-4AE8-ADBB-59EC2DB45096}"/>
              </a:ext>
            </a:extLst>
          </p:cNvPr>
          <p:cNvSpPr txBox="1"/>
          <p:nvPr/>
        </p:nvSpPr>
        <p:spPr bwMode="auto">
          <a:xfrm>
            <a:off x="6803774" y="4030143"/>
            <a:ext cx="2200839" cy="211348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  <a:endParaRPr lang="zh-CN" altLang="en-US" sz="1200" dirty="0"/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/>
              <a:t>When you copy &amp; paste, choose "keep text only" option.</a:t>
            </a:r>
            <a:endParaRPr lang="zh-CN" altLang="en-US" sz="1200" dirty="0"/>
          </a:p>
        </p:txBody>
      </p:sp>
      <p:sp>
        <p:nvSpPr>
          <p:cNvPr id="24" name="îşļîḑe">
            <a:extLst>
              <a:ext uri="{FF2B5EF4-FFF2-40B4-BE49-F238E27FC236}">
                <a16:creationId xmlns:a16="http://schemas.microsoft.com/office/drawing/2014/main" id="{A50B0289-EB47-4D59-A619-95DA612A4C2F}"/>
              </a:ext>
            </a:extLst>
          </p:cNvPr>
          <p:cNvSpPr txBox="1"/>
          <p:nvPr/>
        </p:nvSpPr>
        <p:spPr bwMode="auto">
          <a:xfrm>
            <a:off x="9070161" y="4030143"/>
            <a:ext cx="2200839" cy="211348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/>
              <a:t>You can use the icon library in iSlide  (www.islide.cc) to filter and replace existing icon elements with one click.</a:t>
            </a:r>
          </a:p>
        </p:txBody>
      </p:sp>
    </p:spTree>
    <p:extLst>
      <p:ext uri="{BB962C8B-B14F-4D97-AF65-F5344CB8AC3E}">
        <p14:creationId xmlns:p14="http://schemas.microsoft.com/office/powerpoint/2010/main" val="524695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研究成果与应用前景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5074780" y="3526139"/>
            <a:ext cx="5419185" cy="489586"/>
          </a:xfrm>
        </p:spPr>
        <p:txBody>
          <a:bodyPr>
            <a:noAutofit/>
          </a:bodyPr>
          <a:lstStyle/>
          <a:p>
            <a:pPr lvl="0"/>
            <a:r>
              <a:rPr lang="en-US" altLang="zh-CN" sz="900" dirty="0"/>
              <a:t>Supporting text here.</a:t>
            </a:r>
          </a:p>
          <a:p>
            <a:pPr lvl="0"/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1AB02E7-8F30-40FE-A7CF-38E5E1CB5630}"/>
              </a:ext>
            </a:extLst>
          </p:cNvPr>
          <p:cNvSpPr txBox="1"/>
          <p:nvPr/>
        </p:nvSpPr>
        <p:spPr>
          <a:xfrm>
            <a:off x="3346207" y="3526139"/>
            <a:ext cx="475700" cy="413604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58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D031B2-4181-4FC9-AE3D-ADD411B14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D1C50D-799D-47EA-A5D5-B26CC912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81C4075-6CA4-4133-A95F-EE54393D9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AB75432-B1A6-4A0B-94AC-764133E50E34}"/>
              </a:ext>
            </a:extLst>
          </p:cNvPr>
          <p:cNvCxnSpPr>
            <a:cxnSpLocks/>
          </p:cNvCxnSpPr>
          <p:nvPr/>
        </p:nvCxnSpPr>
        <p:spPr>
          <a:xfrm flipH="1">
            <a:off x="7644384" y="3858768"/>
            <a:ext cx="327272" cy="941832"/>
          </a:xfrm>
          <a:prstGeom prst="line">
            <a:avLst/>
          </a:prstGeom>
          <a:ln w="152400" cap="rnd">
            <a:solidFill>
              <a:schemeClr val="tx1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5207C39-1881-42D9-ADD7-05B762B3E94C}"/>
              </a:ext>
            </a:extLst>
          </p:cNvPr>
          <p:cNvCxnSpPr>
            <a:cxnSpLocks/>
          </p:cNvCxnSpPr>
          <p:nvPr/>
        </p:nvCxnSpPr>
        <p:spPr>
          <a:xfrm flipH="1">
            <a:off x="4104540" y="4843751"/>
            <a:ext cx="291038" cy="876257"/>
          </a:xfrm>
          <a:prstGeom prst="line">
            <a:avLst/>
          </a:prstGeom>
          <a:ln w="152400" cap="rnd">
            <a:solidFill>
              <a:schemeClr val="tx1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14482B91-D809-4015-8216-37F8D2C101A8}"/>
              </a:ext>
            </a:extLst>
          </p:cNvPr>
          <p:cNvCxnSpPr/>
          <p:nvPr/>
        </p:nvCxnSpPr>
        <p:spPr>
          <a:xfrm>
            <a:off x="769049" y="5807156"/>
            <a:ext cx="3357522" cy="0"/>
          </a:xfrm>
          <a:prstGeom prst="line">
            <a:avLst/>
          </a:prstGeom>
          <a:ln w="152400" cap="rnd">
            <a:solidFill>
              <a:schemeClr val="tx1">
                <a:lumMod val="20000"/>
                <a:lumOff val="80000"/>
              </a:schemeClr>
            </a:solidFill>
            <a:round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01F09E1-3393-40E0-8B83-4D50CDA6A4D4}"/>
              </a:ext>
            </a:extLst>
          </p:cNvPr>
          <p:cNvCxnSpPr>
            <a:cxnSpLocks/>
          </p:cNvCxnSpPr>
          <p:nvPr/>
        </p:nvCxnSpPr>
        <p:spPr>
          <a:xfrm>
            <a:off x="4395578" y="4841774"/>
            <a:ext cx="3320422" cy="0"/>
          </a:xfrm>
          <a:prstGeom prst="line">
            <a:avLst/>
          </a:prstGeom>
          <a:ln w="152400" cap="rnd">
            <a:solidFill>
              <a:schemeClr val="tx1">
                <a:lumMod val="20000"/>
                <a:lumOff val="80000"/>
              </a:schemeClr>
            </a:solidFill>
            <a:round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9D543EE-C318-4491-BB45-CC9C20EF1270}"/>
              </a:ext>
            </a:extLst>
          </p:cNvPr>
          <p:cNvCxnSpPr>
            <a:cxnSpLocks/>
          </p:cNvCxnSpPr>
          <p:nvPr/>
        </p:nvCxnSpPr>
        <p:spPr>
          <a:xfrm>
            <a:off x="7981039" y="3858768"/>
            <a:ext cx="3539449" cy="0"/>
          </a:xfrm>
          <a:prstGeom prst="line">
            <a:avLst/>
          </a:prstGeom>
          <a:ln w="152400" cap="rnd">
            <a:solidFill>
              <a:schemeClr val="tx1">
                <a:lumMod val="20000"/>
                <a:lumOff val="80000"/>
              </a:schemeClr>
            </a:solidFill>
            <a:round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ïŝ1îḑe">
            <a:extLst>
              <a:ext uri="{FF2B5EF4-FFF2-40B4-BE49-F238E27FC236}">
                <a16:creationId xmlns:a16="http://schemas.microsoft.com/office/drawing/2014/main" id="{EB3D0714-1028-488D-A0AD-1ECE7C6AAE41}"/>
              </a:ext>
            </a:extLst>
          </p:cNvPr>
          <p:cNvSpPr/>
          <p:nvPr/>
        </p:nvSpPr>
        <p:spPr>
          <a:xfrm>
            <a:off x="1792250" y="5428393"/>
            <a:ext cx="723900" cy="723894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dirty="0">
                <a:latin typeface="Impact" panose="020B0806030902050204" pitchFamily="34" charset="0"/>
              </a:rPr>
              <a:t>2016</a:t>
            </a:r>
            <a:endParaRPr dirty="0">
              <a:latin typeface="Impact" panose="020B0806030902050204" pitchFamily="34" charset="0"/>
            </a:endParaRPr>
          </a:p>
        </p:txBody>
      </p:sp>
      <p:sp>
        <p:nvSpPr>
          <p:cNvPr id="12" name="ïSlïďé">
            <a:extLst>
              <a:ext uri="{FF2B5EF4-FFF2-40B4-BE49-F238E27FC236}">
                <a16:creationId xmlns:a16="http://schemas.microsoft.com/office/drawing/2014/main" id="{C1C0D449-651E-4E24-A009-45787AFCA253}"/>
              </a:ext>
            </a:extLst>
          </p:cNvPr>
          <p:cNvSpPr/>
          <p:nvPr/>
        </p:nvSpPr>
        <p:spPr>
          <a:xfrm>
            <a:off x="5449183" y="4487063"/>
            <a:ext cx="723900" cy="72389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dirty="0">
                <a:latin typeface="Impact" panose="020B0806030902050204" pitchFamily="34" charset="0"/>
              </a:rPr>
              <a:t>2017</a:t>
            </a:r>
            <a:endParaRPr dirty="0">
              <a:latin typeface="Impact" panose="020B0806030902050204" pitchFamily="34" charset="0"/>
            </a:endParaRPr>
          </a:p>
        </p:txBody>
      </p:sp>
      <p:sp>
        <p:nvSpPr>
          <p:cNvPr id="13" name="iṣ1íḍé">
            <a:extLst>
              <a:ext uri="{FF2B5EF4-FFF2-40B4-BE49-F238E27FC236}">
                <a16:creationId xmlns:a16="http://schemas.microsoft.com/office/drawing/2014/main" id="{0AF284D4-F034-4035-A51D-B3D3937D4291}"/>
              </a:ext>
            </a:extLst>
          </p:cNvPr>
          <p:cNvSpPr/>
          <p:nvPr/>
        </p:nvSpPr>
        <p:spPr>
          <a:xfrm>
            <a:off x="9269471" y="3481223"/>
            <a:ext cx="723900" cy="723894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dirty="0">
                <a:latin typeface="Impact" panose="020B0806030902050204" pitchFamily="34" charset="0"/>
              </a:rPr>
              <a:t>2018</a:t>
            </a:r>
            <a:endParaRPr dirty="0">
              <a:latin typeface="Impact" panose="020B0806030902050204" pitchFamily="34" charset="0"/>
            </a:endParaRPr>
          </a:p>
        </p:txBody>
      </p:sp>
      <p:sp>
        <p:nvSpPr>
          <p:cNvPr id="14" name="i$1îḑè">
            <a:extLst>
              <a:ext uri="{FF2B5EF4-FFF2-40B4-BE49-F238E27FC236}">
                <a16:creationId xmlns:a16="http://schemas.microsoft.com/office/drawing/2014/main" id="{E27721A3-8BD2-422B-8DA2-57CF68FD02F4}"/>
              </a:ext>
            </a:extLst>
          </p:cNvPr>
          <p:cNvSpPr txBox="1"/>
          <p:nvPr/>
        </p:nvSpPr>
        <p:spPr>
          <a:xfrm>
            <a:off x="1144621" y="4132234"/>
            <a:ext cx="2019158" cy="86538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</p:txBody>
      </p:sp>
      <p:sp>
        <p:nvSpPr>
          <p:cNvPr id="15" name="íṣḷïdê">
            <a:extLst>
              <a:ext uri="{FF2B5EF4-FFF2-40B4-BE49-F238E27FC236}">
                <a16:creationId xmlns:a16="http://schemas.microsoft.com/office/drawing/2014/main" id="{1D516DCC-55D3-474A-9CCB-81C116B3587C}"/>
              </a:ext>
            </a:extLst>
          </p:cNvPr>
          <p:cNvSpPr txBox="1"/>
          <p:nvPr/>
        </p:nvSpPr>
        <p:spPr>
          <a:xfrm>
            <a:off x="1144621" y="3660414"/>
            <a:ext cx="2019158" cy="471820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en-US" altLang="zh-CN" sz="2000" b="1" dirty="0"/>
              <a:t>Text here</a:t>
            </a:r>
            <a:endParaRPr lang="zh-CN" altLang="en-US" sz="2000" b="1" dirty="0"/>
          </a:p>
        </p:txBody>
      </p:sp>
      <p:sp>
        <p:nvSpPr>
          <p:cNvPr id="16" name="ísļîḓè">
            <a:extLst>
              <a:ext uri="{FF2B5EF4-FFF2-40B4-BE49-F238E27FC236}">
                <a16:creationId xmlns:a16="http://schemas.microsoft.com/office/drawing/2014/main" id="{3928D9D7-79F2-4EE2-A752-9EACF21EA18C}"/>
              </a:ext>
            </a:extLst>
          </p:cNvPr>
          <p:cNvSpPr txBox="1"/>
          <p:nvPr/>
        </p:nvSpPr>
        <p:spPr>
          <a:xfrm>
            <a:off x="4801554" y="3099847"/>
            <a:ext cx="2019158" cy="86538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</p:txBody>
      </p:sp>
      <p:sp>
        <p:nvSpPr>
          <p:cNvPr id="17" name="îšľiďê">
            <a:extLst>
              <a:ext uri="{FF2B5EF4-FFF2-40B4-BE49-F238E27FC236}">
                <a16:creationId xmlns:a16="http://schemas.microsoft.com/office/drawing/2014/main" id="{F1E032C2-8B6A-4952-8EBB-799D4EE73692}"/>
              </a:ext>
            </a:extLst>
          </p:cNvPr>
          <p:cNvSpPr txBox="1"/>
          <p:nvPr/>
        </p:nvSpPr>
        <p:spPr>
          <a:xfrm>
            <a:off x="4801554" y="2628027"/>
            <a:ext cx="2019158" cy="471820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en-US" altLang="zh-CN" sz="2000" b="1" dirty="0">
                <a:solidFill>
                  <a:schemeClr val="accent1"/>
                </a:solidFill>
              </a:rPr>
              <a:t>Text here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18" name="îṣ1ïďè">
            <a:extLst>
              <a:ext uri="{FF2B5EF4-FFF2-40B4-BE49-F238E27FC236}">
                <a16:creationId xmlns:a16="http://schemas.microsoft.com/office/drawing/2014/main" id="{EF697D04-88D7-455A-99C8-8BCA01D12455}"/>
              </a:ext>
            </a:extLst>
          </p:cNvPr>
          <p:cNvSpPr txBox="1"/>
          <p:nvPr/>
        </p:nvSpPr>
        <p:spPr>
          <a:xfrm>
            <a:off x="8621842" y="2269478"/>
            <a:ext cx="2019158" cy="86538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</p:txBody>
      </p:sp>
      <p:sp>
        <p:nvSpPr>
          <p:cNvPr id="19" name="iṣľïdé">
            <a:extLst>
              <a:ext uri="{FF2B5EF4-FFF2-40B4-BE49-F238E27FC236}">
                <a16:creationId xmlns:a16="http://schemas.microsoft.com/office/drawing/2014/main" id="{AE82EB7A-4F92-4A47-A654-F891F2B6667B}"/>
              </a:ext>
            </a:extLst>
          </p:cNvPr>
          <p:cNvSpPr txBox="1"/>
          <p:nvPr/>
        </p:nvSpPr>
        <p:spPr>
          <a:xfrm>
            <a:off x="8621842" y="1797658"/>
            <a:ext cx="2019158" cy="471820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en-US" altLang="zh-CN" sz="2000" b="1" dirty="0"/>
              <a:t>Text here</a:t>
            </a:r>
            <a:endParaRPr lang="zh-CN" altLang="en-US" sz="2000" b="1" dirty="0"/>
          </a:p>
        </p:txBody>
      </p:sp>
      <p:sp>
        <p:nvSpPr>
          <p:cNvPr id="20" name="îś1îḋê">
            <a:extLst>
              <a:ext uri="{FF2B5EF4-FFF2-40B4-BE49-F238E27FC236}">
                <a16:creationId xmlns:a16="http://schemas.microsoft.com/office/drawing/2014/main" id="{492836AD-93FF-40EB-ADA1-CE2F56728886}"/>
              </a:ext>
            </a:extLst>
          </p:cNvPr>
          <p:cNvSpPr txBox="1"/>
          <p:nvPr/>
        </p:nvSpPr>
        <p:spPr>
          <a:xfrm>
            <a:off x="698532" y="1166725"/>
            <a:ext cx="3805045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1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900" dirty="0"/>
              <a:t>Adjust the spacing to adapt to Chinese typesetting, use the reference line in PPT.</a:t>
            </a:r>
            <a:endParaRPr lang="en-US" altLang="zh-CN" sz="1000" b="1" dirty="0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20DADC93-1470-49C0-B85E-1FA2603123EE}"/>
              </a:ext>
            </a:extLst>
          </p:cNvPr>
          <p:cNvCxnSpPr/>
          <p:nvPr/>
        </p:nvCxnSpPr>
        <p:spPr>
          <a:xfrm>
            <a:off x="3846000" y="2124000"/>
            <a:ext cx="0" cy="261000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B4F5826A-F793-44F7-81B8-AA9C4F2CADDF}"/>
              </a:ext>
            </a:extLst>
          </p:cNvPr>
          <p:cNvCxnSpPr>
            <a:cxnSpLocks/>
          </p:cNvCxnSpPr>
          <p:nvPr/>
        </p:nvCxnSpPr>
        <p:spPr>
          <a:xfrm>
            <a:off x="7735665" y="1907458"/>
            <a:ext cx="0" cy="175997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167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3D98BC-9AD1-4B76-943A-AAB9A2D06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D746BCC-FE45-4DD2-8CC6-572DA7E1F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F3DF5F-FEC7-43C9-B0A3-7BE1937D2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45" name="iş1iḓé">
            <a:extLst>
              <a:ext uri="{FF2B5EF4-FFF2-40B4-BE49-F238E27FC236}">
                <a16:creationId xmlns:a16="http://schemas.microsoft.com/office/drawing/2014/main" id="{07DF22CD-B769-4282-8B40-ED3FBA463195}"/>
              </a:ext>
            </a:extLst>
          </p:cNvPr>
          <p:cNvSpPr txBox="1"/>
          <p:nvPr/>
        </p:nvSpPr>
        <p:spPr bwMode="auto">
          <a:xfrm>
            <a:off x="720303" y="2505093"/>
            <a:ext cx="1704894" cy="65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Text here</a:t>
            </a:r>
          </a:p>
        </p:txBody>
      </p:sp>
      <p:sp>
        <p:nvSpPr>
          <p:cNvPr id="46" name="îś1íḋê">
            <a:extLst>
              <a:ext uri="{FF2B5EF4-FFF2-40B4-BE49-F238E27FC236}">
                <a16:creationId xmlns:a16="http://schemas.microsoft.com/office/drawing/2014/main" id="{3795B505-A388-4F68-BA88-1FDE441D2388}"/>
              </a:ext>
            </a:extLst>
          </p:cNvPr>
          <p:cNvSpPr/>
          <p:nvPr/>
        </p:nvSpPr>
        <p:spPr>
          <a:xfrm>
            <a:off x="1221623" y="2066958"/>
            <a:ext cx="702254" cy="42668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30K</a:t>
            </a:r>
          </a:p>
        </p:txBody>
      </p:sp>
      <p:sp>
        <p:nvSpPr>
          <p:cNvPr id="44" name="í$lïďê">
            <a:extLst>
              <a:ext uri="{FF2B5EF4-FFF2-40B4-BE49-F238E27FC236}">
                <a16:creationId xmlns:a16="http://schemas.microsoft.com/office/drawing/2014/main" id="{92745262-1CAB-4BE2-A11B-572DA21BF9EE}"/>
              </a:ext>
            </a:extLst>
          </p:cNvPr>
          <p:cNvSpPr/>
          <p:nvPr/>
        </p:nvSpPr>
        <p:spPr bwMode="auto">
          <a:xfrm>
            <a:off x="1267907" y="1225650"/>
            <a:ext cx="609685" cy="608543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5FAE336C-5B88-427F-84D5-CCCFF81A62BF}"/>
              </a:ext>
            </a:extLst>
          </p:cNvPr>
          <p:cNvCxnSpPr/>
          <p:nvPr/>
        </p:nvCxnSpPr>
        <p:spPr>
          <a:xfrm>
            <a:off x="2520303" y="1135650"/>
            <a:ext cx="0" cy="20250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ïṧḷiḋè">
            <a:extLst>
              <a:ext uri="{FF2B5EF4-FFF2-40B4-BE49-F238E27FC236}">
                <a16:creationId xmlns:a16="http://schemas.microsoft.com/office/drawing/2014/main" id="{9BCFD9A8-8710-4C84-8E19-EE31B0AD6A16}"/>
              </a:ext>
            </a:extLst>
          </p:cNvPr>
          <p:cNvSpPr txBox="1"/>
          <p:nvPr/>
        </p:nvSpPr>
        <p:spPr bwMode="auto">
          <a:xfrm>
            <a:off x="2529603" y="2505093"/>
            <a:ext cx="1704894" cy="65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Text here</a:t>
            </a:r>
          </a:p>
        </p:txBody>
      </p:sp>
      <p:sp>
        <p:nvSpPr>
          <p:cNvPr id="42" name="ïṣlîḍê">
            <a:extLst>
              <a:ext uri="{FF2B5EF4-FFF2-40B4-BE49-F238E27FC236}">
                <a16:creationId xmlns:a16="http://schemas.microsoft.com/office/drawing/2014/main" id="{4DD89340-1BFE-49FD-89A0-BD7042BBF96C}"/>
              </a:ext>
            </a:extLst>
          </p:cNvPr>
          <p:cNvSpPr/>
          <p:nvPr/>
        </p:nvSpPr>
        <p:spPr>
          <a:xfrm>
            <a:off x="3030923" y="2066958"/>
            <a:ext cx="702254" cy="42668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40K</a:t>
            </a:r>
          </a:p>
        </p:txBody>
      </p:sp>
      <p:sp>
        <p:nvSpPr>
          <p:cNvPr id="40" name="îṥ1íḋê">
            <a:extLst>
              <a:ext uri="{FF2B5EF4-FFF2-40B4-BE49-F238E27FC236}">
                <a16:creationId xmlns:a16="http://schemas.microsoft.com/office/drawing/2014/main" id="{B5DC939B-8358-45A5-829D-64E2DC90700D}"/>
              </a:ext>
            </a:extLst>
          </p:cNvPr>
          <p:cNvSpPr/>
          <p:nvPr/>
        </p:nvSpPr>
        <p:spPr bwMode="auto">
          <a:xfrm>
            <a:off x="3077207" y="1225650"/>
            <a:ext cx="609685" cy="608543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0DFFD10-F640-4BB1-AFD7-1D481E8925F8}"/>
              </a:ext>
            </a:extLst>
          </p:cNvPr>
          <p:cNvCxnSpPr/>
          <p:nvPr/>
        </p:nvCxnSpPr>
        <p:spPr>
          <a:xfrm>
            <a:off x="4329603" y="1135650"/>
            <a:ext cx="0" cy="20250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îṧļîdè">
            <a:extLst>
              <a:ext uri="{FF2B5EF4-FFF2-40B4-BE49-F238E27FC236}">
                <a16:creationId xmlns:a16="http://schemas.microsoft.com/office/drawing/2014/main" id="{C27A9786-685F-41C1-9B3E-2865AFC89EBA}"/>
              </a:ext>
            </a:extLst>
          </p:cNvPr>
          <p:cNvSpPr txBox="1"/>
          <p:nvPr/>
        </p:nvSpPr>
        <p:spPr bwMode="auto">
          <a:xfrm>
            <a:off x="4338903" y="2505093"/>
            <a:ext cx="1704894" cy="65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Text here</a:t>
            </a:r>
          </a:p>
        </p:txBody>
      </p:sp>
      <p:sp>
        <p:nvSpPr>
          <p:cNvPr id="38" name="í$1îďè">
            <a:extLst>
              <a:ext uri="{FF2B5EF4-FFF2-40B4-BE49-F238E27FC236}">
                <a16:creationId xmlns:a16="http://schemas.microsoft.com/office/drawing/2014/main" id="{0CAAE72A-4E63-4BC8-B908-8A28C4DF11B5}"/>
              </a:ext>
            </a:extLst>
          </p:cNvPr>
          <p:cNvSpPr/>
          <p:nvPr/>
        </p:nvSpPr>
        <p:spPr>
          <a:xfrm>
            <a:off x="4840223" y="2066958"/>
            <a:ext cx="702254" cy="42668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50K</a:t>
            </a:r>
          </a:p>
        </p:txBody>
      </p:sp>
      <p:sp>
        <p:nvSpPr>
          <p:cNvPr id="36" name="íṧliḑê">
            <a:extLst>
              <a:ext uri="{FF2B5EF4-FFF2-40B4-BE49-F238E27FC236}">
                <a16:creationId xmlns:a16="http://schemas.microsoft.com/office/drawing/2014/main" id="{06042DA3-05B4-41A8-B173-9F775B2F3B2B}"/>
              </a:ext>
            </a:extLst>
          </p:cNvPr>
          <p:cNvSpPr/>
          <p:nvPr/>
        </p:nvSpPr>
        <p:spPr bwMode="auto">
          <a:xfrm>
            <a:off x="4886507" y="1225650"/>
            <a:ext cx="609685" cy="608543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265811A4-7C82-443A-8A8D-2F5FFBA1A688}"/>
              </a:ext>
            </a:extLst>
          </p:cNvPr>
          <p:cNvCxnSpPr/>
          <p:nvPr/>
        </p:nvCxnSpPr>
        <p:spPr>
          <a:xfrm>
            <a:off x="6138903" y="1135650"/>
            <a:ext cx="0" cy="20250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îSḷîde">
            <a:extLst>
              <a:ext uri="{FF2B5EF4-FFF2-40B4-BE49-F238E27FC236}">
                <a16:creationId xmlns:a16="http://schemas.microsoft.com/office/drawing/2014/main" id="{C08AC9F9-8523-44CF-95D8-7B037AECDAFF}"/>
              </a:ext>
            </a:extLst>
          </p:cNvPr>
          <p:cNvSpPr txBox="1"/>
          <p:nvPr/>
        </p:nvSpPr>
        <p:spPr bwMode="auto">
          <a:xfrm>
            <a:off x="6148203" y="2505093"/>
            <a:ext cx="1704894" cy="65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Text here</a:t>
            </a:r>
          </a:p>
        </p:txBody>
      </p:sp>
      <p:sp>
        <p:nvSpPr>
          <p:cNvPr id="34" name="íşḻiḓé">
            <a:extLst>
              <a:ext uri="{FF2B5EF4-FFF2-40B4-BE49-F238E27FC236}">
                <a16:creationId xmlns:a16="http://schemas.microsoft.com/office/drawing/2014/main" id="{2252C803-FF1F-45E2-9D04-16BDDC1A4BF2}"/>
              </a:ext>
            </a:extLst>
          </p:cNvPr>
          <p:cNvSpPr/>
          <p:nvPr/>
        </p:nvSpPr>
        <p:spPr>
          <a:xfrm>
            <a:off x="6649523" y="2066958"/>
            <a:ext cx="702254" cy="42668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60K</a:t>
            </a:r>
          </a:p>
        </p:txBody>
      </p:sp>
      <p:sp>
        <p:nvSpPr>
          <p:cNvPr id="32" name="ïš1íḋe">
            <a:extLst>
              <a:ext uri="{FF2B5EF4-FFF2-40B4-BE49-F238E27FC236}">
                <a16:creationId xmlns:a16="http://schemas.microsoft.com/office/drawing/2014/main" id="{4031115C-62DF-4781-8569-480397EBC405}"/>
              </a:ext>
            </a:extLst>
          </p:cNvPr>
          <p:cNvSpPr/>
          <p:nvPr/>
        </p:nvSpPr>
        <p:spPr bwMode="auto">
          <a:xfrm>
            <a:off x="6695807" y="1225650"/>
            <a:ext cx="609685" cy="608543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ABD0FC9-A698-44B5-9DEF-FFAEA403CB65}"/>
              </a:ext>
            </a:extLst>
          </p:cNvPr>
          <p:cNvCxnSpPr/>
          <p:nvPr/>
        </p:nvCxnSpPr>
        <p:spPr>
          <a:xfrm>
            <a:off x="7948203" y="1135650"/>
            <a:ext cx="0" cy="20250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ṩļîḑê">
            <a:extLst>
              <a:ext uri="{FF2B5EF4-FFF2-40B4-BE49-F238E27FC236}">
                <a16:creationId xmlns:a16="http://schemas.microsoft.com/office/drawing/2014/main" id="{5532E188-D4F4-4832-BA2A-DDEEA3B83B16}"/>
              </a:ext>
            </a:extLst>
          </p:cNvPr>
          <p:cNvSpPr txBox="1"/>
          <p:nvPr/>
        </p:nvSpPr>
        <p:spPr bwMode="auto">
          <a:xfrm>
            <a:off x="7957503" y="2505093"/>
            <a:ext cx="1704894" cy="65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Text here</a:t>
            </a:r>
          </a:p>
        </p:txBody>
      </p:sp>
      <p:sp>
        <p:nvSpPr>
          <p:cNvPr id="30" name="íṡļïḋé">
            <a:extLst>
              <a:ext uri="{FF2B5EF4-FFF2-40B4-BE49-F238E27FC236}">
                <a16:creationId xmlns:a16="http://schemas.microsoft.com/office/drawing/2014/main" id="{1CC3CBC1-9C21-4D1F-85F4-AE36AE6DECDC}"/>
              </a:ext>
            </a:extLst>
          </p:cNvPr>
          <p:cNvSpPr/>
          <p:nvPr/>
        </p:nvSpPr>
        <p:spPr>
          <a:xfrm>
            <a:off x="8458823" y="2066958"/>
            <a:ext cx="702254" cy="42668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70K</a:t>
            </a:r>
          </a:p>
        </p:txBody>
      </p:sp>
      <p:sp>
        <p:nvSpPr>
          <p:cNvPr id="28" name="îṣ1iďe">
            <a:extLst>
              <a:ext uri="{FF2B5EF4-FFF2-40B4-BE49-F238E27FC236}">
                <a16:creationId xmlns:a16="http://schemas.microsoft.com/office/drawing/2014/main" id="{0487909D-F5D5-45F0-A8AF-01B6A971B557}"/>
              </a:ext>
            </a:extLst>
          </p:cNvPr>
          <p:cNvSpPr/>
          <p:nvPr/>
        </p:nvSpPr>
        <p:spPr bwMode="auto">
          <a:xfrm>
            <a:off x="8505107" y="1225650"/>
            <a:ext cx="609685" cy="608543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4CEC751F-B7BE-4B8F-A0BC-0466972F43ED}"/>
              </a:ext>
            </a:extLst>
          </p:cNvPr>
          <p:cNvCxnSpPr/>
          <p:nvPr/>
        </p:nvCxnSpPr>
        <p:spPr>
          <a:xfrm>
            <a:off x="9757503" y="1135650"/>
            <a:ext cx="0" cy="20250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Sḷíde">
            <a:extLst>
              <a:ext uri="{FF2B5EF4-FFF2-40B4-BE49-F238E27FC236}">
                <a16:creationId xmlns:a16="http://schemas.microsoft.com/office/drawing/2014/main" id="{E8D065A9-CF25-4E7B-96AC-69DF6907E238}"/>
              </a:ext>
            </a:extLst>
          </p:cNvPr>
          <p:cNvSpPr txBox="1"/>
          <p:nvPr/>
        </p:nvSpPr>
        <p:spPr bwMode="auto">
          <a:xfrm>
            <a:off x="9766803" y="2505093"/>
            <a:ext cx="1704894" cy="65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Text here</a:t>
            </a:r>
          </a:p>
        </p:txBody>
      </p:sp>
      <p:sp>
        <p:nvSpPr>
          <p:cNvPr id="26" name="íśľíḓe">
            <a:extLst>
              <a:ext uri="{FF2B5EF4-FFF2-40B4-BE49-F238E27FC236}">
                <a16:creationId xmlns:a16="http://schemas.microsoft.com/office/drawing/2014/main" id="{A15C3C0B-63E8-40B7-8C2C-31BCCB5C698A}"/>
              </a:ext>
            </a:extLst>
          </p:cNvPr>
          <p:cNvSpPr/>
          <p:nvPr/>
        </p:nvSpPr>
        <p:spPr>
          <a:xfrm>
            <a:off x="10268123" y="2066958"/>
            <a:ext cx="702254" cy="42668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80K</a:t>
            </a:r>
          </a:p>
        </p:txBody>
      </p:sp>
      <p:sp>
        <p:nvSpPr>
          <p:cNvPr id="24" name="íSľiḓe">
            <a:extLst>
              <a:ext uri="{FF2B5EF4-FFF2-40B4-BE49-F238E27FC236}">
                <a16:creationId xmlns:a16="http://schemas.microsoft.com/office/drawing/2014/main" id="{41BD6943-AC2D-44FA-B427-F59570E5366A}"/>
              </a:ext>
            </a:extLst>
          </p:cNvPr>
          <p:cNvSpPr/>
          <p:nvPr/>
        </p:nvSpPr>
        <p:spPr bwMode="auto">
          <a:xfrm>
            <a:off x="10314407" y="1225650"/>
            <a:ext cx="609685" cy="608543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13ADB6A3-A0EF-4961-9BF5-88CCF6C7D1DD}"/>
              </a:ext>
            </a:extLst>
          </p:cNvPr>
          <p:cNvCxnSpPr/>
          <p:nvPr/>
        </p:nvCxnSpPr>
        <p:spPr>
          <a:xfrm>
            <a:off x="669925" y="3335400"/>
            <a:ext cx="1085056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íSľïḋê">
            <a:extLst>
              <a:ext uri="{FF2B5EF4-FFF2-40B4-BE49-F238E27FC236}">
                <a16:creationId xmlns:a16="http://schemas.microsoft.com/office/drawing/2014/main" id="{13FB33E7-9070-41C2-8698-EF803C3724DF}"/>
              </a:ext>
            </a:extLst>
          </p:cNvPr>
          <p:cNvSpPr/>
          <p:nvPr/>
        </p:nvSpPr>
        <p:spPr bwMode="auto">
          <a:xfrm>
            <a:off x="678170" y="3335401"/>
            <a:ext cx="10842318" cy="56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tabLst>
                <a:tab pos="228594" algn="l"/>
              </a:tabLst>
              <a:defRPr/>
            </a:pPr>
            <a:r>
              <a:rPr lang="en-US" altLang="zh-CN" sz="1400" dirty="0"/>
              <a:t>Supporting text here.</a:t>
            </a:r>
          </a:p>
        </p:txBody>
      </p:sp>
      <p:sp>
        <p:nvSpPr>
          <p:cNvPr id="19" name="íṥḷíḑe">
            <a:extLst>
              <a:ext uri="{FF2B5EF4-FFF2-40B4-BE49-F238E27FC236}">
                <a16:creationId xmlns:a16="http://schemas.microsoft.com/office/drawing/2014/main" id="{0C31558B-CFAA-466C-A7F7-CE9182824F8F}"/>
              </a:ext>
            </a:extLst>
          </p:cNvPr>
          <p:cNvSpPr/>
          <p:nvPr/>
        </p:nvSpPr>
        <p:spPr bwMode="auto">
          <a:xfrm>
            <a:off x="678170" y="3897046"/>
            <a:ext cx="10842318" cy="56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tabLst>
                <a:tab pos="228594" algn="l"/>
              </a:tabLst>
              <a:defRPr/>
            </a:pPr>
            <a:r>
              <a:rPr lang="en-US" altLang="zh-CN" sz="1400" dirty="0"/>
              <a:t>Supporting text here.</a:t>
            </a:r>
          </a:p>
        </p:txBody>
      </p:sp>
      <p:sp>
        <p:nvSpPr>
          <p:cNvPr id="20" name="îšḻïḋè">
            <a:extLst>
              <a:ext uri="{FF2B5EF4-FFF2-40B4-BE49-F238E27FC236}">
                <a16:creationId xmlns:a16="http://schemas.microsoft.com/office/drawing/2014/main" id="{1D8CA4F0-FD60-408D-8915-BFF872EA41A6}"/>
              </a:ext>
            </a:extLst>
          </p:cNvPr>
          <p:cNvSpPr/>
          <p:nvPr/>
        </p:nvSpPr>
        <p:spPr bwMode="auto">
          <a:xfrm>
            <a:off x="678170" y="4458691"/>
            <a:ext cx="10842318" cy="5616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tabLst>
                <a:tab pos="228594" algn="l"/>
              </a:tabLst>
              <a:defRPr/>
            </a:pPr>
            <a:r>
              <a:rPr lang="en-US" altLang="zh-CN" sz="1400" dirty="0">
                <a:solidFill>
                  <a:schemeClr val="bg1"/>
                </a:solidFill>
              </a:rPr>
              <a:t>Supporting text here.</a:t>
            </a:r>
          </a:p>
        </p:txBody>
      </p:sp>
      <p:sp>
        <p:nvSpPr>
          <p:cNvPr id="21" name="íŝlídè">
            <a:extLst>
              <a:ext uri="{FF2B5EF4-FFF2-40B4-BE49-F238E27FC236}">
                <a16:creationId xmlns:a16="http://schemas.microsoft.com/office/drawing/2014/main" id="{6A3C2E0A-25B8-4E1D-BF1F-C17CF26CE21C}"/>
              </a:ext>
            </a:extLst>
          </p:cNvPr>
          <p:cNvSpPr/>
          <p:nvPr/>
        </p:nvSpPr>
        <p:spPr bwMode="auto">
          <a:xfrm>
            <a:off x="678170" y="5020335"/>
            <a:ext cx="10842318" cy="56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tabLst>
                <a:tab pos="228594" algn="l"/>
              </a:tabLst>
              <a:defRPr/>
            </a:pPr>
            <a:r>
              <a:rPr lang="en-US" altLang="zh-CN" sz="1400" dirty="0"/>
              <a:t>Supporting text here.</a:t>
            </a:r>
          </a:p>
        </p:txBody>
      </p:sp>
      <p:sp>
        <p:nvSpPr>
          <p:cNvPr id="22" name="îšļîḑe">
            <a:extLst>
              <a:ext uri="{FF2B5EF4-FFF2-40B4-BE49-F238E27FC236}">
                <a16:creationId xmlns:a16="http://schemas.microsoft.com/office/drawing/2014/main" id="{9DD50F18-36FA-4B58-8691-57D05362C207}"/>
              </a:ext>
            </a:extLst>
          </p:cNvPr>
          <p:cNvSpPr/>
          <p:nvPr/>
        </p:nvSpPr>
        <p:spPr bwMode="auto">
          <a:xfrm>
            <a:off x="678170" y="5581980"/>
            <a:ext cx="10842318" cy="56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tabLst>
                <a:tab pos="228594" algn="l"/>
              </a:tabLst>
              <a:defRPr/>
            </a:pPr>
            <a:r>
              <a:rPr lang="en-US" altLang="zh-CN" sz="1400" dirty="0"/>
              <a:t>Supporting text here.</a:t>
            </a:r>
          </a:p>
        </p:txBody>
      </p:sp>
    </p:spTree>
    <p:extLst>
      <p:ext uri="{BB962C8B-B14F-4D97-AF65-F5344CB8AC3E}">
        <p14:creationId xmlns:p14="http://schemas.microsoft.com/office/powerpoint/2010/main" val="820596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BF8CE8-9314-4AA6-AF15-D2F479FE6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7D23A9E-2058-4807-8ED1-7E8EDFB18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E636CD-2540-4B65-9C27-B5834F8E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3F16B0AA-1EFC-4BB0-A6E3-C3110ACDFB10}"/>
              </a:ext>
            </a:extLst>
          </p:cNvPr>
          <p:cNvCxnSpPr>
            <a:cxnSpLocks/>
            <a:stCxn id="12" idx="2"/>
            <a:endCxn id="24" idx="2"/>
          </p:cNvCxnSpPr>
          <p:nvPr/>
        </p:nvCxnSpPr>
        <p:spPr>
          <a:xfrm flipH="1" flipV="1">
            <a:off x="1822677" y="3905028"/>
            <a:ext cx="2" cy="96597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3969F27E-4DBC-4291-897B-45F222AB533A}"/>
              </a:ext>
            </a:extLst>
          </p:cNvPr>
          <p:cNvCxnSpPr>
            <a:cxnSpLocks/>
            <a:stCxn id="13" idx="2"/>
            <a:endCxn id="26" idx="2"/>
          </p:cNvCxnSpPr>
          <p:nvPr/>
        </p:nvCxnSpPr>
        <p:spPr>
          <a:xfrm flipH="1" flipV="1">
            <a:off x="3531690" y="2357807"/>
            <a:ext cx="1" cy="251319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701931F-DC1A-4844-B7D5-FEE904879016}"/>
              </a:ext>
            </a:extLst>
          </p:cNvPr>
          <p:cNvCxnSpPr>
            <a:stCxn id="14" idx="2"/>
            <a:endCxn id="28" idx="2"/>
          </p:cNvCxnSpPr>
          <p:nvPr/>
        </p:nvCxnSpPr>
        <p:spPr>
          <a:xfrm flipH="1" flipV="1">
            <a:off x="5240701" y="3905028"/>
            <a:ext cx="1" cy="96597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E8471A7-9230-465D-B98C-941CCC6E74D4}"/>
              </a:ext>
            </a:extLst>
          </p:cNvPr>
          <p:cNvCxnSpPr>
            <a:stCxn id="15" idx="2"/>
            <a:endCxn id="30" idx="2"/>
          </p:cNvCxnSpPr>
          <p:nvPr/>
        </p:nvCxnSpPr>
        <p:spPr>
          <a:xfrm flipH="1" flipV="1">
            <a:off x="6949713" y="2357807"/>
            <a:ext cx="1" cy="251319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C41F0A91-756D-49B5-B705-AEBBED665016}"/>
              </a:ext>
            </a:extLst>
          </p:cNvPr>
          <p:cNvCxnSpPr>
            <a:stCxn id="16" idx="2"/>
            <a:endCxn id="32" idx="2"/>
          </p:cNvCxnSpPr>
          <p:nvPr/>
        </p:nvCxnSpPr>
        <p:spPr>
          <a:xfrm flipH="1" flipV="1">
            <a:off x="8658725" y="3905028"/>
            <a:ext cx="1" cy="96597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E195E224-2A75-4D94-92C4-BF6541B56F0C}"/>
              </a:ext>
            </a:extLst>
          </p:cNvPr>
          <p:cNvCxnSpPr>
            <a:stCxn id="17" idx="2"/>
            <a:endCxn id="34" idx="2"/>
          </p:cNvCxnSpPr>
          <p:nvPr/>
        </p:nvCxnSpPr>
        <p:spPr>
          <a:xfrm flipV="1">
            <a:off x="10367735" y="2357807"/>
            <a:ext cx="2" cy="251319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íšḻíḑé">
            <a:extLst>
              <a:ext uri="{FF2B5EF4-FFF2-40B4-BE49-F238E27FC236}">
                <a16:creationId xmlns:a16="http://schemas.microsoft.com/office/drawing/2014/main" id="{1D34F814-0C36-4372-9DB7-0B4B32287786}"/>
              </a:ext>
            </a:extLst>
          </p:cNvPr>
          <p:cNvSpPr/>
          <p:nvPr/>
        </p:nvSpPr>
        <p:spPr>
          <a:xfrm flipV="1">
            <a:off x="669925" y="4871005"/>
            <a:ext cx="2305507" cy="1268798"/>
          </a:xfrm>
          <a:custGeom>
            <a:avLst/>
            <a:gdLst>
              <a:gd name="connsiteX0" fmla="*/ 0 w 3390900"/>
              <a:gd name="connsiteY0" fmla="*/ 0 h 1695450"/>
              <a:gd name="connsiteX1" fmla="*/ 3390900 w 3390900"/>
              <a:gd name="connsiteY1" fmla="*/ 0 h 1695450"/>
              <a:gd name="connsiteX2" fmla="*/ 1695450 w 3390900"/>
              <a:gd name="connsiteY2" fmla="*/ 1695450 h 1695450"/>
              <a:gd name="connsiteX3" fmla="*/ 0 w 3390900"/>
              <a:gd name="connsiteY3" fmla="*/ 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1695450">
                <a:moveTo>
                  <a:pt x="0" y="0"/>
                </a:moveTo>
                <a:lnTo>
                  <a:pt x="3390900" y="0"/>
                </a:lnTo>
                <a:cubicBezTo>
                  <a:pt x="3390900" y="936371"/>
                  <a:pt x="2631821" y="1695450"/>
                  <a:pt x="1695450" y="1695450"/>
                </a:cubicBezTo>
                <a:cubicBezTo>
                  <a:pt x="759079" y="1695450"/>
                  <a:pt x="0" y="936371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iṥḻîďé">
            <a:extLst>
              <a:ext uri="{FF2B5EF4-FFF2-40B4-BE49-F238E27FC236}">
                <a16:creationId xmlns:a16="http://schemas.microsoft.com/office/drawing/2014/main" id="{8A0E1D5E-21E6-42F3-87FA-5DF268F3D759}"/>
              </a:ext>
            </a:extLst>
          </p:cNvPr>
          <p:cNvSpPr/>
          <p:nvPr/>
        </p:nvSpPr>
        <p:spPr>
          <a:xfrm flipV="1">
            <a:off x="2378937" y="4871005"/>
            <a:ext cx="2305507" cy="1268798"/>
          </a:xfrm>
          <a:custGeom>
            <a:avLst/>
            <a:gdLst>
              <a:gd name="connsiteX0" fmla="*/ 0 w 3390900"/>
              <a:gd name="connsiteY0" fmla="*/ 0 h 1695450"/>
              <a:gd name="connsiteX1" fmla="*/ 3390900 w 3390900"/>
              <a:gd name="connsiteY1" fmla="*/ 0 h 1695450"/>
              <a:gd name="connsiteX2" fmla="*/ 1695450 w 3390900"/>
              <a:gd name="connsiteY2" fmla="*/ 1695450 h 1695450"/>
              <a:gd name="connsiteX3" fmla="*/ 0 w 3390900"/>
              <a:gd name="connsiteY3" fmla="*/ 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1695450">
                <a:moveTo>
                  <a:pt x="0" y="0"/>
                </a:moveTo>
                <a:lnTo>
                  <a:pt x="3390900" y="0"/>
                </a:lnTo>
                <a:cubicBezTo>
                  <a:pt x="3390900" y="936371"/>
                  <a:pt x="2631821" y="1695450"/>
                  <a:pt x="1695450" y="1695450"/>
                </a:cubicBezTo>
                <a:cubicBezTo>
                  <a:pt x="759079" y="1695450"/>
                  <a:pt x="0" y="936371"/>
                  <a:pt x="0" y="0"/>
                </a:cubicBezTo>
                <a:close/>
              </a:path>
            </a:pathLst>
          </a:custGeom>
          <a:solidFill>
            <a:schemeClr val="accent3">
              <a:alpha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išľídê">
            <a:extLst>
              <a:ext uri="{FF2B5EF4-FFF2-40B4-BE49-F238E27FC236}">
                <a16:creationId xmlns:a16="http://schemas.microsoft.com/office/drawing/2014/main" id="{2A1EAB5B-9305-4A62-9F60-B81215C2ECFF}"/>
              </a:ext>
            </a:extLst>
          </p:cNvPr>
          <p:cNvSpPr/>
          <p:nvPr/>
        </p:nvSpPr>
        <p:spPr>
          <a:xfrm flipV="1">
            <a:off x="4087948" y="4871005"/>
            <a:ext cx="2305507" cy="1268798"/>
          </a:xfrm>
          <a:custGeom>
            <a:avLst/>
            <a:gdLst>
              <a:gd name="connsiteX0" fmla="*/ 0 w 3390900"/>
              <a:gd name="connsiteY0" fmla="*/ 0 h 1695450"/>
              <a:gd name="connsiteX1" fmla="*/ 3390900 w 3390900"/>
              <a:gd name="connsiteY1" fmla="*/ 0 h 1695450"/>
              <a:gd name="connsiteX2" fmla="*/ 1695450 w 3390900"/>
              <a:gd name="connsiteY2" fmla="*/ 1695450 h 1695450"/>
              <a:gd name="connsiteX3" fmla="*/ 0 w 3390900"/>
              <a:gd name="connsiteY3" fmla="*/ 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1695450">
                <a:moveTo>
                  <a:pt x="0" y="0"/>
                </a:moveTo>
                <a:lnTo>
                  <a:pt x="3390900" y="0"/>
                </a:lnTo>
                <a:cubicBezTo>
                  <a:pt x="3390900" y="936371"/>
                  <a:pt x="2631821" y="1695450"/>
                  <a:pt x="1695450" y="1695450"/>
                </a:cubicBezTo>
                <a:cubicBezTo>
                  <a:pt x="759079" y="1695450"/>
                  <a:pt x="0" y="936371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íṡḷîḓè">
            <a:extLst>
              <a:ext uri="{FF2B5EF4-FFF2-40B4-BE49-F238E27FC236}">
                <a16:creationId xmlns:a16="http://schemas.microsoft.com/office/drawing/2014/main" id="{CA757CF7-47CD-4F3C-B3D3-9FD2853E373F}"/>
              </a:ext>
            </a:extLst>
          </p:cNvPr>
          <p:cNvSpPr/>
          <p:nvPr/>
        </p:nvSpPr>
        <p:spPr>
          <a:xfrm flipV="1">
            <a:off x="5796960" y="4871005"/>
            <a:ext cx="2305507" cy="1268798"/>
          </a:xfrm>
          <a:custGeom>
            <a:avLst/>
            <a:gdLst>
              <a:gd name="connsiteX0" fmla="*/ 0 w 3390900"/>
              <a:gd name="connsiteY0" fmla="*/ 0 h 1695450"/>
              <a:gd name="connsiteX1" fmla="*/ 3390900 w 3390900"/>
              <a:gd name="connsiteY1" fmla="*/ 0 h 1695450"/>
              <a:gd name="connsiteX2" fmla="*/ 1695450 w 3390900"/>
              <a:gd name="connsiteY2" fmla="*/ 1695450 h 1695450"/>
              <a:gd name="connsiteX3" fmla="*/ 0 w 3390900"/>
              <a:gd name="connsiteY3" fmla="*/ 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1695450">
                <a:moveTo>
                  <a:pt x="0" y="0"/>
                </a:moveTo>
                <a:lnTo>
                  <a:pt x="3390900" y="0"/>
                </a:lnTo>
                <a:cubicBezTo>
                  <a:pt x="3390900" y="936371"/>
                  <a:pt x="2631821" y="1695450"/>
                  <a:pt x="1695450" y="1695450"/>
                </a:cubicBezTo>
                <a:cubicBezTo>
                  <a:pt x="759079" y="1695450"/>
                  <a:pt x="0" y="936371"/>
                  <a:pt x="0" y="0"/>
                </a:cubicBezTo>
                <a:close/>
              </a:path>
            </a:pathLst>
          </a:custGeom>
          <a:solidFill>
            <a:schemeClr val="accent3">
              <a:alpha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íṡ1ïďè">
            <a:extLst>
              <a:ext uri="{FF2B5EF4-FFF2-40B4-BE49-F238E27FC236}">
                <a16:creationId xmlns:a16="http://schemas.microsoft.com/office/drawing/2014/main" id="{510F4F02-D6B4-4827-93D7-2B94E86EE3AC}"/>
              </a:ext>
            </a:extLst>
          </p:cNvPr>
          <p:cNvSpPr/>
          <p:nvPr/>
        </p:nvSpPr>
        <p:spPr>
          <a:xfrm flipV="1">
            <a:off x="7505972" y="4871005"/>
            <a:ext cx="2305507" cy="1268798"/>
          </a:xfrm>
          <a:custGeom>
            <a:avLst/>
            <a:gdLst>
              <a:gd name="connsiteX0" fmla="*/ 0 w 3390900"/>
              <a:gd name="connsiteY0" fmla="*/ 0 h 1695450"/>
              <a:gd name="connsiteX1" fmla="*/ 3390900 w 3390900"/>
              <a:gd name="connsiteY1" fmla="*/ 0 h 1695450"/>
              <a:gd name="connsiteX2" fmla="*/ 1695450 w 3390900"/>
              <a:gd name="connsiteY2" fmla="*/ 1695450 h 1695450"/>
              <a:gd name="connsiteX3" fmla="*/ 0 w 3390900"/>
              <a:gd name="connsiteY3" fmla="*/ 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1695450">
                <a:moveTo>
                  <a:pt x="0" y="0"/>
                </a:moveTo>
                <a:lnTo>
                  <a:pt x="3390900" y="0"/>
                </a:lnTo>
                <a:cubicBezTo>
                  <a:pt x="3390900" y="936371"/>
                  <a:pt x="2631821" y="1695450"/>
                  <a:pt x="1695450" y="1695450"/>
                </a:cubicBezTo>
                <a:cubicBezTo>
                  <a:pt x="759079" y="1695450"/>
                  <a:pt x="0" y="936371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7" name="işļîďe">
            <a:extLst>
              <a:ext uri="{FF2B5EF4-FFF2-40B4-BE49-F238E27FC236}">
                <a16:creationId xmlns:a16="http://schemas.microsoft.com/office/drawing/2014/main" id="{067DD0E1-01EB-4CC6-94B7-E8E7B262041F}"/>
              </a:ext>
            </a:extLst>
          </p:cNvPr>
          <p:cNvSpPr/>
          <p:nvPr/>
        </p:nvSpPr>
        <p:spPr>
          <a:xfrm flipV="1">
            <a:off x="9214981" y="4871005"/>
            <a:ext cx="2305507" cy="1268798"/>
          </a:xfrm>
          <a:custGeom>
            <a:avLst/>
            <a:gdLst>
              <a:gd name="connsiteX0" fmla="*/ 0 w 3390900"/>
              <a:gd name="connsiteY0" fmla="*/ 0 h 1695450"/>
              <a:gd name="connsiteX1" fmla="*/ 3390900 w 3390900"/>
              <a:gd name="connsiteY1" fmla="*/ 0 h 1695450"/>
              <a:gd name="connsiteX2" fmla="*/ 1695450 w 3390900"/>
              <a:gd name="connsiteY2" fmla="*/ 1695450 h 1695450"/>
              <a:gd name="connsiteX3" fmla="*/ 0 w 3390900"/>
              <a:gd name="connsiteY3" fmla="*/ 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1695450">
                <a:moveTo>
                  <a:pt x="0" y="0"/>
                </a:moveTo>
                <a:lnTo>
                  <a:pt x="3390900" y="0"/>
                </a:lnTo>
                <a:cubicBezTo>
                  <a:pt x="3390900" y="936371"/>
                  <a:pt x="2631821" y="1695450"/>
                  <a:pt x="1695450" y="1695450"/>
                </a:cubicBezTo>
                <a:cubicBezTo>
                  <a:pt x="759079" y="1695450"/>
                  <a:pt x="0" y="936371"/>
                  <a:pt x="0" y="0"/>
                </a:cubicBezTo>
                <a:close/>
              </a:path>
            </a:pathLst>
          </a:custGeom>
          <a:solidFill>
            <a:schemeClr val="accent3">
              <a:alpha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ïś1íḓè">
            <a:extLst>
              <a:ext uri="{FF2B5EF4-FFF2-40B4-BE49-F238E27FC236}">
                <a16:creationId xmlns:a16="http://schemas.microsoft.com/office/drawing/2014/main" id="{31E2405F-4B6B-4E7C-A696-E6C5F7C94EBF}"/>
              </a:ext>
            </a:extLst>
          </p:cNvPr>
          <p:cNvSpPr/>
          <p:nvPr/>
        </p:nvSpPr>
        <p:spPr bwMode="auto">
          <a:xfrm>
            <a:off x="4985825" y="5100614"/>
            <a:ext cx="509753" cy="430778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íṡḷïḓe">
            <a:extLst>
              <a:ext uri="{FF2B5EF4-FFF2-40B4-BE49-F238E27FC236}">
                <a16:creationId xmlns:a16="http://schemas.microsoft.com/office/drawing/2014/main" id="{1E00306B-3071-46D4-9818-C34F5E1A51DC}"/>
              </a:ext>
            </a:extLst>
          </p:cNvPr>
          <p:cNvSpPr/>
          <p:nvPr/>
        </p:nvSpPr>
        <p:spPr bwMode="auto">
          <a:xfrm>
            <a:off x="3235242" y="5065483"/>
            <a:ext cx="592896" cy="501040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íśliḋê">
            <a:extLst>
              <a:ext uri="{FF2B5EF4-FFF2-40B4-BE49-F238E27FC236}">
                <a16:creationId xmlns:a16="http://schemas.microsoft.com/office/drawing/2014/main" id="{A48A6D45-349F-4378-83E3-8ADF8C672211}"/>
              </a:ext>
            </a:extLst>
          </p:cNvPr>
          <p:cNvSpPr/>
          <p:nvPr/>
        </p:nvSpPr>
        <p:spPr bwMode="auto">
          <a:xfrm>
            <a:off x="1539270" y="5114355"/>
            <a:ext cx="566817" cy="479001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iṧ1îďe">
            <a:extLst>
              <a:ext uri="{FF2B5EF4-FFF2-40B4-BE49-F238E27FC236}">
                <a16:creationId xmlns:a16="http://schemas.microsoft.com/office/drawing/2014/main" id="{A3BE0AA8-A999-4AA6-B93C-C783487EB9E8}"/>
              </a:ext>
            </a:extLst>
          </p:cNvPr>
          <p:cNvSpPr/>
          <p:nvPr/>
        </p:nvSpPr>
        <p:spPr bwMode="auto">
          <a:xfrm>
            <a:off x="6647569" y="5060671"/>
            <a:ext cx="604285" cy="510664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îṡļîḑê">
            <a:extLst>
              <a:ext uri="{FF2B5EF4-FFF2-40B4-BE49-F238E27FC236}">
                <a16:creationId xmlns:a16="http://schemas.microsoft.com/office/drawing/2014/main" id="{D282F0D8-2230-4818-8F8A-DD1FA38DEAA9}"/>
              </a:ext>
            </a:extLst>
          </p:cNvPr>
          <p:cNvSpPr/>
          <p:nvPr/>
        </p:nvSpPr>
        <p:spPr bwMode="auto">
          <a:xfrm>
            <a:off x="8356583" y="5060671"/>
            <a:ext cx="604285" cy="510664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ïŝ1íḍê">
            <a:extLst>
              <a:ext uri="{FF2B5EF4-FFF2-40B4-BE49-F238E27FC236}">
                <a16:creationId xmlns:a16="http://schemas.microsoft.com/office/drawing/2014/main" id="{8003D381-8655-4EEC-B21C-6F1564C8BC37}"/>
              </a:ext>
            </a:extLst>
          </p:cNvPr>
          <p:cNvSpPr/>
          <p:nvPr/>
        </p:nvSpPr>
        <p:spPr bwMode="auto">
          <a:xfrm>
            <a:off x="10065592" y="5060671"/>
            <a:ext cx="604285" cy="510664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ïSļíḋè">
            <a:extLst>
              <a:ext uri="{FF2B5EF4-FFF2-40B4-BE49-F238E27FC236}">
                <a16:creationId xmlns:a16="http://schemas.microsoft.com/office/drawing/2014/main" id="{2B3DB01A-ECCB-476A-A90F-113A935720F6}"/>
              </a:ext>
            </a:extLst>
          </p:cNvPr>
          <p:cNvSpPr txBox="1"/>
          <p:nvPr/>
        </p:nvSpPr>
        <p:spPr>
          <a:xfrm>
            <a:off x="935421" y="3278382"/>
            <a:ext cx="1774512" cy="626646"/>
          </a:xfrm>
          <a:prstGeom prst="rect">
            <a:avLst/>
          </a:prstGeom>
          <a:noFill/>
        </p:spPr>
        <p:txBody>
          <a:bodyPr wrap="square" lIns="90000" tIns="46800" rIns="90000" bIns="46800" anchor="ctr" anchorCtr="1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25" name="îṣḷïḍé">
            <a:extLst>
              <a:ext uri="{FF2B5EF4-FFF2-40B4-BE49-F238E27FC236}">
                <a16:creationId xmlns:a16="http://schemas.microsoft.com/office/drawing/2014/main" id="{D52EE048-CDA5-49B1-8A64-17E63425FBAE}"/>
              </a:ext>
            </a:extLst>
          </p:cNvPr>
          <p:cNvSpPr/>
          <p:nvPr/>
        </p:nvSpPr>
        <p:spPr>
          <a:xfrm>
            <a:off x="935421" y="2952972"/>
            <a:ext cx="1774513" cy="325410"/>
          </a:xfrm>
          <a:prstGeom prst="rect">
            <a:avLst/>
          </a:prstGeom>
        </p:spPr>
        <p:txBody>
          <a:bodyPr wrap="none" lIns="90000" tIns="46800" rIns="90000" bIns="46800" anchor="ctr" anchorCtr="1">
            <a:normAutofit lnSpcReduction="10000"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26" name="isḷîḋe">
            <a:extLst>
              <a:ext uri="{FF2B5EF4-FFF2-40B4-BE49-F238E27FC236}">
                <a16:creationId xmlns:a16="http://schemas.microsoft.com/office/drawing/2014/main" id="{6C491A90-33BC-4989-A992-3B1DC2D5547C}"/>
              </a:ext>
            </a:extLst>
          </p:cNvPr>
          <p:cNvSpPr txBox="1"/>
          <p:nvPr/>
        </p:nvSpPr>
        <p:spPr>
          <a:xfrm>
            <a:off x="2644434" y="1731161"/>
            <a:ext cx="1774512" cy="626646"/>
          </a:xfrm>
          <a:prstGeom prst="rect">
            <a:avLst/>
          </a:prstGeom>
          <a:noFill/>
        </p:spPr>
        <p:txBody>
          <a:bodyPr wrap="square" lIns="90000" tIns="46800" rIns="90000" bIns="46800" anchor="ctr" anchorCtr="1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27" name="iṡľïḑè">
            <a:extLst>
              <a:ext uri="{FF2B5EF4-FFF2-40B4-BE49-F238E27FC236}">
                <a16:creationId xmlns:a16="http://schemas.microsoft.com/office/drawing/2014/main" id="{DA5BC3C7-5328-412A-A95F-F474384BFBDE}"/>
              </a:ext>
            </a:extLst>
          </p:cNvPr>
          <p:cNvSpPr/>
          <p:nvPr/>
        </p:nvSpPr>
        <p:spPr>
          <a:xfrm>
            <a:off x="2644434" y="1405751"/>
            <a:ext cx="1774513" cy="325410"/>
          </a:xfrm>
          <a:prstGeom prst="rect">
            <a:avLst/>
          </a:prstGeom>
        </p:spPr>
        <p:txBody>
          <a:bodyPr wrap="none" lIns="90000" tIns="46800" rIns="90000" bIns="46800" anchor="ctr" anchorCtr="1">
            <a:normAutofit lnSpcReduction="10000"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28" name="ïŝḷïďê">
            <a:extLst>
              <a:ext uri="{FF2B5EF4-FFF2-40B4-BE49-F238E27FC236}">
                <a16:creationId xmlns:a16="http://schemas.microsoft.com/office/drawing/2014/main" id="{3FDC9A37-7EE0-49A1-A236-0349FBDF38B8}"/>
              </a:ext>
            </a:extLst>
          </p:cNvPr>
          <p:cNvSpPr txBox="1"/>
          <p:nvPr/>
        </p:nvSpPr>
        <p:spPr>
          <a:xfrm>
            <a:off x="4353445" y="3278382"/>
            <a:ext cx="1774512" cy="626646"/>
          </a:xfrm>
          <a:prstGeom prst="rect">
            <a:avLst/>
          </a:prstGeom>
          <a:noFill/>
        </p:spPr>
        <p:txBody>
          <a:bodyPr wrap="square" lIns="90000" tIns="46800" rIns="90000" bIns="46800" anchor="ctr" anchorCtr="1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29" name="iSḻîḋe">
            <a:extLst>
              <a:ext uri="{FF2B5EF4-FFF2-40B4-BE49-F238E27FC236}">
                <a16:creationId xmlns:a16="http://schemas.microsoft.com/office/drawing/2014/main" id="{D012A37B-213A-4BD1-B67F-AD91BD308CCA}"/>
              </a:ext>
            </a:extLst>
          </p:cNvPr>
          <p:cNvSpPr/>
          <p:nvPr/>
        </p:nvSpPr>
        <p:spPr>
          <a:xfrm>
            <a:off x="4353445" y="2952972"/>
            <a:ext cx="1774513" cy="325410"/>
          </a:xfrm>
          <a:prstGeom prst="rect">
            <a:avLst/>
          </a:prstGeom>
        </p:spPr>
        <p:txBody>
          <a:bodyPr wrap="none" lIns="90000" tIns="46800" rIns="90000" bIns="46800" anchor="ctr" anchorCtr="1">
            <a:normAutofit lnSpcReduction="10000"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30" name="íšļîďe">
            <a:extLst>
              <a:ext uri="{FF2B5EF4-FFF2-40B4-BE49-F238E27FC236}">
                <a16:creationId xmlns:a16="http://schemas.microsoft.com/office/drawing/2014/main" id="{9395A044-0225-46C9-A86E-0C67B0BEB8DE}"/>
              </a:ext>
            </a:extLst>
          </p:cNvPr>
          <p:cNvSpPr txBox="1"/>
          <p:nvPr/>
        </p:nvSpPr>
        <p:spPr>
          <a:xfrm>
            <a:off x="6062457" y="1731161"/>
            <a:ext cx="1774512" cy="626646"/>
          </a:xfrm>
          <a:prstGeom prst="rect">
            <a:avLst/>
          </a:prstGeom>
          <a:noFill/>
        </p:spPr>
        <p:txBody>
          <a:bodyPr wrap="square" lIns="90000" tIns="46800" rIns="90000" bIns="46800" anchor="ctr" anchorCtr="1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31" name="îşḻïḍè">
            <a:extLst>
              <a:ext uri="{FF2B5EF4-FFF2-40B4-BE49-F238E27FC236}">
                <a16:creationId xmlns:a16="http://schemas.microsoft.com/office/drawing/2014/main" id="{C749B9F5-6DFA-44AB-9B48-323B42AC01DF}"/>
              </a:ext>
            </a:extLst>
          </p:cNvPr>
          <p:cNvSpPr/>
          <p:nvPr/>
        </p:nvSpPr>
        <p:spPr>
          <a:xfrm>
            <a:off x="6062457" y="1405751"/>
            <a:ext cx="1774513" cy="325410"/>
          </a:xfrm>
          <a:prstGeom prst="rect">
            <a:avLst/>
          </a:prstGeom>
        </p:spPr>
        <p:txBody>
          <a:bodyPr wrap="none" lIns="90000" tIns="46800" rIns="90000" bIns="46800" anchor="ctr" anchorCtr="1">
            <a:normAutofit lnSpcReduction="10000"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32" name="iśľiḋê">
            <a:extLst>
              <a:ext uri="{FF2B5EF4-FFF2-40B4-BE49-F238E27FC236}">
                <a16:creationId xmlns:a16="http://schemas.microsoft.com/office/drawing/2014/main" id="{826E0954-6176-4151-96CB-E3D6DFEFDC25}"/>
              </a:ext>
            </a:extLst>
          </p:cNvPr>
          <p:cNvSpPr txBox="1"/>
          <p:nvPr/>
        </p:nvSpPr>
        <p:spPr>
          <a:xfrm>
            <a:off x="7771469" y="3278382"/>
            <a:ext cx="1774512" cy="626646"/>
          </a:xfrm>
          <a:prstGeom prst="rect">
            <a:avLst/>
          </a:prstGeom>
          <a:noFill/>
        </p:spPr>
        <p:txBody>
          <a:bodyPr wrap="square" lIns="90000" tIns="46800" rIns="90000" bIns="46800" anchor="ctr" anchorCtr="1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33" name="íSľíḑè">
            <a:extLst>
              <a:ext uri="{FF2B5EF4-FFF2-40B4-BE49-F238E27FC236}">
                <a16:creationId xmlns:a16="http://schemas.microsoft.com/office/drawing/2014/main" id="{0DF46084-DC44-4BF9-80E5-27E7123A6BA1}"/>
              </a:ext>
            </a:extLst>
          </p:cNvPr>
          <p:cNvSpPr/>
          <p:nvPr/>
        </p:nvSpPr>
        <p:spPr>
          <a:xfrm>
            <a:off x="7771469" y="2952972"/>
            <a:ext cx="1774513" cy="325410"/>
          </a:xfrm>
          <a:prstGeom prst="rect">
            <a:avLst/>
          </a:prstGeom>
        </p:spPr>
        <p:txBody>
          <a:bodyPr wrap="none" lIns="90000" tIns="46800" rIns="90000" bIns="46800" anchor="ctr" anchorCtr="1">
            <a:normAutofit lnSpcReduction="10000"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34" name="îşḷîḑè">
            <a:extLst>
              <a:ext uri="{FF2B5EF4-FFF2-40B4-BE49-F238E27FC236}">
                <a16:creationId xmlns:a16="http://schemas.microsoft.com/office/drawing/2014/main" id="{E073AAC7-64F2-45BD-9AF0-2AD33659EEB4}"/>
              </a:ext>
            </a:extLst>
          </p:cNvPr>
          <p:cNvSpPr txBox="1"/>
          <p:nvPr/>
        </p:nvSpPr>
        <p:spPr>
          <a:xfrm>
            <a:off x="9480481" y="1731161"/>
            <a:ext cx="1774512" cy="626646"/>
          </a:xfrm>
          <a:prstGeom prst="rect">
            <a:avLst/>
          </a:prstGeom>
          <a:noFill/>
        </p:spPr>
        <p:txBody>
          <a:bodyPr wrap="square" lIns="90000" tIns="46800" rIns="90000" bIns="46800" anchor="ctr" anchorCtr="1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35" name="ïṥḻîḍè">
            <a:extLst>
              <a:ext uri="{FF2B5EF4-FFF2-40B4-BE49-F238E27FC236}">
                <a16:creationId xmlns:a16="http://schemas.microsoft.com/office/drawing/2014/main" id="{C8242C9C-EF01-419E-BE56-2016C7ACF4B1}"/>
              </a:ext>
            </a:extLst>
          </p:cNvPr>
          <p:cNvSpPr/>
          <p:nvPr/>
        </p:nvSpPr>
        <p:spPr>
          <a:xfrm>
            <a:off x="9480481" y="1405751"/>
            <a:ext cx="1774513" cy="325410"/>
          </a:xfrm>
          <a:prstGeom prst="rect">
            <a:avLst/>
          </a:prstGeom>
        </p:spPr>
        <p:txBody>
          <a:bodyPr wrap="none" lIns="90000" tIns="46800" rIns="90000" bIns="46800" anchor="ctr" anchorCtr="1">
            <a:normAutofit lnSpcReduction="10000"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255113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论文总结与展望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5074780" y="3526139"/>
            <a:ext cx="5419185" cy="489586"/>
          </a:xfrm>
        </p:spPr>
        <p:txBody>
          <a:bodyPr>
            <a:noAutofit/>
          </a:bodyPr>
          <a:lstStyle/>
          <a:p>
            <a:pPr lvl="0"/>
            <a:r>
              <a:rPr lang="en-US" altLang="zh-CN" sz="900" dirty="0"/>
              <a:t>Supporting text here.</a:t>
            </a:r>
          </a:p>
          <a:p>
            <a:pPr lvl="0"/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1AB02E7-8F30-40FE-A7CF-38E5E1CB5630}"/>
              </a:ext>
            </a:extLst>
          </p:cNvPr>
          <p:cNvSpPr txBox="1"/>
          <p:nvPr/>
        </p:nvSpPr>
        <p:spPr>
          <a:xfrm>
            <a:off x="3346207" y="3526139"/>
            <a:ext cx="475700" cy="413604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887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93D6B4-AFDD-4FA7-AEEA-A7DE22DAF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3863C5B-3945-448A-A309-9574B088B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6B9CFD8-5BD0-450B-9533-874B557D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6" name="ïślïḑé">
            <a:extLst>
              <a:ext uri="{FF2B5EF4-FFF2-40B4-BE49-F238E27FC236}">
                <a16:creationId xmlns:a16="http://schemas.microsoft.com/office/drawing/2014/main" id="{42EDE675-6B66-4DF9-BEA8-A10B06386DC5}"/>
              </a:ext>
            </a:extLst>
          </p:cNvPr>
          <p:cNvSpPr/>
          <p:nvPr/>
        </p:nvSpPr>
        <p:spPr bwMode="auto">
          <a:xfrm>
            <a:off x="6726000" y="1123951"/>
            <a:ext cx="4794488" cy="5019674"/>
          </a:xfrm>
          <a:prstGeom prst="flowChartProcess">
            <a:avLst/>
          </a:prstGeom>
          <a:blipFill>
            <a:blip r:embed="rId3"/>
            <a:srcRect/>
            <a:stretch>
              <a:fillRect l="-30629" t="57" r="-31209" b="-57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7" name="îśļíḑé">
            <a:extLst>
              <a:ext uri="{FF2B5EF4-FFF2-40B4-BE49-F238E27FC236}">
                <a16:creationId xmlns:a16="http://schemas.microsoft.com/office/drawing/2014/main" id="{AEC20F71-C161-4FCD-A615-49F107CF137F}"/>
              </a:ext>
            </a:extLst>
          </p:cNvPr>
          <p:cNvSpPr/>
          <p:nvPr/>
        </p:nvSpPr>
        <p:spPr bwMode="auto">
          <a:xfrm>
            <a:off x="658150" y="2529000"/>
            <a:ext cx="1723100" cy="1504011"/>
          </a:xfrm>
          <a:prstGeom prst="homePlate">
            <a:avLst>
              <a:gd name="adj" fmla="val 24059"/>
            </a:avLst>
          </a:prstGeom>
          <a:solidFill>
            <a:schemeClr val="accent1">
              <a:alpha val="2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Text here</a:t>
            </a:r>
          </a:p>
        </p:txBody>
      </p:sp>
      <p:sp>
        <p:nvSpPr>
          <p:cNvPr id="8" name="îśḷíḓè">
            <a:extLst>
              <a:ext uri="{FF2B5EF4-FFF2-40B4-BE49-F238E27FC236}">
                <a16:creationId xmlns:a16="http://schemas.microsoft.com/office/drawing/2014/main" id="{6B8312A6-CFE1-42DF-904E-303623C09F64}"/>
              </a:ext>
            </a:extLst>
          </p:cNvPr>
          <p:cNvSpPr/>
          <p:nvPr/>
        </p:nvSpPr>
        <p:spPr bwMode="auto">
          <a:xfrm>
            <a:off x="2091000" y="2529000"/>
            <a:ext cx="9429488" cy="1504011"/>
          </a:xfrm>
          <a:prstGeom prst="chevron">
            <a:avLst>
              <a:gd name="adj" fmla="val 23401"/>
            </a:avLst>
          </a:prstGeom>
          <a:solidFill>
            <a:schemeClr val="tx1">
              <a:lumMod val="50000"/>
              <a:lumOff val="50000"/>
              <a:alpha val="9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bg1"/>
                </a:solidFill>
              </a:rPr>
              <a:t>Supporting text here.</a:t>
            </a:r>
            <a:endParaRPr lang="zh-CN" altLang="en-US" sz="120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bg1"/>
                </a:solidFill>
              </a:rPr>
              <a:t>When you copy &amp; paste, choose "keep text only" option.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72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ṡľïḑè">
            <a:extLst>
              <a:ext uri="{FF2B5EF4-FFF2-40B4-BE49-F238E27FC236}">
                <a16:creationId xmlns:a16="http://schemas.microsoft.com/office/drawing/2014/main" id="{48F70259-7598-4270-874A-6F50772D10F6}"/>
              </a:ext>
            </a:extLst>
          </p:cNvPr>
          <p:cNvSpPr txBox="1"/>
          <p:nvPr/>
        </p:nvSpPr>
        <p:spPr bwMode="auto">
          <a:xfrm>
            <a:off x="3510784" y="1780800"/>
            <a:ext cx="8009703" cy="4003616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选题背景和研究意义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研究思路与研究方法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关键技术与实践难点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研究成果与应用前景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论文总结与展望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1FB18E-FA01-4588-BEF9-FB96A98A84D4}"/>
              </a:ext>
            </a:extLst>
          </p:cNvPr>
          <p:cNvCxnSpPr>
            <a:cxnSpLocks/>
          </p:cNvCxnSpPr>
          <p:nvPr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išľïḋé">
            <a:extLst>
              <a:ext uri="{FF2B5EF4-FFF2-40B4-BE49-F238E27FC236}">
                <a16:creationId xmlns:a16="http://schemas.microsoft.com/office/drawing/2014/main" id="{0DB1D0A1-2667-455C-9387-D7ABF0A00B8C}"/>
              </a:ext>
            </a:extLst>
          </p:cNvPr>
          <p:cNvSpPr txBox="1"/>
          <p:nvPr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cs typeface="+mn-ea"/>
                <a:sym typeface="+mn-lt"/>
              </a:rPr>
              <a:t>CONTENTS</a:t>
            </a:r>
          </a:p>
        </p:txBody>
      </p:sp>
      <p:sp>
        <p:nvSpPr>
          <p:cNvPr id="10" name="poetry_91022">
            <a:extLst>
              <a:ext uri="{FF2B5EF4-FFF2-40B4-BE49-F238E27FC236}">
                <a16:creationId xmlns:a16="http://schemas.microsoft.com/office/drawing/2014/main" id="{ADAD6BE3-DC11-4582-9F68-50D831ADD001}"/>
              </a:ext>
            </a:extLst>
          </p:cNvPr>
          <p:cNvSpPr>
            <a:spLocks noChangeAspect="1"/>
          </p:cNvSpPr>
          <p:nvPr/>
        </p:nvSpPr>
        <p:spPr bwMode="auto">
          <a:xfrm>
            <a:off x="2379533" y="4867348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1933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61AFF5-C554-4711-ACE1-E5F0E28A5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3BB57F-E4BB-4C71-AC43-CCE8DB395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8E7E93A-1074-460F-AFA6-BD85326D1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6" name="íṩļiḍé">
            <a:extLst>
              <a:ext uri="{FF2B5EF4-FFF2-40B4-BE49-F238E27FC236}">
                <a16:creationId xmlns:a16="http://schemas.microsoft.com/office/drawing/2014/main" id="{175291DF-8921-470F-ABF2-47544C728C0A}"/>
              </a:ext>
            </a:extLst>
          </p:cNvPr>
          <p:cNvSpPr/>
          <p:nvPr/>
        </p:nvSpPr>
        <p:spPr bwMode="auto">
          <a:xfrm>
            <a:off x="670975" y="2702383"/>
            <a:ext cx="4480025" cy="1870908"/>
          </a:xfrm>
          <a:prstGeom prst="homePlate">
            <a:avLst/>
          </a:prstGeom>
          <a:blipFill>
            <a:blip r:embed="rId3"/>
            <a:srcRect/>
            <a:stretch>
              <a:fillRect l="42" t="-26661" r="-42" b="-28249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7" name="íşlíḑé">
            <a:extLst>
              <a:ext uri="{FF2B5EF4-FFF2-40B4-BE49-F238E27FC236}">
                <a16:creationId xmlns:a16="http://schemas.microsoft.com/office/drawing/2014/main" id="{0DE47E9D-E230-49FB-9536-79E6BCFCDD1A}"/>
              </a:ext>
            </a:extLst>
          </p:cNvPr>
          <p:cNvSpPr/>
          <p:nvPr/>
        </p:nvSpPr>
        <p:spPr bwMode="auto">
          <a:xfrm>
            <a:off x="670975" y="2702383"/>
            <a:ext cx="3085025" cy="1870908"/>
          </a:xfrm>
          <a:prstGeom prst="rect">
            <a:avLst/>
          </a:prstGeom>
          <a:solidFill>
            <a:schemeClr val="tx1">
              <a:alpha val="62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8" name="í$ḷïḋe">
            <a:extLst>
              <a:ext uri="{FF2B5EF4-FFF2-40B4-BE49-F238E27FC236}">
                <a16:creationId xmlns:a16="http://schemas.microsoft.com/office/drawing/2014/main" id="{48565CDC-EEFB-426B-A9F2-54AEB3473D5C}"/>
              </a:ext>
            </a:extLst>
          </p:cNvPr>
          <p:cNvSpPr/>
          <p:nvPr/>
        </p:nvSpPr>
        <p:spPr bwMode="auto">
          <a:xfrm>
            <a:off x="680575" y="3538615"/>
            <a:ext cx="352542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>
                <a:solidFill>
                  <a:schemeClr val="bg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>
                <a:solidFill>
                  <a:schemeClr val="bg1"/>
                </a:solidFill>
              </a:rPr>
              <a:t>Copy paste fonts. Choose the only option to retain text.</a:t>
            </a:r>
          </a:p>
        </p:txBody>
      </p:sp>
      <p:sp>
        <p:nvSpPr>
          <p:cNvPr id="9" name="ïSľiďê">
            <a:extLst>
              <a:ext uri="{FF2B5EF4-FFF2-40B4-BE49-F238E27FC236}">
                <a16:creationId xmlns:a16="http://schemas.microsoft.com/office/drawing/2014/main" id="{D4F4AA7D-D0FB-407C-841F-CDD16FB828A8}"/>
              </a:ext>
            </a:extLst>
          </p:cNvPr>
          <p:cNvSpPr txBox="1"/>
          <p:nvPr/>
        </p:nvSpPr>
        <p:spPr bwMode="auto">
          <a:xfrm>
            <a:off x="680575" y="3119380"/>
            <a:ext cx="352542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3" name="íṧľídê">
            <a:extLst>
              <a:ext uri="{FF2B5EF4-FFF2-40B4-BE49-F238E27FC236}">
                <a16:creationId xmlns:a16="http://schemas.microsoft.com/office/drawing/2014/main" id="{E4CE2D4E-8447-4C91-9469-A2A5C2E74505}"/>
              </a:ext>
            </a:extLst>
          </p:cNvPr>
          <p:cNvSpPr/>
          <p:nvPr/>
        </p:nvSpPr>
        <p:spPr>
          <a:xfrm flipH="1">
            <a:off x="5781000" y="1123950"/>
            <a:ext cx="5740313" cy="865050"/>
          </a:xfrm>
          <a:prstGeom prst="homePlate">
            <a:avLst>
              <a:gd name="adj" fmla="val 3359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endParaRPr lang="en-US" altLang="zh-CN" sz="1200" dirty="0">
              <a:solidFill>
                <a:schemeClr val="tx1"/>
              </a:solidFill>
            </a:endParaRPr>
          </a:p>
        </p:txBody>
      </p:sp>
      <p:sp>
        <p:nvSpPr>
          <p:cNvPr id="34" name="îṥḻiḑê">
            <a:extLst>
              <a:ext uri="{FF2B5EF4-FFF2-40B4-BE49-F238E27FC236}">
                <a16:creationId xmlns:a16="http://schemas.microsoft.com/office/drawing/2014/main" id="{F228728D-71CA-42B5-B45E-3398952CCC5B}"/>
              </a:ext>
            </a:extLst>
          </p:cNvPr>
          <p:cNvSpPr/>
          <p:nvPr/>
        </p:nvSpPr>
        <p:spPr>
          <a:xfrm>
            <a:off x="9561000" y="1130098"/>
            <a:ext cx="1960025" cy="858902"/>
          </a:xfrm>
          <a:prstGeom prst="rect">
            <a:avLst/>
          </a:prstGeom>
          <a:blipFill>
            <a:blip r:embed="rId4"/>
            <a:srcRect/>
            <a:stretch>
              <a:fillRect l="3161" t="-22221" r="-3161" b="-25407"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 lang="zh-CN" altLang="en-US" sz="2200"/>
          </a:p>
        </p:txBody>
      </p:sp>
      <p:sp>
        <p:nvSpPr>
          <p:cNvPr id="32" name="ísḷîḓé">
            <a:extLst>
              <a:ext uri="{FF2B5EF4-FFF2-40B4-BE49-F238E27FC236}">
                <a16:creationId xmlns:a16="http://schemas.microsoft.com/office/drawing/2014/main" id="{C8AC05FE-3F0D-467E-8A42-4C8EC5D21B61}"/>
              </a:ext>
            </a:extLst>
          </p:cNvPr>
          <p:cNvSpPr txBox="1"/>
          <p:nvPr/>
        </p:nvSpPr>
        <p:spPr>
          <a:xfrm>
            <a:off x="6222303" y="1280089"/>
            <a:ext cx="3338697" cy="55277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29" name="i$liḋè">
            <a:extLst>
              <a:ext uri="{FF2B5EF4-FFF2-40B4-BE49-F238E27FC236}">
                <a16:creationId xmlns:a16="http://schemas.microsoft.com/office/drawing/2014/main" id="{C5D96CCB-75EC-4935-B8A4-87ACE72C0479}"/>
              </a:ext>
            </a:extLst>
          </p:cNvPr>
          <p:cNvSpPr/>
          <p:nvPr/>
        </p:nvSpPr>
        <p:spPr>
          <a:xfrm flipH="1">
            <a:off x="5781000" y="2162606"/>
            <a:ext cx="5740313" cy="865050"/>
          </a:xfrm>
          <a:prstGeom prst="homePlate">
            <a:avLst>
              <a:gd name="adj" fmla="val 3359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endParaRPr lang="en-US" altLang="zh-CN" sz="1200" dirty="0">
              <a:solidFill>
                <a:schemeClr val="tx1"/>
              </a:solidFill>
            </a:endParaRPr>
          </a:p>
        </p:txBody>
      </p:sp>
      <p:sp>
        <p:nvSpPr>
          <p:cNvPr id="30" name="îṧľîḓè">
            <a:extLst>
              <a:ext uri="{FF2B5EF4-FFF2-40B4-BE49-F238E27FC236}">
                <a16:creationId xmlns:a16="http://schemas.microsoft.com/office/drawing/2014/main" id="{66689E13-EEDD-4B4D-8E00-98F32E25ECCC}"/>
              </a:ext>
            </a:extLst>
          </p:cNvPr>
          <p:cNvSpPr/>
          <p:nvPr/>
        </p:nvSpPr>
        <p:spPr>
          <a:xfrm>
            <a:off x="9561000" y="2168754"/>
            <a:ext cx="1960025" cy="858902"/>
          </a:xfrm>
          <a:prstGeom prst="rect">
            <a:avLst/>
          </a:prstGeom>
          <a:blipFill>
            <a:blip r:embed="rId5"/>
            <a:srcRect/>
            <a:stretch>
              <a:fillRect l="3161" t="-20432" r="-3161" b="-27196"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 lang="zh-CN" altLang="en-US" sz="2200"/>
          </a:p>
        </p:txBody>
      </p:sp>
      <p:sp>
        <p:nvSpPr>
          <p:cNvPr id="28" name="iśļîḓé">
            <a:extLst>
              <a:ext uri="{FF2B5EF4-FFF2-40B4-BE49-F238E27FC236}">
                <a16:creationId xmlns:a16="http://schemas.microsoft.com/office/drawing/2014/main" id="{BF9EC784-BD4E-4932-9424-CAA38FAD118E}"/>
              </a:ext>
            </a:extLst>
          </p:cNvPr>
          <p:cNvSpPr txBox="1"/>
          <p:nvPr/>
        </p:nvSpPr>
        <p:spPr>
          <a:xfrm>
            <a:off x="6222303" y="2318745"/>
            <a:ext cx="3338697" cy="55277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25" name="işḻíḓe">
            <a:extLst>
              <a:ext uri="{FF2B5EF4-FFF2-40B4-BE49-F238E27FC236}">
                <a16:creationId xmlns:a16="http://schemas.microsoft.com/office/drawing/2014/main" id="{40C6A524-CD7F-4517-9D1C-F97B392A633C}"/>
              </a:ext>
            </a:extLst>
          </p:cNvPr>
          <p:cNvSpPr/>
          <p:nvPr/>
        </p:nvSpPr>
        <p:spPr>
          <a:xfrm flipH="1">
            <a:off x="5781000" y="3201262"/>
            <a:ext cx="5740313" cy="865050"/>
          </a:xfrm>
          <a:prstGeom prst="homePlate">
            <a:avLst>
              <a:gd name="adj" fmla="val 3359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endParaRPr lang="en-US" altLang="zh-CN" sz="1200" dirty="0">
              <a:solidFill>
                <a:schemeClr val="tx1"/>
              </a:solidFill>
            </a:endParaRPr>
          </a:p>
        </p:txBody>
      </p:sp>
      <p:sp>
        <p:nvSpPr>
          <p:cNvPr id="26" name="ïṡļïḍe">
            <a:extLst>
              <a:ext uri="{FF2B5EF4-FFF2-40B4-BE49-F238E27FC236}">
                <a16:creationId xmlns:a16="http://schemas.microsoft.com/office/drawing/2014/main" id="{05057C26-C605-4E38-86EE-DBE8A563E9C7}"/>
              </a:ext>
            </a:extLst>
          </p:cNvPr>
          <p:cNvSpPr/>
          <p:nvPr/>
        </p:nvSpPr>
        <p:spPr>
          <a:xfrm>
            <a:off x="9561000" y="3207410"/>
            <a:ext cx="1960025" cy="858902"/>
          </a:xfrm>
          <a:prstGeom prst="rect">
            <a:avLst/>
          </a:prstGeom>
          <a:blipFill>
            <a:blip r:embed="rId6"/>
            <a:srcRect/>
            <a:stretch>
              <a:fillRect l="3161" t="-18644" r="-3161" b="-28984"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 lang="zh-CN" altLang="en-US" sz="2200"/>
          </a:p>
        </p:txBody>
      </p:sp>
      <p:sp>
        <p:nvSpPr>
          <p:cNvPr id="24" name="íSlîďé">
            <a:extLst>
              <a:ext uri="{FF2B5EF4-FFF2-40B4-BE49-F238E27FC236}">
                <a16:creationId xmlns:a16="http://schemas.microsoft.com/office/drawing/2014/main" id="{75A04458-2C12-460D-90AD-E9D934EEC4CA}"/>
              </a:ext>
            </a:extLst>
          </p:cNvPr>
          <p:cNvSpPr txBox="1"/>
          <p:nvPr/>
        </p:nvSpPr>
        <p:spPr>
          <a:xfrm>
            <a:off x="6222303" y="3357401"/>
            <a:ext cx="3338697" cy="55277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21" name="îṡľiḓè">
            <a:extLst>
              <a:ext uri="{FF2B5EF4-FFF2-40B4-BE49-F238E27FC236}">
                <a16:creationId xmlns:a16="http://schemas.microsoft.com/office/drawing/2014/main" id="{521D5A92-1C43-46AA-A609-6CEC309AE2D9}"/>
              </a:ext>
            </a:extLst>
          </p:cNvPr>
          <p:cNvSpPr/>
          <p:nvPr/>
        </p:nvSpPr>
        <p:spPr>
          <a:xfrm flipH="1">
            <a:off x="5781000" y="4239918"/>
            <a:ext cx="5740313" cy="865050"/>
          </a:xfrm>
          <a:prstGeom prst="homePlate">
            <a:avLst>
              <a:gd name="adj" fmla="val 3359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endParaRPr lang="en-US" altLang="zh-CN" sz="1200" dirty="0">
              <a:solidFill>
                <a:schemeClr val="tx1"/>
              </a:solidFill>
            </a:endParaRPr>
          </a:p>
        </p:txBody>
      </p:sp>
      <p:sp>
        <p:nvSpPr>
          <p:cNvPr id="22" name="îṧḷídè">
            <a:extLst>
              <a:ext uri="{FF2B5EF4-FFF2-40B4-BE49-F238E27FC236}">
                <a16:creationId xmlns:a16="http://schemas.microsoft.com/office/drawing/2014/main" id="{7364C5DB-9FFA-4F32-9660-0CAF93A9B119}"/>
              </a:ext>
            </a:extLst>
          </p:cNvPr>
          <p:cNvSpPr/>
          <p:nvPr/>
        </p:nvSpPr>
        <p:spPr>
          <a:xfrm>
            <a:off x="9561000" y="4246066"/>
            <a:ext cx="1960025" cy="858902"/>
          </a:xfrm>
          <a:prstGeom prst="rect">
            <a:avLst/>
          </a:prstGeom>
          <a:blipFill>
            <a:blip r:embed="rId7"/>
            <a:srcRect/>
            <a:stretch>
              <a:fillRect l="3161" t="-16856" r="-3161" b="-30772"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 lang="zh-CN" altLang="en-US" sz="2200"/>
          </a:p>
        </p:txBody>
      </p:sp>
      <p:sp>
        <p:nvSpPr>
          <p:cNvPr id="20" name="íšľiḑê">
            <a:extLst>
              <a:ext uri="{FF2B5EF4-FFF2-40B4-BE49-F238E27FC236}">
                <a16:creationId xmlns:a16="http://schemas.microsoft.com/office/drawing/2014/main" id="{307177C8-3832-423D-AB32-04FEED95A119}"/>
              </a:ext>
            </a:extLst>
          </p:cNvPr>
          <p:cNvSpPr txBox="1"/>
          <p:nvPr/>
        </p:nvSpPr>
        <p:spPr>
          <a:xfrm>
            <a:off x="6222303" y="4396057"/>
            <a:ext cx="3338697" cy="55277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17" name="ïšľíḋê">
            <a:extLst>
              <a:ext uri="{FF2B5EF4-FFF2-40B4-BE49-F238E27FC236}">
                <a16:creationId xmlns:a16="http://schemas.microsoft.com/office/drawing/2014/main" id="{6CEB618F-AFB8-419A-8EA6-E5C8092C155E}"/>
              </a:ext>
            </a:extLst>
          </p:cNvPr>
          <p:cNvSpPr/>
          <p:nvPr/>
        </p:nvSpPr>
        <p:spPr>
          <a:xfrm flipH="1">
            <a:off x="5781000" y="5278575"/>
            <a:ext cx="5740313" cy="865050"/>
          </a:xfrm>
          <a:prstGeom prst="homePlate">
            <a:avLst>
              <a:gd name="adj" fmla="val 3359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endParaRPr lang="en-US" altLang="zh-CN" sz="1200" dirty="0">
              <a:solidFill>
                <a:schemeClr val="tx1"/>
              </a:solidFill>
            </a:endParaRPr>
          </a:p>
        </p:txBody>
      </p:sp>
      <p:sp>
        <p:nvSpPr>
          <p:cNvPr id="18" name="ïṧľíḋê">
            <a:extLst>
              <a:ext uri="{FF2B5EF4-FFF2-40B4-BE49-F238E27FC236}">
                <a16:creationId xmlns:a16="http://schemas.microsoft.com/office/drawing/2014/main" id="{B0F06699-2441-4DAC-A263-D1835AD830E7}"/>
              </a:ext>
            </a:extLst>
          </p:cNvPr>
          <p:cNvSpPr/>
          <p:nvPr/>
        </p:nvSpPr>
        <p:spPr>
          <a:xfrm>
            <a:off x="9561000" y="5284723"/>
            <a:ext cx="1960025" cy="858902"/>
          </a:xfrm>
          <a:prstGeom prst="rect">
            <a:avLst/>
          </a:prstGeom>
          <a:blipFill>
            <a:blip r:embed="rId8"/>
            <a:srcRect/>
            <a:stretch>
              <a:fillRect l="3161" t="-15068" r="-3161" b="-32560"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 lang="zh-CN" altLang="en-US" sz="2200"/>
          </a:p>
        </p:txBody>
      </p:sp>
      <p:sp>
        <p:nvSpPr>
          <p:cNvPr id="16" name="iśľïdè">
            <a:extLst>
              <a:ext uri="{FF2B5EF4-FFF2-40B4-BE49-F238E27FC236}">
                <a16:creationId xmlns:a16="http://schemas.microsoft.com/office/drawing/2014/main" id="{6AAC5307-A70B-494A-8285-BC491BD03423}"/>
              </a:ext>
            </a:extLst>
          </p:cNvPr>
          <p:cNvSpPr txBox="1"/>
          <p:nvPr/>
        </p:nvSpPr>
        <p:spPr>
          <a:xfrm>
            <a:off x="6222303" y="5434714"/>
            <a:ext cx="3338697" cy="55277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</a:p>
        </p:txBody>
      </p:sp>
    </p:spTree>
    <p:extLst>
      <p:ext uri="{BB962C8B-B14F-4D97-AF65-F5344CB8AC3E}">
        <p14:creationId xmlns:p14="http://schemas.microsoft.com/office/powerpoint/2010/main" val="2887782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509962" y="4445001"/>
            <a:ext cx="5426076" cy="610272"/>
          </a:xfrm>
        </p:spPr>
        <p:txBody>
          <a:bodyPr>
            <a:normAutofit/>
          </a:bodyPr>
          <a:lstStyle/>
          <a:p>
            <a:r>
              <a:rPr lang="en-US" altLang="zh-CN" sz="2800" b="0" dirty="0"/>
              <a:t>And Your Slogan Here.</a:t>
            </a:r>
            <a:endParaRPr lang="zh-CN" altLang="en-US" sz="2800" b="0" dirty="0"/>
          </a:p>
        </p:txBody>
      </p:sp>
      <p:sp>
        <p:nvSpPr>
          <p:cNvPr id="3" name="标题 4"/>
          <p:cNvSpPr txBox="1">
            <a:spLocks/>
          </p:cNvSpPr>
          <p:nvPr/>
        </p:nvSpPr>
        <p:spPr>
          <a:xfrm>
            <a:off x="2931454" y="3281136"/>
            <a:ext cx="6583092" cy="1263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600" dirty="0">
                <a:solidFill>
                  <a:srgbClr val="F4A537"/>
                </a:solidFill>
              </a:rPr>
              <a:t>Thanks</a:t>
            </a:r>
            <a:r>
              <a:rPr lang="en-US" altLang="zh-CN" sz="8000" dirty="0">
                <a:solidFill>
                  <a:srgbClr val="F4A537"/>
                </a:solidFill>
              </a:rPr>
              <a:t>.</a:t>
            </a:r>
            <a:endParaRPr lang="zh-CN" altLang="en-US" sz="8000" dirty="0">
              <a:solidFill>
                <a:srgbClr val="F4A5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选题背景和研究意义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5074780" y="3526139"/>
            <a:ext cx="5419185" cy="489586"/>
          </a:xfrm>
        </p:spPr>
        <p:txBody>
          <a:bodyPr>
            <a:noAutofit/>
          </a:bodyPr>
          <a:lstStyle/>
          <a:p>
            <a:pPr lvl="0"/>
            <a:r>
              <a:rPr lang="en-US" altLang="zh-CN" sz="900" dirty="0"/>
              <a:t>Supporting text here.</a:t>
            </a:r>
          </a:p>
          <a:p>
            <a:pPr lvl="0"/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1AB02E7-8F30-40FE-A7CF-38E5E1CB5630}"/>
              </a:ext>
            </a:extLst>
          </p:cNvPr>
          <p:cNvSpPr txBox="1"/>
          <p:nvPr/>
        </p:nvSpPr>
        <p:spPr>
          <a:xfrm>
            <a:off x="3346207" y="3526139"/>
            <a:ext cx="475700" cy="413604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ṧ1îdê">
            <a:extLst>
              <a:ext uri="{FF2B5EF4-FFF2-40B4-BE49-F238E27FC236}">
                <a16:creationId xmlns:a16="http://schemas.microsoft.com/office/drawing/2014/main" id="{E12F06F1-2495-4B2E-BC82-B5FE4236C994}"/>
              </a:ext>
            </a:extLst>
          </p:cNvPr>
          <p:cNvSpPr/>
          <p:nvPr/>
        </p:nvSpPr>
        <p:spPr>
          <a:xfrm flipH="1">
            <a:off x="842278" y="-9788"/>
            <a:ext cx="4682404" cy="6867788"/>
          </a:xfrm>
          <a:prstGeom prst="parallelogram">
            <a:avLst>
              <a:gd name="adj" fmla="val 63173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endParaRPr lang="zh-CN" altLang="en-US" sz="2000" b="1" dirty="0"/>
          </a:p>
        </p:txBody>
      </p:sp>
      <p:sp>
        <p:nvSpPr>
          <p:cNvPr id="28" name="iŝḷîḓe">
            <a:extLst>
              <a:ext uri="{FF2B5EF4-FFF2-40B4-BE49-F238E27FC236}">
                <a16:creationId xmlns:a16="http://schemas.microsoft.com/office/drawing/2014/main" id="{709C95B0-4DCF-47B4-B3ED-17B7262C3BAD}"/>
              </a:ext>
            </a:extLst>
          </p:cNvPr>
          <p:cNvSpPr/>
          <p:nvPr/>
        </p:nvSpPr>
        <p:spPr>
          <a:xfrm>
            <a:off x="731509" y="2481058"/>
            <a:ext cx="4418386" cy="2800310"/>
          </a:xfrm>
          <a:custGeom>
            <a:avLst/>
            <a:gdLst>
              <a:gd name="connsiteX0" fmla="*/ 224028 w 7415784"/>
              <a:gd name="connsiteY0" fmla="*/ 269748 h 4700016"/>
              <a:gd name="connsiteX1" fmla="*/ 224028 w 7415784"/>
              <a:gd name="connsiteY1" fmla="*/ 4430268 h 4700016"/>
              <a:gd name="connsiteX2" fmla="*/ 7191756 w 7415784"/>
              <a:gd name="connsiteY2" fmla="*/ 4430268 h 4700016"/>
              <a:gd name="connsiteX3" fmla="*/ 7191756 w 7415784"/>
              <a:gd name="connsiteY3" fmla="*/ 269748 h 4700016"/>
              <a:gd name="connsiteX4" fmla="*/ 266867 w 7415784"/>
              <a:gd name="connsiteY4" fmla="*/ 0 h 4700016"/>
              <a:gd name="connsiteX5" fmla="*/ 7148917 w 7415784"/>
              <a:gd name="connsiteY5" fmla="*/ 0 h 4700016"/>
              <a:gd name="connsiteX6" fmla="*/ 7415784 w 7415784"/>
              <a:gd name="connsiteY6" fmla="*/ 266867 h 4700016"/>
              <a:gd name="connsiteX7" fmla="*/ 7415784 w 7415784"/>
              <a:gd name="connsiteY7" fmla="*/ 4433149 h 4700016"/>
              <a:gd name="connsiteX8" fmla="*/ 7148917 w 7415784"/>
              <a:gd name="connsiteY8" fmla="*/ 4700016 h 4700016"/>
              <a:gd name="connsiteX9" fmla="*/ 266867 w 7415784"/>
              <a:gd name="connsiteY9" fmla="*/ 4700016 h 4700016"/>
              <a:gd name="connsiteX10" fmla="*/ 0 w 7415784"/>
              <a:gd name="connsiteY10" fmla="*/ 4433149 h 4700016"/>
              <a:gd name="connsiteX11" fmla="*/ 0 w 7415784"/>
              <a:gd name="connsiteY11" fmla="*/ 266867 h 4700016"/>
              <a:gd name="connsiteX12" fmla="*/ 266867 w 7415784"/>
              <a:gd name="connsiteY12" fmla="*/ 0 h 470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15784" h="4700016">
                <a:moveTo>
                  <a:pt x="224028" y="269748"/>
                </a:moveTo>
                <a:lnTo>
                  <a:pt x="224028" y="4430268"/>
                </a:lnTo>
                <a:lnTo>
                  <a:pt x="7191756" y="4430268"/>
                </a:lnTo>
                <a:lnTo>
                  <a:pt x="7191756" y="269748"/>
                </a:lnTo>
                <a:close/>
                <a:moveTo>
                  <a:pt x="266867" y="0"/>
                </a:moveTo>
                <a:lnTo>
                  <a:pt x="7148917" y="0"/>
                </a:lnTo>
                <a:cubicBezTo>
                  <a:pt x="7296304" y="0"/>
                  <a:pt x="7415784" y="119480"/>
                  <a:pt x="7415784" y="266867"/>
                </a:cubicBezTo>
                <a:lnTo>
                  <a:pt x="7415784" y="4433149"/>
                </a:lnTo>
                <a:cubicBezTo>
                  <a:pt x="7415784" y="4580536"/>
                  <a:pt x="7296304" y="4700016"/>
                  <a:pt x="7148917" y="4700016"/>
                </a:cubicBezTo>
                <a:lnTo>
                  <a:pt x="266867" y="4700016"/>
                </a:lnTo>
                <a:cubicBezTo>
                  <a:pt x="119480" y="4700016"/>
                  <a:pt x="0" y="4580536"/>
                  <a:pt x="0" y="4433149"/>
                </a:cubicBezTo>
                <a:lnTo>
                  <a:pt x="0" y="266867"/>
                </a:lnTo>
                <a:cubicBezTo>
                  <a:pt x="0" y="119480"/>
                  <a:pt x="119480" y="0"/>
                  <a:pt x="266867" y="0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1"/>
          </a:p>
        </p:txBody>
      </p:sp>
      <p:sp>
        <p:nvSpPr>
          <p:cNvPr id="29" name="ïṥļïḓê">
            <a:extLst>
              <a:ext uri="{FF2B5EF4-FFF2-40B4-BE49-F238E27FC236}">
                <a16:creationId xmlns:a16="http://schemas.microsoft.com/office/drawing/2014/main" id="{EC50DBF6-AE85-429F-BB3D-28961FA2C0BC}"/>
              </a:ext>
            </a:extLst>
          </p:cNvPr>
          <p:cNvSpPr/>
          <p:nvPr/>
        </p:nvSpPr>
        <p:spPr>
          <a:xfrm>
            <a:off x="741924" y="2493302"/>
            <a:ext cx="4397554" cy="2775820"/>
          </a:xfrm>
          <a:custGeom>
            <a:avLst/>
            <a:gdLst>
              <a:gd name="connsiteX0" fmla="*/ 252028 w 7380820"/>
              <a:gd name="connsiteY0" fmla="*/ 295230 h 4658912"/>
              <a:gd name="connsiteX1" fmla="*/ 252028 w 7380820"/>
              <a:gd name="connsiteY1" fmla="*/ 4363682 h 4658912"/>
              <a:gd name="connsiteX2" fmla="*/ 7128792 w 7380820"/>
              <a:gd name="connsiteY2" fmla="*/ 4363682 h 4658912"/>
              <a:gd name="connsiteX3" fmla="*/ 7128792 w 7380820"/>
              <a:gd name="connsiteY3" fmla="*/ 295230 h 4658912"/>
              <a:gd name="connsiteX4" fmla="*/ 264533 w 7380820"/>
              <a:gd name="connsiteY4" fmla="*/ 0 h 4658912"/>
              <a:gd name="connsiteX5" fmla="*/ 7116287 w 7380820"/>
              <a:gd name="connsiteY5" fmla="*/ 0 h 4658912"/>
              <a:gd name="connsiteX6" fmla="*/ 7380820 w 7380820"/>
              <a:gd name="connsiteY6" fmla="*/ 264533 h 4658912"/>
              <a:gd name="connsiteX7" fmla="*/ 7380820 w 7380820"/>
              <a:gd name="connsiteY7" fmla="*/ 4394379 h 4658912"/>
              <a:gd name="connsiteX8" fmla="*/ 7116287 w 7380820"/>
              <a:gd name="connsiteY8" fmla="*/ 4658912 h 4658912"/>
              <a:gd name="connsiteX9" fmla="*/ 264533 w 7380820"/>
              <a:gd name="connsiteY9" fmla="*/ 4658912 h 4658912"/>
              <a:gd name="connsiteX10" fmla="*/ 0 w 7380820"/>
              <a:gd name="connsiteY10" fmla="*/ 4394379 h 4658912"/>
              <a:gd name="connsiteX11" fmla="*/ 0 w 7380820"/>
              <a:gd name="connsiteY11" fmla="*/ 264533 h 4658912"/>
              <a:gd name="connsiteX12" fmla="*/ 264533 w 7380820"/>
              <a:gd name="connsiteY12" fmla="*/ 0 h 4658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80820" h="4658912">
                <a:moveTo>
                  <a:pt x="252028" y="295230"/>
                </a:moveTo>
                <a:lnTo>
                  <a:pt x="252028" y="4363682"/>
                </a:lnTo>
                <a:lnTo>
                  <a:pt x="7128792" y="4363682"/>
                </a:lnTo>
                <a:lnTo>
                  <a:pt x="7128792" y="295230"/>
                </a:lnTo>
                <a:close/>
                <a:moveTo>
                  <a:pt x="264533" y="0"/>
                </a:moveTo>
                <a:lnTo>
                  <a:pt x="7116287" y="0"/>
                </a:lnTo>
                <a:cubicBezTo>
                  <a:pt x="7262385" y="0"/>
                  <a:pt x="7380820" y="118435"/>
                  <a:pt x="7380820" y="264533"/>
                </a:cubicBezTo>
                <a:lnTo>
                  <a:pt x="7380820" y="4394379"/>
                </a:lnTo>
                <a:cubicBezTo>
                  <a:pt x="7380820" y="4540477"/>
                  <a:pt x="7262385" y="4658912"/>
                  <a:pt x="7116287" y="4658912"/>
                </a:cubicBezTo>
                <a:lnTo>
                  <a:pt x="264533" y="4658912"/>
                </a:lnTo>
                <a:cubicBezTo>
                  <a:pt x="118435" y="4658912"/>
                  <a:pt x="0" y="4540477"/>
                  <a:pt x="0" y="4394379"/>
                </a:cubicBezTo>
                <a:lnTo>
                  <a:pt x="0" y="264533"/>
                </a:lnTo>
                <a:cubicBezTo>
                  <a:pt x="0" y="118435"/>
                  <a:pt x="118435" y="0"/>
                  <a:pt x="26453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1" dirty="0"/>
          </a:p>
        </p:txBody>
      </p:sp>
      <p:sp>
        <p:nvSpPr>
          <p:cNvPr id="30" name="iṧ1îḑè">
            <a:extLst>
              <a:ext uri="{FF2B5EF4-FFF2-40B4-BE49-F238E27FC236}">
                <a16:creationId xmlns:a16="http://schemas.microsoft.com/office/drawing/2014/main" id="{5493F63D-6C68-43D3-B454-F88E2F03DF4E}"/>
              </a:ext>
            </a:extLst>
          </p:cNvPr>
          <p:cNvSpPr/>
          <p:nvPr/>
        </p:nvSpPr>
        <p:spPr>
          <a:xfrm>
            <a:off x="2897798" y="2541546"/>
            <a:ext cx="85806" cy="85806"/>
          </a:xfrm>
          <a:prstGeom prst="ellipse">
            <a:avLst/>
          </a:prstGeom>
          <a:gradFill flip="none" rotWithShape="1">
            <a:gsLst>
              <a:gs pos="17000">
                <a:schemeClr val="tx1"/>
              </a:gs>
              <a:gs pos="34000">
                <a:srgbClr val="000000">
                  <a:lumMod val="84000"/>
                  <a:lumOff val="16000"/>
                </a:srgbClr>
              </a:gs>
              <a:gs pos="100000">
                <a:schemeClr val="bg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1"/>
          </a:p>
        </p:txBody>
      </p:sp>
      <p:sp>
        <p:nvSpPr>
          <p:cNvPr id="34" name="i$ḷíde">
            <a:extLst>
              <a:ext uri="{FF2B5EF4-FFF2-40B4-BE49-F238E27FC236}">
                <a16:creationId xmlns:a16="http://schemas.microsoft.com/office/drawing/2014/main" id="{FEBD1927-E971-472F-9E70-7BE5437E90A1}"/>
              </a:ext>
            </a:extLst>
          </p:cNvPr>
          <p:cNvSpPr/>
          <p:nvPr/>
        </p:nvSpPr>
        <p:spPr>
          <a:xfrm flipV="1">
            <a:off x="152009" y="5334641"/>
            <a:ext cx="5577385" cy="21792"/>
          </a:xfrm>
          <a:prstGeom prst="trapezoid">
            <a:avLst>
              <a:gd name="adj" fmla="val 814192"/>
            </a:avLst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1"/>
          </a:p>
        </p:txBody>
      </p:sp>
      <p:sp>
        <p:nvSpPr>
          <p:cNvPr id="35" name="ïṧļíḑè">
            <a:extLst>
              <a:ext uri="{FF2B5EF4-FFF2-40B4-BE49-F238E27FC236}">
                <a16:creationId xmlns:a16="http://schemas.microsoft.com/office/drawing/2014/main" id="{B8E66384-3C9F-4CF1-8B5E-7CCDA8DA7521}"/>
              </a:ext>
            </a:extLst>
          </p:cNvPr>
          <p:cNvSpPr/>
          <p:nvPr/>
        </p:nvSpPr>
        <p:spPr>
          <a:xfrm>
            <a:off x="152009" y="5244704"/>
            <a:ext cx="5577385" cy="90021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1"/>
          </a:p>
        </p:txBody>
      </p:sp>
      <p:sp>
        <p:nvSpPr>
          <p:cNvPr id="32" name="ïsḷïďè">
            <a:extLst>
              <a:ext uri="{FF2B5EF4-FFF2-40B4-BE49-F238E27FC236}">
                <a16:creationId xmlns:a16="http://schemas.microsoft.com/office/drawing/2014/main" id="{9B628B23-76E9-4E7D-A915-D42A09CD21A0}"/>
              </a:ext>
            </a:extLst>
          </p:cNvPr>
          <p:cNvSpPr/>
          <p:nvPr/>
        </p:nvSpPr>
        <p:spPr>
          <a:xfrm>
            <a:off x="842279" y="2663827"/>
            <a:ext cx="4171340" cy="2443832"/>
          </a:xfrm>
          <a:prstGeom prst="rect">
            <a:avLst/>
          </a:prstGeom>
          <a:blipFill>
            <a:blip r:embed="rId3"/>
            <a:srcRect/>
            <a:stretch>
              <a:fillRect l="61" t="-4672" r="-61" b="-5750"/>
            </a:stretch>
          </a:blipFill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3" name="îś1îdè">
            <a:extLst>
              <a:ext uri="{FF2B5EF4-FFF2-40B4-BE49-F238E27FC236}">
                <a16:creationId xmlns:a16="http://schemas.microsoft.com/office/drawing/2014/main" id="{E424FC07-319B-4567-A1B8-AE620C70FDEE}"/>
              </a:ext>
            </a:extLst>
          </p:cNvPr>
          <p:cNvSpPr/>
          <p:nvPr/>
        </p:nvSpPr>
        <p:spPr>
          <a:xfrm>
            <a:off x="3642136" y="2467085"/>
            <a:ext cx="1507758" cy="2800310"/>
          </a:xfrm>
          <a:custGeom>
            <a:avLst/>
            <a:gdLst>
              <a:gd name="connsiteX0" fmla="*/ 0 w 2530610"/>
              <a:gd name="connsiteY0" fmla="*/ 0 h 4700016"/>
              <a:gd name="connsiteX1" fmla="*/ 2263743 w 2530610"/>
              <a:gd name="connsiteY1" fmla="*/ 0 h 4700016"/>
              <a:gd name="connsiteX2" fmla="*/ 2530610 w 2530610"/>
              <a:gd name="connsiteY2" fmla="*/ 266867 h 4700016"/>
              <a:gd name="connsiteX3" fmla="*/ 2530610 w 2530610"/>
              <a:gd name="connsiteY3" fmla="*/ 4433149 h 4700016"/>
              <a:gd name="connsiteX4" fmla="*/ 2263743 w 2530610"/>
              <a:gd name="connsiteY4" fmla="*/ 4700016 h 4700016"/>
              <a:gd name="connsiteX5" fmla="*/ 1961175 w 2530610"/>
              <a:gd name="connsiteY5" fmla="*/ 4700016 h 470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0610" h="4700016">
                <a:moveTo>
                  <a:pt x="0" y="0"/>
                </a:moveTo>
                <a:lnTo>
                  <a:pt x="2263743" y="0"/>
                </a:lnTo>
                <a:cubicBezTo>
                  <a:pt x="2411130" y="0"/>
                  <a:pt x="2530610" y="119480"/>
                  <a:pt x="2530610" y="266867"/>
                </a:cubicBezTo>
                <a:lnTo>
                  <a:pt x="2530610" y="4433149"/>
                </a:lnTo>
                <a:cubicBezTo>
                  <a:pt x="2530610" y="4580536"/>
                  <a:pt x="2411130" y="4700016"/>
                  <a:pt x="2263743" y="4700016"/>
                </a:cubicBezTo>
                <a:lnTo>
                  <a:pt x="1961175" y="4700016"/>
                </a:lnTo>
                <a:close/>
              </a:path>
            </a:pathLst>
          </a:custGeom>
          <a:gradFill>
            <a:gsLst>
              <a:gs pos="0">
                <a:srgbClr val="FFFFFF">
                  <a:alpha val="3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1" dirty="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2FEE19A-2A94-44E0-BCFC-3C5AADBE4141}"/>
              </a:ext>
            </a:extLst>
          </p:cNvPr>
          <p:cNvCxnSpPr>
            <a:cxnSpLocks/>
          </p:cNvCxnSpPr>
          <p:nvPr/>
        </p:nvCxnSpPr>
        <p:spPr>
          <a:xfrm>
            <a:off x="5729395" y="2403000"/>
            <a:ext cx="5800393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ŝḷíḓè">
            <a:extLst>
              <a:ext uri="{FF2B5EF4-FFF2-40B4-BE49-F238E27FC236}">
                <a16:creationId xmlns:a16="http://schemas.microsoft.com/office/drawing/2014/main" id="{F482CD32-A813-4C79-979F-08D21276BD71}"/>
              </a:ext>
            </a:extLst>
          </p:cNvPr>
          <p:cNvSpPr/>
          <p:nvPr/>
        </p:nvSpPr>
        <p:spPr>
          <a:xfrm>
            <a:off x="5676808" y="2769718"/>
            <a:ext cx="537820" cy="53782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7" name="íṣlîḑê">
            <a:extLst>
              <a:ext uri="{FF2B5EF4-FFF2-40B4-BE49-F238E27FC236}">
                <a16:creationId xmlns:a16="http://schemas.microsoft.com/office/drawing/2014/main" id="{0F44C26A-D84D-45D2-950D-27965F97C57F}"/>
              </a:ext>
            </a:extLst>
          </p:cNvPr>
          <p:cNvSpPr/>
          <p:nvPr/>
        </p:nvSpPr>
        <p:spPr bwMode="auto">
          <a:xfrm>
            <a:off x="5808599" y="2904184"/>
            <a:ext cx="274236" cy="26888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4" name="išḷîḓê">
            <a:extLst>
              <a:ext uri="{FF2B5EF4-FFF2-40B4-BE49-F238E27FC236}">
                <a16:creationId xmlns:a16="http://schemas.microsoft.com/office/drawing/2014/main" id="{4ECEEE7A-2D83-416C-959E-1EE65EBBFF30}"/>
              </a:ext>
            </a:extLst>
          </p:cNvPr>
          <p:cNvSpPr txBox="1"/>
          <p:nvPr/>
        </p:nvSpPr>
        <p:spPr>
          <a:xfrm>
            <a:off x="6366753" y="3163205"/>
            <a:ext cx="5163035" cy="92684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25" name="íṣḻiďé">
            <a:extLst>
              <a:ext uri="{FF2B5EF4-FFF2-40B4-BE49-F238E27FC236}">
                <a16:creationId xmlns:a16="http://schemas.microsoft.com/office/drawing/2014/main" id="{28FD8C35-A8DA-4E05-AA3C-AD827F1F6E2E}"/>
              </a:ext>
            </a:extLst>
          </p:cNvPr>
          <p:cNvSpPr txBox="1"/>
          <p:nvPr/>
        </p:nvSpPr>
        <p:spPr>
          <a:xfrm>
            <a:off x="6366753" y="2691384"/>
            <a:ext cx="5163035" cy="471820"/>
          </a:xfrm>
          <a:prstGeom prst="rect">
            <a:avLst/>
          </a:prstGeom>
          <a:noFill/>
        </p:spPr>
        <p:txBody>
          <a:bodyPr wrap="square" lIns="0" tIns="0" rIns="0" rtlCol="0" anchor="ctr">
            <a:normAutofit/>
          </a:bodyPr>
          <a:lstStyle/>
          <a:p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0" name="iśḷîdè">
            <a:extLst>
              <a:ext uri="{FF2B5EF4-FFF2-40B4-BE49-F238E27FC236}">
                <a16:creationId xmlns:a16="http://schemas.microsoft.com/office/drawing/2014/main" id="{B9EB8374-B79B-4448-8776-1BB6B0C59F8A}"/>
              </a:ext>
            </a:extLst>
          </p:cNvPr>
          <p:cNvSpPr/>
          <p:nvPr/>
        </p:nvSpPr>
        <p:spPr>
          <a:xfrm>
            <a:off x="5676808" y="4623367"/>
            <a:ext cx="537820" cy="537824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1" name="iṥ1íḍè">
            <a:extLst>
              <a:ext uri="{FF2B5EF4-FFF2-40B4-BE49-F238E27FC236}">
                <a16:creationId xmlns:a16="http://schemas.microsoft.com/office/drawing/2014/main" id="{A3762D1D-7B12-4D18-AF64-411627C2F403}"/>
              </a:ext>
            </a:extLst>
          </p:cNvPr>
          <p:cNvSpPr/>
          <p:nvPr/>
        </p:nvSpPr>
        <p:spPr bwMode="auto">
          <a:xfrm>
            <a:off x="5808599" y="4755339"/>
            <a:ext cx="274236" cy="273876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18" name="íṥ1iďê">
            <a:extLst>
              <a:ext uri="{FF2B5EF4-FFF2-40B4-BE49-F238E27FC236}">
                <a16:creationId xmlns:a16="http://schemas.microsoft.com/office/drawing/2014/main" id="{B4B1B55E-34AA-4C53-B09E-6D164EDCF6AD}"/>
              </a:ext>
            </a:extLst>
          </p:cNvPr>
          <p:cNvSpPr txBox="1"/>
          <p:nvPr/>
        </p:nvSpPr>
        <p:spPr>
          <a:xfrm>
            <a:off x="6366753" y="5016853"/>
            <a:ext cx="5163035" cy="94169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19" name="i$ļïďe">
            <a:extLst>
              <a:ext uri="{FF2B5EF4-FFF2-40B4-BE49-F238E27FC236}">
                <a16:creationId xmlns:a16="http://schemas.microsoft.com/office/drawing/2014/main" id="{18FB58AB-7F84-4115-AF1C-C37DF00300F0}"/>
              </a:ext>
            </a:extLst>
          </p:cNvPr>
          <p:cNvSpPr txBox="1"/>
          <p:nvPr/>
        </p:nvSpPr>
        <p:spPr>
          <a:xfrm>
            <a:off x="6366753" y="4545033"/>
            <a:ext cx="5163035" cy="47182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1600" b="1" dirty="0">
                <a:solidFill>
                  <a:schemeClr val="accent3"/>
                </a:solidFill>
              </a:rPr>
              <a:t>Text here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C2E0A7E-EF0D-4B62-A2C7-4F56D99EE4C3}"/>
              </a:ext>
            </a:extLst>
          </p:cNvPr>
          <p:cNvCxnSpPr>
            <a:cxnSpLocks/>
          </p:cNvCxnSpPr>
          <p:nvPr/>
        </p:nvCxnSpPr>
        <p:spPr>
          <a:xfrm>
            <a:off x="5676808" y="4160980"/>
            <a:ext cx="585298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îSļíḋè">
            <a:extLst>
              <a:ext uri="{FF2B5EF4-FFF2-40B4-BE49-F238E27FC236}">
                <a16:creationId xmlns:a16="http://schemas.microsoft.com/office/drawing/2014/main" id="{A89087BA-E5CC-4750-AE02-FEF0B98CE8B1}"/>
              </a:ext>
            </a:extLst>
          </p:cNvPr>
          <p:cNvSpPr/>
          <p:nvPr/>
        </p:nvSpPr>
        <p:spPr bwMode="auto">
          <a:xfrm>
            <a:off x="4728407" y="3489245"/>
            <a:ext cx="822142" cy="8221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Text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8348813B-4D10-46C7-8920-7BD0E5F77B67}"/>
              </a:ext>
            </a:extLst>
          </p:cNvPr>
          <p:cNvCxnSpPr>
            <a:stCxn id="12" idx="7"/>
            <a:endCxn id="26" idx="3"/>
          </p:cNvCxnSpPr>
          <p:nvPr/>
        </p:nvCxnSpPr>
        <p:spPr>
          <a:xfrm flipV="1">
            <a:off x="5430149" y="3228779"/>
            <a:ext cx="325421" cy="380866"/>
          </a:xfrm>
          <a:prstGeom prst="straightConnector1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EECB1922-D28D-4D9E-AA96-2EBE105DE594}"/>
              </a:ext>
            </a:extLst>
          </p:cNvPr>
          <p:cNvCxnSpPr>
            <a:stCxn id="12" idx="5"/>
            <a:endCxn id="20" idx="1"/>
          </p:cNvCxnSpPr>
          <p:nvPr/>
        </p:nvCxnSpPr>
        <p:spPr>
          <a:xfrm>
            <a:off x="5430149" y="4190985"/>
            <a:ext cx="325421" cy="511145"/>
          </a:xfrm>
          <a:prstGeom prst="straightConnector1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íşḷiḋè">
            <a:extLst>
              <a:ext uri="{FF2B5EF4-FFF2-40B4-BE49-F238E27FC236}">
                <a16:creationId xmlns:a16="http://schemas.microsoft.com/office/drawing/2014/main" id="{DEFD9CB0-2A5F-482C-ABBF-10923F6F53E5}"/>
              </a:ext>
            </a:extLst>
          </p:cNvPr>
          <p:cNvSpPr txBox="1"/>
          <p:nvPr/>
        </p:nvSpPr>
        <p:spPr>
          <a:xfrm>
            <a:off x="5676808" y="1125539"/>
            <a:ext cx="5843680" cy="1277459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200" dirty="0"/>
              <a:t>Adjust the spacing to adapt to Chinese typesetting, use the reference line in PPT.</a:t>
            </a:r>
            <a:endParaRPr lang="en-US" sz="1400" b="1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6075E99-404D-446A-A6A5-2FB1BE4AF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A1BF41D-7A2D-46BF-A7AB-813A33951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AC3CFE-60A5-4257-8A8F-53C6BE30C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714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1BF303-DED4-4797-8643-70244944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E9F4FBE-8D20-4924-A305-023A98CB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F9C40EE-22EA-43A5-98F7-84E1B1C5F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6" name="ïṥḷïḓé">
            <a:extLst>
              <a:ext uri="{FF2B5EF4-FFF2-40B4-BE49-F238E27FC236}">
                <a16:creationId xmlns:a16="http://schemas.microsoft.com/office/drawing/2014/main" id="{CB05D7DD-1444-4375-B694-49B624BC4070}"/>
              </a:ext>
            </a:extLst>
          </p:cNvPr>
          <p:cNvSpPr/>
          <p:nvPr/>
        </p:nvSpPr>
        <p:spPr bwMode="auto">
          <a:xfrm>
            <a:off x="669925" y="1132050"/>
            <a:ext cx="5286886" cy="618802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Text here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7" name="išliḓè">
            <a:extLst>
              <a:ext uri="{FF2B5EF4-FFF2-40B4-BE49-F238E27FC236}">
                <a16:creationId xmlns:a16="http://schemas.microsoft.com/office/drawing/2014/main" id="{EC82BDF4-D196-4EE1-B2B4-3DE7CF54F0FC}"/>
              </a:ext>
            </a:extLst>
          </p:cNvPr>
          <p:cNvSpPr/>
          <p:nvPr/>
        </p:nvSpPr>
        <p:spPr bwMode="auto">
          <a:xfrm>
            <a:off x="6235191" y="1132050"/>
            <a:ext cx="5286886" cy="618802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Text here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6B96723-44E3-4E76-AEC8-5E552F14EE2B}"/>
              </a:ext>
            </a:extLst>
          </p:cNvPr>
          <p:cNvCxnSpPr>
            <a:cxnSpLocks/>
          </p:cNvCxnSpPr>
          <p:nvPr/>
        </p:nvCxnSpPr>
        <p:spPr>
          <a:xfrm>
            <a:off x="6070601" y="1750852"/>
            <a:ext cx="0" cy="4392773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îṡ1îďé">
            <a:extLst>
              <a:ext uri="{FF2B5EF4-FFF2-40B4-BE49-F238E27FC236}">
                <a16:creationId xmlns:a16="http://schemas.microsoft.com/office/drawing/2014/main" id="{681B7362-F287-483E-AD4C-EBFAA9327426}"/>
              </a:ext>
            </a:extLst>
          </p:cNvPr>
          <p:cNvSpPr/>
          <p:nvPr/>
        </p:nvSpPr>
        <p:spPr bwMode="auto">
          <a:xfrm>
            <a:off x="688311" y="1860151"/>
            <a:ext cx="5407681" cy="85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When you copy &amp; paste, choose "keep text only" option.</a:t>
            </a:r>
          </a:p>
        </p:txBody>
      </p:sp>
      <p:sp>
        <p:nvSpPr>
          <p:cNvPr id="10" name="îSļïḓe">
            <a:extLst>
              <a:ext uri="{FF2B5EF4-FFF2-40B4-BE49-F238E27FC236}">
                <a16:creationId xmlns:a16="http://schemas.microsoft.com/office/drawing/2014/main" id="{50567731-C23B-4058-9CAE-2E3E8D2D5266}"/>
              </a:ext>
            </a:extLst>
          </p:cNvPr>
          <p:cNvSpPr/>
          <p:nvPr/>
        </p:nvSpPr>
        <p:spPr bwMode="auto">
          <a:xfrm>
            <a:off x="6112807" y="1860151"/>
            <a:ext cx="5407681" cy="85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When you copy &amp; paste, choose "keep text only" option.</a:t>
            </a:r>
          </a:p>
        </p:txBody>
      </p:sp>
      <p:sp>
        <p:nvSpPr>
          <p:cNvPr id="11" name="îsḻídè">
            <a:extLst>
              <a:ext uri="{FF2B5EF4-FFF2-40B4-BE49-F238E27FC236}">
                <a16:creationId xmlns:a16="http://schemas.microsoft.com/office/drawing/2014/main" id="{1788D89A-F51A-45A4-B1B6-A704B2BA49EC}"/>
              </a:ext>
            </a:extLst>
          </p:cNvPr>
          <p:cNvSpPr/>
          <p:nvPr/>
        </p:nvSpPr>
        <p:spPr bwMode="auto">
          <a:xfrm>
            <a:off x="688311" y="3002976"/>
            <a:ext cx="5407681" cy="85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When you copy &amp; paste, choose "keep text only" option.</a:t>
            </a:r>
          </a:p>
        </p:txBody>
      </p:sp>
      <p:sp>
        <p:nvSpPr>
          <p:cNvPr id="12" name="î$ḻiḓê">
            <a:extLst>
              <a:ext uri="{FF2B5EF4-FFF2-40B4-BE49-F238E27FC236}">
                <a16:creationId xmlns:a16="http://schemas.microsoft.com/office/drawing/2014/main" id="{A4C1574A-D83A-4559-B6E6-D793BAAFC56A}"/>
              </a:ext>
            </a:extLst>
          </p:cNvPr>
          <p:cNvSpPr/>
          <p:nvPr/>
        </p:nvSpPr>
        <p:spPr bwMode="auto">
          <a:xfrm>
            <a:off x="6112807" y="3002976"/>
            <a:ext cx="5407681" cy="85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When you copy &amp; paste, choose "keep text only" option.</a:t>
            </a:r>
          </a:p>
        </p:txBody>
      </p:sp>
      <p:sp>
        <p:nvSpPr>
          <p:cNvPr id="13" name="ïṥļíḑé">
            <a:extLst>
              <a:ext uri="{FF2B5EF4-FFF2-40B4-BE49-F238E27FC236}">
                <a16:creationId xmlns:a16="http://schemas.microsoft.com/office/drawing/2014/main" id="{34BC5D8F-146C-4172-9577-C5113EA0F69E}"/>
              </a:ext>
            </a:extLst>
          </p:cNvPr>
          <p:cNvSpPr/>
          <p:nvPr/>
        </p:nvSpPr>
        <p:spPr bwMode="auto">
          <a:xfrm>
            <a:off x="688311" y="4145801"/>
            <a:ext cx="5407681" cy="85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When you copy &amp; paste, choose "keep text only" option.</a:t>
            </a:r>
          </a:p>
        </p:txBody>
      </p:sp>
      <p:sp>
        <p:nvSpPr>
          <p:cNvPr id="14" name="íṣḻïḋê">
            <a:extLst>
              <a:ext uri="{FF2B5EF4-FFF2-40B4-BE49-F238E27FC236}">
                <a16:creationId xmlns:a16="http://schemas.microsoft.com/office/drawing/2014/main" id="{0EBE5486-1ED6-4BF4-A0D8-72B93622A0AC}"/>
              </a:ext>
            </a:extLst>
          </p:cNvPr>
          <p:cNvSpPr/>
          <p:nvPr/>
        </p:nvSpPr>
        <p:spPr bwMode="auto">
          <a:xfrm>
            <a:off x="6112807" y="4145801"/>
            <a:ext cx="5407681" cy="85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When you copy &amp; paste, choose "keep text only" option.</a:t>
            </a:r>
          </a:p>
        </p:txBody>
      </p:sp>
      <p:sp>
        <p:nvSpPr>
          <p:cNvPr id="15" name="îṣļîdé">
            <a:extLst>
              <a:ext uri="{FF2B5EF4-FFF2-40B4-BE49-F238E27FC236}">
                <a16:creationId xmlns:a16="http://schemas.microsoft.com/office/drawing/2014/main" id="{78ABD9AF-BBD8-4FB0-BC9C-ADDC380CE27D}"/>
              </a:ext>
            </a:extLst>
          </p:cNvPr>
          <p:cNvSpPr/>
          <p:nvPr/>
        </p:nvSpPr>
        <p:spPr bwMode="auto">
          <a:xfrm>
            <a:off x="688311" y="5288625"/>
            <a:ext cx="5407681" cy="85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When you copy &amp; paste, choose "keep text only" option.</a:t>
            </a:r>
          </a:p>
        </p:txBody>
      </p:sp>
      <p:sp>
        <p:nvSpPr>
          <p:cNvPr id="16" name="îSḷîḍé">
            <a:extLst>
              <a:ext uri="{FF2B5EF4-FFF2-40B4-BE49-F238E27FC236}">
                <a16:creationId xmlns:a16="http://schemas.microsoft.com/office/drawing/2014/main" id="{EFB142D8-2BEB-48F2-94EE-1EA806208E5D}"/>
              </a:ext>
            </a:extLst>
          </p:cNvPr>
          <p:cNvSpPr/>
          <p:nvPr/>
        </p:nvSpPr>
        <p:spPr bwMode="auto">
          <a:xfrm>
            <a:off x="6112807" y="5288625"/>
            <a:ext cx="5407681" cy="85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When you copy &amp; paste, choose "keep text only" option.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082F88A7-C1CD-4A27-8480-EBC6B57BA721}"/>
              </a:ext>
            </a:extLst>
          </p:cNvPr>
          <p:cNvCxnSpPr/>
          <p:nvPr/>
        </p:nvCxnSpPr>
        <p:spPr>
          <a:xfrm>
            <a:off x="688311" y="2725202"/>
            <a:ext cx="52685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E1C8EAA2-DF17-4959-9DB6-25EC79B6EBA0}"/>
              </a:ext>
            </a:extLst>
          </p:cNvPr>
          <p:cNvCxnSpPr/>
          <p:nvPr/>
        </p:nvCxnSpPr>
        <p:spPr>
          <a:xfrm>
            <a:off x="6251988" y="2725202"/>
            <a:ext cx="52685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F7E3369D-09D9-4273-BE9B-C68B57CB5166}"/>
              </a:ext>
            </a:extLst>
          </p:cNvPr>
          <p:cNvCxnSpPr/>
          <p:nvPr/>
        </p:nvCxnSpPr>
        <p:spPr>
          <a:xfrm>
            <a:off x="688311" y="3880902"/>
            <a:ext cx="52685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3A508C90-FC25-4918-AD43-373EE584B068}"/>
              </a:ext>
            </a:extLst>
          </p:cNvPr>
          <p:cNvCxnSpPr/>
          <p:nvPr/>
        </p:nvCxnSpPr>
        <p:spPr>
          <a:xfrm>
            <a:off x="6251988" y="3880902"/>
            <a:ext cx="52685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2F05410C-C82B-486B-8897-7268D264DF9D}"/>
              </a:ext>
            </a:extLst>
          </p:cNvPr>
          <p:cNvCxnSpPr/>
          <p:nvPr/>
        </p:nvCxnSpPr>
        <p:spPr>
          <a:xfrm>
            <a:off x="688311" y="5036602"/>
            <a:ext cx="52685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18551CC9-B97B-46A3-9919-9813AE6183F3}"/>
              </a:ext>
            </a:extLst>
          </p:cNvPr>
          <p:cNvCxnSpPr/>
          <p:nvPr/>
        </p:nvCxnSpPr>
        <p:spPr>
          <a:xfrm>
            <a:off x="6251988" y="5036602"/>
            <a:ext cx="52685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7101B47C-AF56-4BB0-BA13-30403100040B}"/>
              </a:ext>
            </a:extLst>
          </p:cNvPr>
          <p:cNvCxnSpPr/>
          <p:nvPr/>
        </p:nvCxnSpPr>
        <p:spPr>
          <a:xfrm>
            <a:off x="688311" y="6143625"/>
            <a:ext cx="52685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F533B8B2-B054-414C-B578-3A29B8BC7605}"/>
              </a:ext>
            </a:extLst>
          </p:cNvPr>
          <p:cNvCxnSpPr/>
          <p:nvPr/>
        </p:nvCxnSpPr>
        <p:spPr>
          <a:xfrm>
            <a:off x="6251988" y="6143625"/>
            <a:ext cx="52685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949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研究思路与研究方法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5074780" y="3526139"/>
            <a:ext cx="5419185" cy="489586"/>
          </a:xfrm>
        </p:spPr>
        <p:txBody>
          <a:bodyPr>
            <a:noAutofit/>
          </a:bodyPr>
          <a:lstStyle/>
          <a:p>
            <a:pPr lvl="0"/>
            <a:r>
              <a:rPr lang="en-US" altLang="zh-CN" sz="900" dirty="0"/>
              <a:t>Supporting text here.</a:t>
            </a:r>
          </a:p>
          <a:p>
            <a:pPr lvl="0"/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1AB02E7-8F30-40FE-A7CF-38E5E1CB5630}"/>
              </a:ext>
            </a:extLst>
          </p:cNvPr>
          <p:cNvSpPr txBox="1"/>
          <p:nvPr/>
        </p:nvSpPr>
        <p:spPr>
          <a:xfrm>
            <a:off x="3346207" y="3526139"/>
            <a:ext cx="475700" cy="413604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620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4924A7-3B07-4CC5-BD9C-25FBEE629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30FB8-3B88-4116-BE4C-EF75D2220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0C16976-081B-46ED-AFDA-BF02FA21F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6" name="íśḻíḑê">
            <a:extLst>
              <a:ext uri="{FF2B5EF4-FFF2-40B4-BE49-F238E27FC236}">
                <a16:creationId xmlns:a16="http://schemas.microsoft.com/office/drawing/2014/main" id="{71893FCB-BA8A-4F86-9316-A56A71B46893}"/>
              </a:ext>
            </a:extLst>
          </p:cNvPr>
          <p:cNvSpPr/>
          <p:nvPr/>
        </p:nvSpPr>
        <p:spPr bwMode="auto">
          <a:xfrm>
            <a:off x="5196000" y="1125538"/>
            <a:ext cx="6326075" cy="1798629"/>
          </a:xfrm>
          <a:prstGeom prst="rect">
            <a:avLst/>
          </a:prstGeom>
          <a:blipFill>
            <a:blip r:embed="rId3"/>
            <a:srcRect/>
            <a:stretch>
              <a:fillRect l="165" t="-63774" r="-165" b="-63758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îṥliḓê">
            <a:extLst>
              <a:ext uri="{FF2B5EF4-FFF2-40B4-BE49-F238E27FC236}">
                <a16:creationId xmlns:a16="http://schemas.microsoft.com/office/drawing/2014/main" id="{2697FEF6-FF61-4DD7-9012-926ED0FE83F2}"/>
              </a:ext>
            </a:extLst>
          </p:cNvPr>
          <p:cNvSpPr/>
          <p:nvPr/>
        </p:nvSpPr>
        <p:spPr bwMode="auto">
          <a:xfrm>
            <a:off x="5196000" y="3066779"/>
            <a:ext cx="3158512" cy="1473717"/>
          </a:xfrm>
          <a:prstGeom prst="rect">
            <a:avLst/>
          </a:prstGeom>
          <a:blipFill>
            <a:blip r:embed="rId4"/>
            <a:srcRect/>
            <a:stretch>
              <a:fillRect l="661" t="-17698" r="-661" b="-20952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ïšľiďê">
            <a:extLst>
              <a:ext uri="{FF2B5EF4-FFF2-40B4-BE49-F238E27FC236}">
                <a16:creationId xmlns:a16="http://schemas.microsoft.com/office/drawing/2014/main" id="{84BCBB1A-9C3F-49A9-AD7D-A5431CC65DEA}"/>
              </a:ext>
            </a:extLst>
          </p:cNvPr>
          <p:cNvSpPr/>
          <p:nvPr/>
        </p:nvSpPr>
        <p:spPr bwMode="auto">
          <a:xfrm>
            <a:off x="8615952" y="3066779"/>
            <a:ext cx="2904279" cy="3076846"/>
          </a:xfrm>
          <a:prstGeom prst="rect">
            <a:avLst/>
          </a:prstGeom>
          <a:blipFill>
            <a:blip r:embed="rId5"/>
            <a:srcRect/>
            <a:stretch>
              <a:fillRect l="-30724" t="411" r="-33040" b="-411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ï$ļîḓé">
            <a:extLst>
              <a:ext uri="{FF2B5EF4-FFF2-40B4-BE49-F238E27FC236}">
                <a16:creationId xmlns:a16="http://schemas.microsoft.com/office/drawing/2014/main" id="{4DF75085-D757-4FFF-9950-75FD1ADEFA04}"/>
              </a:ext>
            </a:extLst>
          </p:cNvPr>
          <p:cNvSpPr/>
          <p:nvPr/>
        </p:nvSpPr>
        <p:spPr bwMode="auto">
          <a:xfrm>
            <a:off x="5196000" y="4683108"/>
            <a:ext cx="6324231" cy="1473717"/>
          </a:xfrm>
          <a:prstGeom prst="rect">
            <a:avLst/>
          </a:prstGeom>
          <a:solidFill>
            <a:schemeClr val="tx1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í$1iďé">
            <a:extLst>
              <a:ext uri="{FF2B5EF4-FFF2-40B4-BE49-F238E27FC236}">
                <a16:creationId xmlns:a16="http://schemas.microsoft.com/office/drawing/2014/main" id="{ADA17A31-B999-4FC1-8245-C0FED84DAF06}"/>
              </a:ext>
            </a:extLst>
          </p:cNvPr>
          <p:cNvSpPr txBox="1"/>
          <p:nvPr/>
        </p:nvSpPr>
        <p:spPr>
          <a:xfrm>
            <a:off x="5286001" y="4817188"/>
            <a:ext cx="2699999" cy="471579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7" name="íṥļîďé">
            <a:extLst>
              <a:ext uri="{FF2B5EF4-FFF2-40B4-BE49-F238E27FC236}">
                <a16:creationId xmlns:a16="http://schemas.microsoft.com/office/drawing/2014/main" id="{97A15400-2F22-41F2-97C1-0FA57D7F0AA1}"/>
              </a:ext>
            </a:extLst>
          </p:cNvPr>
          <p:cNvSpPr txBox="1"/>
          <p:nvPr/>
        </p:nvSpPr>
        <p:spPr>
          <a:xfrm>
            <a:off x="5286001" y="5288768"/>
            <a:ext cx="2699999" cy="73397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>
                <a:solidFill>
                  <a:schemeClr val="bg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>
                <a:solidFill>
                  <a:schemeClr val="bg1"/>
                </a:solidFill>
              </a:rPr>
              <a:t>When you copy &amp; paste, choose "keep text only" option.</a:t>
            </a:r>
          </a:p>
        </p:txBody>
      </p:sp>
      <p:sp>
        <p:nvSpPr>
          <p:cNvPr id="24" name="isḻíde">
            <a:extLst>
              <a:ext uri="{FF2B5EF4-FFF2-40B4-BE49-F238E27FC236}">
                <a16:creationId xmlns:a16="http://schemas.microsoft.com/office/drawing/2014/main" id="{C1B94E64-74AD-4537-9BD2-EAB30ECB24C2}"/>
              </a:ext>
            </a:extLst>
          </p:cNvPr>
          <p:cNvSpPr/>
          <p:nvPr/>
        </p:nvSpPr>
        <p:spPr>
          <a:xfrm>
            <a:off x="669925" y="1569133"/>
            <a:ext cx="4166075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25" name="ïşḻîḓé">
            <a:extLst>
              <a:ext uri="{FF2B5EF4-FFF2-40B4-BE49-F238E27FC236}">
                <a16:creationId xmlns:a16="http://schemas.microsoft.com/office/drawing/2014/main" id="{5903D2BF-BB38-40C3-8B3E-24D637C78063}"/>
              </a:ext>
            </a:extLst>
          </p:cNvPr>
          <p:cNvSpPr txBox="1"/>
          <p:nvPr/>
        </p:nvSpPr>
        <p:spPr bwMode="auto">
          <a:xfrm>
            <a:off x="669925" y="1132666"/>
            <a:ext cx="4166075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/>
              <a:t>Text here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EA66CCA9-D074-456F-81D5-C3A3692311E8}"/>
              </a:ext>
            </a:extLst>
          </p:cNvPr>
          <p:cNvCxnSpPr>
            <a:cxnSpLocks/>
          </p:cNvCxnSpPr>
          <p:nvPr/>
        </p:nvCxnSpPr>
        <p:spPr>
          <a:xfrm>
            <a:off x="669925" y="2259000"/>
            <a:ext cx="4235084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ísļiḋè">
            <a:extLst>
              <a:ext uri="{FF2B5EF4-FFF2-40B4-BE49-F238E27FC236}">
                <a16:creationId xmlns:a16="http://schemas.microsoft.com/office/drawing/2014/main" id="{F52BE78F-BC93-4A43-965F-4E2016731447}"/>
              </a:ext>
            </a:extLst>
          </p:cNvPr>
          <p:cNvSpPr/>
          <p:nvPr/>
        </p:nvSpPr>
        <p:spPr>
          <a:xfrm>
            <a:off x="669925" y="2830467"/>
            <a:ext cx="4166075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23" name="ïşļídè">
            <a:extLst>
              <a:ext uri="{FF2B5EF4-FFF2-40B4-BE49-F238E27FC236}">
                <a16:creationId xmlns:a16="http://schemas.microsoft.com/office/drawing/2014/main" id="{C6E1A3FE-CAD4-42AB-891D-471E136E653B}"/>
              </a:ext>
            </a:extLst>
          </p:cNvPr>
          <p:cNvSpPr txBox="1"/>
          <p:nvPr/>
        </p:nvSpPr>
        <p:spPr bwMode="auto">
          <a:xfrm>
            <a:off x="669925" y="2394000"/>
            <a:ext cx="4166075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/>
              <a:t>Text here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63D8C374-AFE3-4CF0-B6BE-CAAAC60C2094}"/>
              </a:ext>
            </a:extLst>
          </p:cNvPr>
          <p:cNvCxnSpPr>
            <a:cxnSpLocks/>
          </p:cNvCxnSpPr>
          <p:nvPr/>
        </p:nvCxnSpPr>
        <p:spPr>
          <a:xfrm>
            <a:off x="669925" y="3520334"/>
            <a:ext cx="4235084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ïṥļîďè">
            <a:extLst>
              <a:ext uri="{FF2B5EF4-FFF2-40B4-BE49-F238E27FC236}">
                <a16:creationId xmlns:a16="http://schemas.microsoft.com/office/drawing/2014/main" id="{8CAF60F4-E7A5-4A21-A7C9-62C7241FE247}"/>
              </a:ext>
            </a:extLst>
          </p:cNvPr>
          <p:cNvSpPr/>
          <p:nvPr/>
        </p:nvSpPr>
        <p:spPr>
          <a:xfrm>
            <a:off x="669925" y="4091801"/>
            <a:ext cx="4166075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21" name="isḻîdé">
            <a:extLst>
              <a:ext uri="{FF2B5EF4-FFF2-40B4-BE49-F238E27FC236}">
                <a16:creationId xmlns:a16="http://schemas.microsoft.com/office/drawing/2014/main" id="{C1558060-3A0B-4750-B8A5-5D83A38E657C}"/>
              </a:ext>
            </a:extLst>
          </p:cNvPr>
          <p:cNvSpPr txBox="1"/>
          <p:nvPr/>
        </p:nvSpPr>
        <p:spPr bwMode="auto">
          <a:xfrm>
            <a:off x="669925" y="3655334"/>
            <a:ext cx="4166075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/>
              <a:t>Text here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D0DBD57F-C655-4A3A-93C7-7806E59FA4AC}"/>
              </a:ext>
            </a:extLst>
          </p:cNvPr>
          <p:cNvCxnSpPr>
            <a:cxnSpLocks/>
          </p:cNvCxnSpPr>
          <p:nvPr/>
        </p:nvCxnSpPr>
        <p:spPr>
          <a:xfrm>
            <a:off x="669925" y="4781668"/>
            <a:ext cx="4235084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ïṩ1íḓê">
            <a:extLst>
              <a:ext uri="{FF2B5EF4-FFF2-40B4-BE49-F238E27FC236}">
                <a16:creationId xmlns:a16="http://schemas.microsoft.com/office/drawing/2014/main" id="{620D27DD-CBBE-4D12-BF0D-87EA7A42016A}"/>
              </a:ext>
            </a:extLst>
          </p:cNvPr>
          <p:cNvSpPr/>
          <p:nvPr/>
        </p:nvSpPr>
        <p:spPr>
          <a:xfrm>
            <a:off x="669925" y="5353135"/>
            <a:ext cx="4166075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/>
              <a:t>Supporting text here. </a:t>
            </a:r>
            <a:endParaRPr lang="en-US" altLang="zh-CN" sz="900" dirty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19" name="îşľíḓé">
            <a:extLst>
              <a:ext uri="{FF2B5EF4-FFF2-40B4-BE49-F238E27FC236}">
                <a16:creationId xmlns:a16="http://schemas.microsoft.com/office/drawing/2014/main" id="{6458D5CD-0978-4D36-8793-AF2C9621A3BF}"/>
              </a:ext>
            </a:extLst>
          </p:cNvPr>
          <p:cNvSpPr txBox="1"/>
          <p:nvPr/>
        </p:nvSpPr>
        <p:spPr bwMode="auto">
          <a:xfrm>
            <a:off x="669925" y="4916668"/>
            <a:ext cx="4166075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743675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087D7D-CA2C-495E-A96C-E3768D243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83302FE-E7A4-4071-93DD-E31E021AD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E8800D-B912-4ECE-AF3D-A1C204406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6" name="ïsḷíďè">
            <a:extLst>
              <a:ext uri="{FF2B5EF4-FFF2-40B4-BE49-F238E27FC236}">
                <a16:creationId xmlns:a16="http://schemas.microsoft.com/office/drawing/2014/main" id="{5E50550B-696A-4721-9F8A-BC1CB322CEF9}"/>
              </a:ext>
            </a:extLst>
          </p:cNvPr>
          <p:cNvSpPr/>
          <p:nvPr/>
        </p:nvSpPr>
        <p:spPr>
          <a:xfrm>
            <a:off x="672253" y="4515346"/>
            <a:ext cx="3638490" cy="1268808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1000" dirty="0"/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7" name="ïṧliḓe">
            <a:extLst>
              <a:ext uri="{FF2B5EF4-FFF2-40B4-BE49-F238E27FC236}">
                <a16:creationId xmlns:a16="http://schemas.microsoft.com/office/drawing/2014/main" id="{9113CB1E-A527-4923-B129-6A85F4B5DA8E}"/>
              </a:ext>
            </a:extLst>
          </p:cNvPr>
          <p:cNvSpPr txBox="1"/>
          <p:nvPr/>
        </p:nvSpPr>
        <p:spPr bwMode="auto">
          <a:xfrm>
            <a:off x="672253" y="4062887"/>
            <a:ext cx="3638490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chemeClr val="accent2"/>
                </a:solidFill>
              </a:rPr>
              <a:t>Text here</a:t>
            </a:r>
          </a:p>
        </p:txBody>
      </p:sp>
      <p:sp>
        <p:nvSpPr>
          <p:cNvPr id="8" name="iṣ1ïḑé">
            <a:extLst>
              <a:ext uri="{FF2B5EF4-FFF2-40B4-BE49-F238E27FC236}">
                <a16:creationId xmlns:a16="http://schemas.microsoft.com/office/drawing/2014/main" id="{B6B9A115-F60D-457D-AA8F-69A0262D5E46}"/>
              </a:ext>
            </a:extLst>
          </p:cNvPr>
          <p:cNvSpPr/>
          <p:nvPr/>
        </p:nvSpPr>
        <p:spPr>
          <a:xfrm>
            <a:off x="4099332" y="2691685"/>
            <a:ext cx="3993336" cy="3442530"/>
          </a:xfrm>
          <a:prstGeom prst="triangle">
            <a:avLst/>
          </a:prstGeom>
          <a:blipFill>
            <a:blip r:embed="rId3"/>
            <a:srcRect/>
            <a:stretch>
              <a:fillRect l="-16355" t="288" r="-16903" b="-288"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iSlíḑê">
            <a:extLst>
              <a:ext uri="{FF2B5EF4-FFF2-40B4-BE49-F238E27FC236}">
                <a16:creationId xmlns:a16="http://schemas.microsoft.com/office/drawing/2014/main" id="{FCAE2651-E2FA-4B71-B2D5-0C8B31421906}"/>
              </a:ext>
            </a:extLst>
          </p:cNvPr>
          <p:cNvSpPr/>
          <p:nvPr/>
        </p:nvSpPr>
        <p:spPr>
          <a:xfrm>
            <a:off x="5097667" y="2691685"/>
            <a:ext cx="1996669" cy="1721267"/>
          </a:xfrm>
          <a:prstGeom prst="triangl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0" name="iSḻïḓè">
            <a:extLst>
              <a:ext uri="{FF2B5EF4-FFF2-40B4-BE49-F238E27FC236}">
                <a16:creationId xmlns:a16="http://schemas.microsoft.com/office/drawing/2014/main" id="{6C66F3B5-C7E9-42E7-9D21-0658D78A51F1}"/>
              </a:ext>
            </a:extLst>
          </p:cNvPr>
          <p:cNvSpPr/>
          <p:nvPr/>
        </p:nvSpPr>
        <p:spPr bwMode="auto">
          <a:xfrm>
            <a:off x="5755922" y="3565230"/>
            <a:ext cx="680159" cy="654328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18" name="iṥļiḋè">
            <a:extLst>
              <a:ext uri="{FF2B5EF4-FFF2-40B4-BE49-F238E27FC236}">
                <a16:creationId xmlns:a16="http://schemas.microsoft.com/office/drawing/2014/main" id="{80281A92-ECBF-4205-A2C3-8E190EB556E1}"/>
              </a:ext>
            </a:extLst>
          </p:cNvPr>
          <p:cNvSpPr/>
          <p:nvPr/>
        </p:nvSpPr>
        <p:spPr>
          <a:xfrm>
            <a:off x="4099332" y="4412948"/>
            <a:ext cx="1996669" cy="1721267"/>
          </a:xfrm>
          <a:prstGeom prst="triangl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9" name="iŝľîḓê">
            <a:extLst>
              <a:ext uri="{FF2B5EF4-FFF2-40B4-BE49-F238E27FC236}">
                <a16:creationId xmlns:a16="http://schemas.microsoft.com/office/drawing/2014/main" id="{37745006-0B9E-4F27-8F4F-4F00163709EC}"/>
              </a:ext>
            </a:extLst>
          </p:cNvPr>
          <p:cNvSpPr/>
          <p:nvPr/>
        </p:nvSpPr>
        <p:spPr bwMode="auto">
          <a:xfrm>
            <a:off x="4757588" y="5283873"/>
            <a:ext cx="680159" cy="654328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12" name="íSḻîḑè">
            <a:extLst>
              <a:ext uri="{FF2B5EF4-FFF2-40B4-BE49-F238E27FC236}">
                <a16:creationId xmlns:a16="http://schemas.microsoft.com/office/drawing/2014/main" id="{1334E43B-ACB0-4AF4-8539-A786D099EA07}"/>
              </a:ext>
            </a:extLst>
          </p:cNvPr>
          <p:cNvSpPr/>
          <p:nvPr/>
        </p:nvSpPr>
        <p:spPr>
          <a:xfrm>
            <a:off x="6095999" y="4411504"/>
            <a:ext cx="1996669" cy="1721267"/>
          </a:xfrm>
          <a:prstGeom prst="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3" name="îSļiḓê" title="O7LqqSHVQ4UidWfGChvu1XNGN9zSeu">
            <a:extLst>
              <a:ext uri="{FF2B5EF4-FFF2-40B4-BE49-F238E27FC236}">
                <a16:creationId xmlns:a16="http://schemas.microsoft.com/office/drawing/2014/main" id="{F27725D1-399B-4D1F-AEDE-92FDF17FC84B}"/>
              </a:ext>
            </a:extLst>
          </p:cNvPr>
          <p:cNvSpPr/>
          <p:nvPr/>
        </p:nvSpPr>
        <p:spPr bwMode="auto">
          <a:xfrm>
            <a:off x="6755959" y="5285049"/>
            <a:ext cx="680159" cy="654328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14" name="îṩľïḋê">
            <a:extLst>
              <a:ext uri="{FF2B5EF4-FFF2-40B4-BE49-F238E27FC236}">
                <a16:creationId xmlns:a16="http://schemas.microsoft.com/office/drawing/2014/main" id="{CF0B754D-0491-41D2-9704-B124D3D497A0}"/>
              </a:ext>
            </a:extLst>
          </p:cNvPr>
          <p:cNvSpPr/>
          <p:nvPr/>
        </p:nvSpPr>
        <p:spPr>
          <a:xfrm>
            <a:off x="4401039" y="1834788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15" name="íš1ïďe">
            <a:extLst>
              <a:ext uri="{FF2B5EF4-FFF2-40B4-BE49-F238E27FC236}">
                <a16:creationId xmlns:a16="http://schemas.microsoft.com/office/drawing/2014/main" id="{0018B2CD-5595-4FE2-A632-606162F3C4B3}"/>
              </a:ext>
            </a:extLst>
          </p:cNvPr>
          <p:cNvSpPr txBox="1"/>
          <p:nvPr/>
        </p:nvSpPr>
        <p:spPr bwMode="auto">
          <a:xfrm>
            <a:off x="4401039" y="1382329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16" name="îšlîḓê">
            <a:extLst>
              <a:ext uri="{FF2B5EF4-FFF2-40B4-BE49-F238E27FC236}">
                <a16:creationId xmlns:a16="http://schemas.microsoft.com/office/drawing/2014/main" id="{2FA441AD-AE65-4C0D-A3D6-1DEC61DEF6CD}"/>
              </a:ext>
            </a:extLst>
          </p:cNvPr>
          <p:cNvSpPr/>
          <p:nvPr/>
        </p:nvSpPr>
        <p:spPr>
          <a:xfrm>
            <a:off x="7881257" y="4515346"/>
            <a:ext cx="3638490" cy="1268808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1000" dirty="0"/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17" name="íṥliďé">
            <a:extLst>
              <a:ext uri="{FF2B5EF4-FFF2-40B4-BE49-F238E27FC236}">
                <a16:creationId xmlns:a16="http://schemas.microsoft.com/office/drawing/2014/main" id="{9E0562EF-A12C-4F8C-8F4A-B5BDE145F43E}"/>
              </a:ext>
            </a:extLst>
          </p:cNvPr>
          <p:cNvSpPr txBox="1"/>
          <p:nvPr/>
        </p:nvSpPr>
        <p:spPr bwMode="auto">
          <a:xfrm>
            <a:off x="7881257" y="4062887"/>
            <a:ext cx="3638490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419903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D9606B-896C-452F-9030-948C109BF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178FBD0-A6BF-41C5-A1FB-506AAEC56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BBBFF98-80E2-4458-8F48-0FC84ADEB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37" name="íś1ïde">
            <a:extLst>
              <a:ext uri="{FF2B5EF4-FFF2-40B4-BE49-F238E27FC236}">
                <a16:creationId xmlns:a16="http://schemas.microsoft.com/office/drawing/2014/main" id="{5C4A153C-72D8-45EB-9577-9A673016E5E8}"/>
              </a:ext>
            </a:extLst>
          </p:cNvPr>
          <p:cNvSpPr/>
          <p:nvPr/>
        </p:nvSpPr>
        <p:spPr bwMode="auto">
          <a:xfrm>
            <a:off x="1293422" y="4764440"/>
            <a:ext cx="390170" cy="281247"/>
          </a:xfrm>
          <a:custGeom>
            <a:avLst/>
            <a:gdLst>
              <a:gd name="T0" fmla="*/ 38 w 101"/>
              <a:gd name="T1" fmla="*/ 73 h 73"/>
              <a:gd name="T2" fmla="*/ 38 w 101"/>
              <a:gd name="T3" fmla="*/ 62 h 73"/>
              <a:gd name="T4" fmla="*/ 46 w 101"/>
              <a:gd name="T5" fmla="*/ 50 h 73"/>
              <a:gd name="T6" fmla="*/ 10 w 101"/>
              <a:gd name="T7" fmla="*/ 33 h 73"/>
              <a:gd name="T8" fmla="*/ 3 w 101"/>
              <a:gd name="T9" fmla="*/ 0 h 73"/>
              <a:gd name="T10" fmla="*/ 98 w 101"/>
              <a:gd name="T11" fmla="*/ 2 h 73"/>
              <a:gd name="T12" fmla="*/ 68 w 101"/>
              <a:gd name="T13" fmla="*/ 42 h 73"/>
              <a:gd name="T14" fmla="*/ 56 w 101"/>
              <a:gd name="T15" fmla="*/ 62 h 73"/>
              <a:gd name="T16" fmla="*/ 68 w 101"/>
              <a:gd name="T17" fmla="*/ 68 h 73"/>
              <a:gd name="T18" fmla="*/ 38 w 101"/>
              <a:gd name="T19" fmla="*/ 65 h 73"/>
              <a:gd name="T20" fmla="*/ 38 w 101"/>
              <a:gd name="T21" fmla="*/ 70 h 73"/>
              <a:gd name="T22" fmla="*/ 65 w 101"/>
              <a:gd name="T23" fmla="*/ 68 h 73"/>
              <a:gd name="T24" fmla="*/ 53 w 101"/>
              <a:gd name="T25" fmla="*/ 65 h 73"/>
              <a:gd name="T26" fmla="*/ 54 w 101"/>
              <a:gd name="T27" fmla="*/ 47 h 73"/>
              <a:gd name="T28" fmla="*/ 67 w 101"/>
              <a:gd name="T29" fmla="*/ 39 h 73"/>
              <a:gd name="T30" fmla="*/ 88 w 101"/>
              <a:gd name="T31" fmla="*/ 31 h 73"/>
              <a:gd name="T32" fmla="*/ 5 w 101"/>
              <a:gd name="T33" fmla="*/ 3 h 73"/>
              <a:gd name="T34" fmla="*/ 33 w 101"/>
              <a:gd name="T35" fmla="*/ 39 h 73"/>
              <a:gd name="T36" fmla="*/ 34 w 101"/>
              <a:gd name="T37" fmla="*/ 39 h 73"/>
              <a:gd name="T38" fmla="*/ 49 w 101"/>
              <a:gd name="T39" fmla="*/ 48 h 73"/>
              <a:gd name="T40" fmla="*/ 38 w 101"/>
              <a:gd name="T41" fmla="*/ 65 h 73"/>
              <a:gd name="T42" fmla="*/ 71 w 101"/>
              <a:gd name="T43" fmla="*/ 31 h 73"/>
              <a:gd name="T44" fmla="*/ 78 w 101"/>
              <a:gd name="T45" fmla="*/ 7 h 73"/>
              <a:gd name="T46" fmla="*/ 91 w 101"/>
              <a:gd name="T47" fmla="*/ 8 h 73"/>
              <a:gd name="T48" fmla="*/ 70 w 101"/>
              <a:gd name="T49" fmla="*/ 34 h 73"/>
              <a:gd name="T50" fmla="*/ 75 w 101"/>
              <a:gd name="T51" fmla="*/ 30 h 73"/>
              <a:gd name="T52" fmla="*/ 81 w 101"/>
              <a:gd name="T53" fmla="*/ 10 h 73"/>
              <a:gd name="T54" fmla="*/ 27 w 101"/>
              <a:gd name="T55" fmla="*/ 34 h 73"/>
              <a:gd name="T56" fmla="*/ 9 w 101"/>
              <a:gd name="T57" fmla="*/ 7 h 73"/>
              <a:gd name="T58" fmla="*/ 22 w 101"/>
              <a:gd name="T59" fmla="*/ 9 h 73"/>
              <a:gd name="T60" fmla="*/ 30 w 101"/>
              <a:gd name="T61" fmla="*/ 34 h 73"/>
              <a:gd name="T62" fmla="*/ 25 w 101"/>
              <a:gd name="T63" fmla="*/ 30 h 73"/>
              <a:gd name="T64" fmla="*/ 12 w 101"/>
              <a:gd name="T65" fmla="*/ 1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1" h="73">
                <a:moveTo>
                  <a:pt x="62" y="73"/>
                </a:moveTo>
                <a:cubicBezTo>
                  <a:pt x="38" y="73"/>
                  <a:pt x="38" y="73"/>
                  <a:pt x="38" y="73"/>
                </a:cubicBezTo>
                <a:cubicBezTo>
                  <a:pt x="34" y="73"/>
                  <a:pt x="32" y="71"/>
                  <a:pt x="32" y="68"/>
                </a:cubicBezTo>
                <a:cubicBezTo>
                  <a:pt x="32" y="65"/>
                  <a:pt x="34" y="62"/>
                  <a:pt x="38" y="62"/>
                </a:cubicBezTo>
                <a:cubicBezTo>
                  <a:pt x="46" y="62"/>
                  <a:pt x="46" y="62"/>
                  <a:pt x="46" y="62"/>
                </a:cubicBezTo>
                <a:cubicBezTo>
                  <a:pt x="46" y="50"/>
                  <a:pt x="46" y="50"/>
                  <a:pt x="46" y="50"/>
                </a:cubicBezTo>
                <a:cubicBezTo>
                  <a:pt x="41" y="49"/>
                  <a:pt x="36" y="46"/>
                  <a:pt x="32" y="42"/>
                </a:cubicBezTo>
                <a:cubicBezTo>
                  <a:pt x="23" y="42"/>
                  <a:pt x="15" y="39"/>
                  <a:pt x="10" y="33"/>
                </a:cubicBezTo>
                <a:cubicBezTo>
                  <a:pt x="0" y="21"/>
                  <a:pt x="2" y="2"/>
                  <a:pt x="3" y="2"/>
                </a:cubicBezTo>
                <a:cubicBezTo>
                  <a:pt x="3" y="0"/>
                  <a:pt x="3" y="0"/>
                  <a:pt x="3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101" y="21"/>
                  <a:pt x="90" y="33"/>
                </a:cubicBezTo>
                <a:cubicBezTo>
                  <a:pt x="85" y="39"/>
                  <a:pt x="78" y="42"/>
                  <a:pt x="68" y="42"/>
                </a:cubicBezTo>
                <a:cubicBezTo>
                  <a:pt x="64" y="46"/>
                  <a:pt x="60" y="49"/>
                  <a:pt x="56" y="50"/>
                </a:cubicBezTo>
                <a:cubicBezTo>
                  <a:pt x="56" y="62"/>
                  <a:pt x="56" y="62"/>
                  <a:pt x="56" y="62"/>
                </a:cubicBezTo>
                <a:cubicBezTo>
                  <a:pt x="62" y="62"/>
                  <a:pt x="62" y="62"/>
                  <a:pt x="62" y="62"/>
                </a:cubicBezTo>
                <a:cubicBezTo>
                  <a:pt x="65" y="62"/>
                  <a:pt x="68" y="65"/>
                  <a:pt x="68" y="68"/>
                </a:cubicBezTo>
                <a:cubicBezTo>
                  <a:pt x="68" y="71"/>
                  <a:pt x="65" y="73"/>
                  <a:pt x="62" y="73"/>
                </a:cubicBezTo>
                <a:close/>
                <a:moveTo>
                  <a:pt x="38" y="65"/>
                </a:moveTo>
                <a:cubicBezTo>
                  <a:pt x="36" y="65"/>
                  <a:pt x="35" y="66"/>
                  <a:pt x="35" y="68"/>
                </a:cubicBezTo>
                <a:cubicBezTo>
                  <a:pt x="35" y="69"/>
                  <a:pt x="36" y="70"/>
                  <a:pt x="38" y="70"/>
                </a:cubicBezTo>
                <a:cubicBezTo>
                  <a:pt x="62" y="70"/>
                  <a:pt x="62" y="70"/>
                  <a:pt x="62" y="70"/>
                </a:cubicBezTo>
                <a:cubicBezTo>
                  <a:pt x="64" y="70"/>
                  <a:pt x="65" y="69"/>
                  <a:pt x="65" y="68"/>
                </a:cubicBezTo>
                <a:cubicBezTo>
                  <a:pt x="65" y="66"/>
                  <a:pt x="64" y="65"/>
                  <a:pt x="62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48"/>
                  <a:pt x="53" y="48"/>
                  <a:pt x="53" y="48"/>
                </a:cubicBezTo>
                <a:cubicBezTo>
                  <a:pt x="54" y="47"/>
                  <a:pt x="54" y="47"/>
                  <a:pt x="54" y="47"/>
                </a:cubicBezTo>
                <a:cubicBezTo>
                  <a:pt x="58" y="46"/>
                  <a:pt x="63" y="44"/>
                  <a:pt x="6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8" y="39"/>
                  <a:pt x="68" y="39"/>
                  <a:pt x="68" y="39"/>
                </a:cubicBezTo>
                <a:cubicBezTo>
                  <a:pt x="77" y="39"/>
                  <a:pt x="83" y="36"/>
                  <a:pt x="88" y="31"/>
                </a:cubicBezTo>
                <a:cubicBezTo>
                  <a:pt x="96" y="22"/>
                  <a:pt x="96" y="8"/>
                  <a:pt x="9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8"/>
                  <a:pt x="5" y="22"/>
                  <a:pt x="13" y="31"/>
                </a:cubicBezTo>
                <a:cubicBezTo>
                  <a:pt x="17" y="36"/>
                  <a:pt x="24" y="39"/>
                  <a:pt x="33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8" y="44"/>
                  <a:pt x="43" y="47"/>
                  <a:pt x="47" y="48"/>
                </a:cubicBezTo>
                <a:cubicBezTo>
                  <a:pt x="49" y="48"/>
                  <a:pt x="49" y="48"/>
                  <a:pt x="49" y="48"/>
                </a:cubicBezTo>
                <a:cubicBezTo>
                  <a:pt x="49" y="65"/>
                  <a:pt x="49" y="65"/>
                  <a:pt x="49" y="65"/>
                </a:cubicBezTo>
                <a:lnTo>
                  <a:pt x="38" y="65"/>
                </a:lnTo>
                <a:close/>
                <a:moveTo>
                  <a:pt x="70" y="34"/>
                </a:moveTo>
                <a:cubicBezTo>
                  <a:pt x="71" y="31"/>
                  <a:pt x="71" y="31"/>
                  <a:pt x="71" y="31"/>
                </a:cubicBezTo>
                <a:cubicBezTo>
                  <a:pt x="75" y="25"/>
                  <a:pt x="77" y="17"/>
                  <a:pt x="78" y="9"/>
                </a:cubicBezTo>
                <a:cubicBezTo>
                  <a:pt x="78" y="7"/>
                  <a:pt x="78" y="7"/>
                  <a:pt x="78" y="7"/>
                </a:cubicBezTo>
                <a:cubicBezTo>
                  <a:pt x="91" y="7"/>
                  <a:pt x="91" y="7"/>
                  <a:pt x="91" y="7"/>
                </a:cubicBezTo>
                <a:cubicBezTo>
                  <a:pt x="91" y="8"/>
                  <a:pt x="91" y="8"/>
                  <a:pt x="91" y="8"/>
                </a:cubicBezTo>
                <a:cubicBezTo>
                  <a:pt x="91" y="28"/>
                  <a:pt x="78" y="33"/>
                  <a:pt x="73" y="34"/>
                </a:cubicBezTo>
                <a:lnTo>
                  <a:pt x="70" y="34"/>
                </a:lnTo>
                <a:close/>
                <a:moveTo>
                  <a:pt x="81" y="10"/>
                </a:moveTo>
                <a:cubicBezTo>
                  <a:pt x="80" y="17"/>
                  <a:pt x="78" y="24"/>
                  <a:pt x="75" y="30"/>
                </a:cubicBezTo>
                <a:cubicBezTo>
                  <a:pt x="81" y="28"/>
                  <a:pt x="88" y="23"/>
                  <a:pt x="88" y="10"/>
                </a:cubicBezTo>
                <a:lnTo>
                  <a:pt x="81" y="10"/>
                </a:lnTo>
                <a:close/>
                <a:moveTo>
                  <a:pt x="30" y="34"/>
                </a:moveTo>
                <a:cubicBezTo>
                  <a:pt x="27" y="34"/>
                  <a:pt x="27" y="34"/>
                  <a:pt x="27" y="34"/>
                </a:cubicBezTo>
                <a:cubicBezTo>
                  <a:pt x="22" y="32"/>
                  <a:pt x="10" y="28"/>
                  <a:pt x="9" y="8"/>
                </a:cubicBezTo>
                <a:cubicBezTo>
                  <a:pt x="9" y="7"/>
                  <a:pt x="9" y="7"/>
                  <a:pt x="9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9"/>
                  <a:pt x="22" y="9"/>
                  <a:pt x="22" y="9"/>
                </a:cubicBezTo>
                <a:cubicBezTo>
                  <a:pt x="23" y="17"/>
                  <a:pt x="25" y="25"/>
                  <a:pt x="29" y="31"/>
                </a:cubicBezTo>
                <a:lnTo>
                  <a:pt x="30" y="34"/>
                </a:lnTo>
                <a:close/>
                <a:moveTo>
                  <a:pt x="12" y="10"/>
                </a:moveTo>
                <a:cubicBezTo>
                  <a:pt x="13" y="23"/>
                  <a:pt x="19" y="28"/>
                  <a:pt x="25" y="30"/>
                </a:cubicBezTo>
                <a:cubicBezTo>
                  <a:pt x="22" y="24"/>
                  <a:pt x="20" y="17"/>
                  <a:pt x="19" y="10"/>
                </a:cubicBezTo>
                <a:lnTo>
                  <a:pt x="12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iṧḻïďê">
            <a:extLst>
              <a:ext uri="{FF2B5EF4-FFF2-40B4-BE49-F238E27FC236}">
                <a16:creationId xmlns:a16="http://schemas.microsoft.com/office/drawing/2014/main" id="{700ECFC8-A965-41F1-916A-F3504B2AEEFA}"/>
              </a:ext>
            </a:extLst>
          </p:cNvPr>
          <p:cNvSpPr/>
          <p:nvPr/>
        </p:nvSpPr>
        <p:spPr bwMode="auto">
          <a:xfrm>
            <a:off x="2711834" y="4624878"/>
            <a:ext cx="312136" cy="385292"/>
          </a:xfrm>
          <a:custGeom>
            <a:avLst/>
            <a:gdLst>
              <a:gd name="T0" fmla="*/ 190 w 192"/>
              <a:gd name="T1" fmla="*/ 29 h 237"/>
              <a:gd name="T2" fmla="*/ 164 w 192"/>
              <a:gd name="T3" fmla="*/ 67 h 237"/>
              <a:gd name="T4" fmla="*/ 159 w 192"/>
              <a:gd name="T5" fmla="*/ 71 h 237"/>
              <a:gd name="T6" fmla="*/ 69 w 192"/>
              <a:gd name="T7" fmla="*/ 199 h 237"/>
              <a:gd name="T8" fmla="*/ 5 w 192"/>
              <a:gd name="T9" fmla="*/ 230 h 237"/>
              <a:gd name="T10" fmla="*/ 14 w 192"/>
              <a:gd name="T11" fmla="*/ 164 h 237"/>
              <a:gd name="T12" fmla="*/ 109 w 192"/>
              <a:gd name="T13" fmla="*/ 36 h 237"/>
              <a:gd name="T14" fmla="*/ 112 w 192"/>
              <a:gd name="T15" fmla="*/ 34 h 237"/>
              <a:gd name="T16" fmla="*/ 133 w 192"/>
              <a:gd name="T17" fmla="*/ 3 h 237"/>
              <a:gd name="T18" fmla="*/ 128 w 192"/>
              <a:gd name="T19" fmla="*/ 0 h 237"/>
              <a:gd name="T20" fmla="*/ 12 w 192"/>
              <a:gd name="T21" fmla="*/ 161 h 237"/>
              <a:gd name="T22" fmla="*/ 0 w 192"/>
              <a:gd name="T23" fmla="*/ 237 h 237"/>
              <a:gd name="T24" fmla="*/ 71 w 192"/>
              <a:gd name="T25" fmla="*/ 204 h 237"/>
              <a:gd name="T26" fmla="*/ 71 w 192"/>
              <a:gd name="T27" fmla="*/ 204 h 237"/>
              <a:gd name="T28" fmla="*/ 173 w 192"/>
              <a:gd name="T29" fmla="*/ 62 h 237"/>
              <a:gd name="T30" fmla="*/ 192 w 192"/>
              <a:gd name="T31" fmla="*/ 31 h 237"/>
              <a:gd name="T32" fmla="*/ 190 w 192"/>
              <a:gd name="T33" fmla="*/ 29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2" h="237">
                <a:moveTo>
                  <a:pt x="190" y="29"/>
                </a:moveTo>
                <a:lnTo>
                  <a:pt x="164" y="67"/>
                </a:lnTo>
                <a:lnTo>
                  <a:pt x="159" y="71"/>
                </a:lnTo>
                <a:lnTo>
                  <a:pt x="69" y="199"/>
                </a:lnTo>
                <a:lnTo>
                  <a:pt x="5" y="230"/>
                </a:lnTo>
                <a:lnTo>
                  <a:pt x="14" y="164"/>
                </a:lnTo>
                <a:lnTo>
                  <a:pt x="109" y="36"/>
                </a:lnTo>
                <a:lnTo>
                  <a:pt x="112" y="34"/>
                </a:lnTo>
                <a:lnTo>
                  <a:pt x="133" y="3"/>
                </a:lnTo>
                <a:lnTo>
                  <a:pt x="128" y="0"/>
                </a:lnTo>
                <a:lnTo>
                  <a:pt x="12" y="161"/>
                </a:lnTo>
                <a:lnTo>
                  <a:pt x="0" y="237"/>
                </a:lnTo>
                <a:lnTo>
                  <a:pt x="71" y="204"/>
                </a:lnTo>
                <a:lnTo>
                  <a:pt x="71" y="204"/>
                </a:lnTo>
                <a:lnTo>
                  <a:pt x="173" y="62"/>
                </a:lnTo>
                <a:lnTo>
                  <a:pt x="192" y="31"/>
                </a:lnTo>
                <a:lnTo>
                  <a:pt x="190" y="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ïṩľïďé">
            <a:extLst>
              <a:ext uri="{FF2B5EF4-FFF2-40B4-BE49-F238E27FC236}">
                <a16:creationId xmlns:a16="http://schemas.microsoft.com/office/drawing/2014/main" id="{7A73500A-EDD9-4BDB-AB2F-3EC90529296E}"/>
              </a:ext>
            </a:extLst>
          </p:cNvPr>
          <p:cNvSpPr/>
          <p:nvPr/>
        </p:nvSpPr>
        <p:spPr bwMode="auto">
          <a:xfrm>
            <a:off x="2758981" y="4683405"/>
            <a:ext cx="157695" cy="216218"/>
          </a:xfrm>
          <a:custGeom>
            <a:avLst/>
            <a:gdLst>
              <a:gd name="T0" fmla="*/ 41 w 41"/>
              <a:gd name="T1" fmla="*/ 0 h 56"/>
              <a:gd name="T2" fmla="*/ 40 w 41"/>
              <a:gd name="T3" fmla="*/ 2 h 56"/>
              <a:gd name="T4" fmla="*/ 2 w 41"/>
              <a:gd name="T5" fmla="*/ 56 h 56"/>
              <a:gd name="T6" fmla="*/ 0 w 41"/>
              <a:gd name="T7" fmla="*/ 55 h 56"/>
              <a:gd name="T8" fmla="*/ 38 w 41"/>
              <a:gd name="T9" fmla="*/ 1 h 56"/>
              <a:gd name="T10" fmla="*/ 39 w 41"/>
              <a:gd name="T11" fmla="*/ 0 h 56"/>
              <a:gd name="T12" fmla="*/ 41 w 41"/>
              <a:gd name="T13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56">
                <a:moveTo>
                  <a:pt x="41" y="0"/>
                </a:moveTo>
                <a:cubicBezTo>
                  <a:pt x="40" y="2"/>
                  <a:pt x="40" y="2"/>
                  <a:pt x="40" y="2"/>
                </a:cubicBezTo>
                <a:cubicBezTo>
                  <a:pt x="2" y="56"/>
                  <a:pt x="2" y="56"/>
                  <a:pt x="2" y="56"/>
                </a:cubicBezTo>
                <a:cubicBezTo>
                  <a:pt x="0" y="55"/>
                  <a:pt x="0" y="55"/>
                  <a:pt x="0" y="55"/>
                </a:cubicBezTo>
                <a:cubicBezTo>
                  <a:pt x="38" y="1"/>
                  <a:pt x="38" y="1"/>
                  <a:pt x="38" y="1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1" y="0"/>
                  <a:pt x="4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ïṣ1îḍê">
            <a:extLst>
              <a:ext uri="{FF2B5EF4-FFF2-40B4-BE49-F238E27FC236}">
                <a16:creationId xmlns:a16="http://schemas.microsoft.com/office/drawing/2014/main" id="{D0F3732F-C90D-418B-9B84-7F925299D7B5}"/>
              </a:ext>
            </a:extLst>
          </p:cNvPr>
          <p:cNvSpPr/>
          <p:nvPr/>
        </p:nvSpPr>
        <p:spPr bwMode="auto">
          <a:xfrm>
            <a:off x="2781740" y="4691532"/>
            <a:ext cx="162571" cy="225972"/>
          </a:xfrm>
          <a:custGeom>
            <a:avLst/>
            <a:gdLst>
              <a:gd name="T0" fmla="*/ 42 w 42"/>
              <a:gd name="T1" fmla="*/ 1 h 59"/>
              <a:gd name="T2" fmla="*/ 41 w 42"/>
              <a:gd name="T3" fmla="*/ 3 h 59"/>
              <a:gd name="T4" fmla="*/ 2 w 42"/>
              <a:gd name="T5" fmla="*/ 59 h 59"/>
              <a:gd name="T6" fmla="*/ 0 w 42"/>
              <a:gd name="T7" fmla="*/ 58 h 59"/>
              <a:gd name="T8" fmla="*/ 39 w 42"/>
              <a:gd name="T9" fmla="*/ 2 h 59"/>
              <a:gd name="T10" fmla="*/ 40 w 42"/>
              <a:gd name="T11" fmla="*/ 0 h 59"/>
              <a:gd name="T12" fmla="*/ 42 w 42"/>
              <a:gd name="T13" fmla="*/ 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" h="59">
                <a:moveTo>
                  <a:pt x="42" y="1"/>
                </a:moveTo>
                <a:cubicBezTo>
                  <a:pt x="41" y="3"/>
                  <a:pt x="41" y="3"/>
                  <a:pt x="41" y="3"/>
                </a:cubicBezTo>
                <a:cubicBezTo>
                  <a:pt x="2" y="59"/>
                  <a:pt x="2" y="59"/>
                  <a:pt x="2" y="59"/>
                </a:cubicBezTo>
                <a:cubicBezTo>
                  <a:pt x="0" y="58"/>
                  <a:pt x="0" y="58"/>
                  <a:pt x="0" y="58"/>
                </a:cubicBezTo>
                <a:cubicBezTo>
                  <a:pt x="39" y="2"/>
                  <a:pt x="39" y="2"/>
                  <a:pt x="39" y="2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1"/>
                  <a:pt x="41" y="1"/>
                  <a:pt x="42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5" name="iṣḷidè">
            <a:extLst>
              <a:ext uri="{FF2B5EF4-FFF2-40B4-BE49-F238E27FC236}">
                <a16:creationId xmlns:a16="http://schemas.microsoft.com/office/drawing/2014/main" id="{7BCB6E94-81A1-4012-8535-4EBF8EA1143E}"/>
              </a:ext>
            </a:extLst>
          </p:cNvPr>
          <p:cNvSpPr/>
          <p:nvPr/>
        </p:nvSpPr>
        <p:spPr bwMode="auto">
          <a:xfrm>
            <a:off x="2804500" y="4709415"/>
            <a:ext cx="162571" cy="224347"/>
          </a:xfrm>
          <a:custGeom>
            <a:avLst/>
            <a:gdLst>
              <a:gd name="T0" fmla="*/ 42 w 42"/>
              <a:gd name="T1" fmla="*/ 2 h 58"/>
              <a:gd name="T2" fmla="*/ 41 w 42"/>
              <a:gd name="T3" fmla="*/ 4 h 58"/>
              <a:gd name="T4" fmla="*/ 2 w 42"/>
              <a:gd name="T5" fmla="*/ 58 h 58"/>
              <a:gd name="T6" fmla="*/ 0 w 42"/>
              <a:gd name="T7" fmla="*/ 57 h 58"/>
              <a:gd name="T8" fmla="*/ 40 w 42"/>
              <a:gd name="T9" fmla="*/ 2 h 58"/>
              <a:gd name="T10" fmla="*/ 41 w 42"/>
              <a:gd name="T11" fmla="*/ 0 h 58"/>
              <a:gd name="T12" fmla="*/ 42 w 42"/>
              <a:gd name="T13" fmla="*/ 2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" h="58">
                <a:moveTo>
                  <a:pt x="42" y="2"/>
                </a:moveTo>
                <a:cubicBezTo>
                  <a:pt x="41" y="4"/>
                  <a:pt x="41" y="4"/>
                  <a:pt x="41" y="4"/>
                </a:cubicBezTo>
                <a:cubicBezTo>
                  <a:pt x="2" y="58"/>
                  <a:pt x="2" y="58"/>
                  <a:pt x="2" y="58"/>
                </a:cubicBezTo>
                <a:cubicBezTo>
                  <a:pt x="0" y="57"/>
                  <a:pt x="0" y="57"/>
                  <a:pt x="0" y="57"/>
                </a:cubicBezTo>
                <a:cubicBezTo>
                  <a:pt x="40" y="2"/>
                  <a:pt x="40" y="2"/>
                  <a:pt x="40" y="2"/>
                </a:cubicBezTo>
                <a:cubicBezTo>
                  <a:pt x="41" y="0"/>
                  <a:pt x="41" y="0"/>
                  <a:pt x="41" y="0"/>
                </a:cubicBezTo>
                <a:cubicBezTo>
                  <a:pt x="41" y="1"/>
                  <a:pt x="42" y="1"/>
                  <a:pt x="42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6" name="íṡ1idé">
            <a:extLst>
              <a:ext uri="{FF2B5EF4-FFF2-40B4-BE49-F238E27FC236}">
                <a16:creationId xmlns:a16="http://schemas.microsoft.com/office/drawing/2014/main" id="{BE15871B-976C-48E7-AF4D-32443BABB5B2}"/>
              </a:ext>
            </a:extLst>
          </p:cNvPr>
          <p:cNvSpPr/>
          <p:nvPr/>
        </p:nvSpPr>
        <p:spPr bwMode="auto">
          <a:xfrm>
            <a:off x="2731343" y="4883365"/>
            <a:ext cx="100794" cy="73156"/>
          </a:xfrm>
          <a:custGeom>
            <a:avLst/>
            <a:gdLst>
              <a:gd name="T0" fmla="*/ 26 w 26"/>
              <a:gd name="T1" fmla="*/ 17 h 19"/>
              <a:gd name="T2" fmla="*/ 22 w 26"/>
              <a:gd name="T3" fmla="*/ 19 h 19"/>
              <a:gd name="T4" fmla="*/ 0 w 26"/>
              <a:gd name="T5" fmla="*/ 4 h 19"/>
              <a:gd name="T6" fmla="*/ 1 w 26"/>
              <a:gd name="T7" fmla="*/ 0 h 19"/>
              <a:gd name="T8" fmla="*/ 26 w 26"/>
              <a:gd name="T9" fmla="*/ 17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9">
                <a:moveTo>
                  <a:pt x="26" y="17"/>
                </a:moveTo>
                <a:cubicBezTo>
                  <a:pt x="22" y="19"/>
                  <a:pt x="22" y="19"/>
                  <a:pt x="22" y="19"/>
                </a:cubicBezTo>
                <a:cubicBezTo>
                  <a:pt x="15" y="5"/>
                  <a:pt x="0" y="4"/>
                  <a:pt x="0" y="4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7" y="2"/>
                  <a:pt x="26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7" name="ïşľïḓe">
            <a:extLst>
              <a:ext uri="{FF2B5EF4-FFF2-40B4-BE49-F238E27FC236}">
                <a16:creationId xmlns:a16="http://schemas.microsoft.com/office/drawing/2014/main" id="{80EAC980-FF8A-495F-90D4-8F828A3DCD94}"/>
              </a:ext>
            </a:extLst>
          </p:cNvPr>
          <p:cNvSpPr/>
          <p:nvPr/>
        </p:nvSpPr>
        <p:spPr bwMode="auto">
          <a:xfrm>
            <a:off x="2719964" y="4953271"/>
            <a:ext cx="42268" cy="34139"/>
          </a:xfrm>
          <a:custGeom>
            <a:avLst/>
            <a:gdLst>
              <a:gd name="T0" fmla="*/ 11 w 11"/>
              <a:gd name="T1" fmla="*/ 8 h 9"/>
              <a:gd name="T2" fmla="*/ 8 w 11"/>
              <a:gd name="T3" fmla="*/ 9 h 9"/>
              <a:gd name="T4" fmla="*/ 0 w 11"/>
              <a:gd name="T5" fmla="*/ 3 h 9"/>
              <a:gd name="T6" fmla="*/ 1 w 11"/>
              <a:gd name="T7" fmla="*/ 0 h 9"/>
              <a:gd name="T8" fmla="*/ 11 w 11"/>
              <a:gd name="T9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9">
                <a:moveTo>
                  <a:pt x="11" y="8"/>
                </a:moveTo>
                <a:cubicBezTo>
                  <a:pt x="8" y="9"/>
                  <a:pt x="8" y="9"/>
                  <a:pt x="8" y="9"/>
                </a:cubicBezTo>
                <a:cubicBezTo>
                  <a:pt x="5" y="5"/>
                  <a:pt x="0" y="3"/>
                  <a:pt x="0" y="3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8" y="2"/>
                  <a:pt x="11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8" name="íṧlídè">
            <a:extLst>
              <a:ext uri="{FF2B5EF4-FFF2-40B4-BE49-F238E27FC236}">
                <a16:creationId xmlns:a16="http://schemas.microsoft.com/office/drawing/2014/main" id="{846796ED-BCD6-4DA5-A386-E862E9AF3A63}"/>
              </a:ext>
            </a:extLst>
          </p:cNvPr>
          <p:cNvSpPr/>
          <p:nvPr/>
        </p:nvSpPr>
        <p:spPr bwMode="auto">
          <a:xfrm>
            <a:off x="2877657" y="4606995"/>
            <a:ext cx="154443" cy="141436"/>
          </a:xfrm>
          <a:custGeom>
            <a:avLst/>
            <a:gdLst>
              <a:gd name="T0" fmla="*/ 15 w 40"/>
              <a:gd name="T1" fmla="*/ 22 h 37"/>
              <a:gd name="T2" fmla="*/ 10 w 40"/>
              <a:gd name="T3" fmla="*/ 20 h 37"/>
              <a:gd name="T4" fmla="*/ 4 w 40"/>
              <a:gd name="T5" fmla="*/ 19 h 37"/>
              <a:gd name="T6" fmla="*/ 3 w 40"/>
              <a:gd name="T7" fmla="*/ 20 h 37"/>
              <a:gd name="T8" fmla="*/ 9 w 40"/>
              <a:gd name="T9" fmla="*/ 22 h 37"/>
              <a:gd name="T10" fmla="*/ 14 w 40"/>
              <a:gd name="T11" fmla="*/ 24 h 37"/>
              <a:gd name="T12" fmla="*/ 21 w 40"/>
              <a:gd name="T13" fmla="*/ 29 h 37"/>
              <a:gd name="T14" fmla="*/ 17 w 40"/>
              <a:gd name="T15" fmla="*/ 23 h 37"/>
              <a:gd name="T16" fmla="*/ 15 w 40"/>
              <a:gd name="T17" fmla="*/ 22 h 37"/>
              <a:gd name="T18" fmla="*/ 10 w 40"/>
              <a:gd name="T19" fmla="*/ 20 h 37"/>
              <a:gd name="T20" fmla="*/ 4 w 40"/>
              <a:gd name="T21" fmla="*/ 19 h 37"/>
              <a:gd name="T22" fmla="*/ 3 w 40"/>
              <a:gd name="T23" fmla="*/ 20 h 37"/>
              <a:gd name="T24" fmla="*/ 9 w 40"/>
              <a:gd name="T25" fmla="*/ 22 h 37"/>
              <a:gd name="T26" fmla="*/ 14 w 40"/>
              <a:gd name="T27" fmla="*/ 24 h 37"/>
              <a:gd name="T28" fmla="*/ 21 w 40"/>
              <a:gd name="T29" fmla="*/ 29 h 37"/>
              <a:gd name="T30" fmla="*/ 17 w 40"/>
              <a:gd name="T31" fmla="*/ 23 h 37"/>
              <a:gd name="T32" fmla="*/ 29 w 40"/>
              <a:gd name="T33" fmla="*/ 2 h 37"/>
              <a:gd name="T34" fmla="*/ 15 w 40"/>
              <a:gd name="T35" fmla="*/ 1 h 37"/>
              <a:gd name="T36" fmla="*/ 11 w 40"/>
              <a:gd name="T37" fmla="*/ 5 h 37"/>
              <a:gd name="T38" fmla="*/ 2 w 40"/>
              <a:gd name="T39" fmla="*/ 20 h 37"/>
              <a:gd name="T40" fmla="*/ 7 w 40"/>
              <a:gd name="T41" fmla="*/ 21 h 37"/>
              <a:gd name="T42" fmla="*/ 13 w 40"/>
              <a:gd name="T43" fmla="*/ 23 h 37"/>
              <a:gd name="T44" fmla="*/ 16 w 40"/>
              <a:gd name="T45" fmla="*/ 25 h 37"/>
              <a:gd name="T46" fmla="*/ 22 w 40"/>
              <a:gd name="T47" fmla="*/ 31 h 37"/>
              <a:gd name="T48" fmla="*/ 24 w 40"/>
              <a:gd name="T49" fmla="*/ 35 h 37"/>
              <a:gd name="T50" fmla="*/ 30 w 40"/>
              <a:gd name="T51" fmla="*/ 31 h 37"/>
              <a:gd name="T52" fmla="*/ 26 w 40"/>
              <a:gd name="T53" fmla="*/ 33 h 37"/>
              <a:gd name="T54" fmla="*/ 22 w 40"/>
              <a:gd name="T55" fmla="*/ 27 h 37"/>
              <a:gd name="T56" fmla="*/ 15 w 40"/>
              <a:gd name="T57" fmla="*/ 22 h 37"/>
              <a:gd name="T58" fmla="*/ 10 w 40"/>
              <a:gd name="T59" fmla="*/ 20 h 37"/>
              <a:gd name="T60" fmla="*/ 4 w 40"/>
              <a:gd name="T61" fmla="*/ 19 h 37"/>
              <a:gd name="T62" fmla="*/ 13 w 40"/>
              <a:gd name="T63" fmla="*/ 6 h 37"/>
              <a:gd name="T64" fmla="*/ 28 w 40"/>
              <a:gd name="T65" fmla="*/ 4 h 37"/>
              <a:gd name="T66" fmla="*/ 37 w 40"/>
              <a:gd name="T67" fmla="*/ 17 h 37"/>
              <a:gd name="T68" fmla="*/ 17 w 40"/>
              <a:gd name="T69" fmla="*/ 23 h 37"/>
              <a:gd name="T70" fmla="*/ 13 w 40"/>
              <a:gd name="T71" fmla="*/ 22 h 37"/>
              <a:gd name="T72" fmla="*/ 8 w 40"/>
              <a:gd name="T73" fmla="*/ 20 h 37"/>
              <a:gd name="T74" fmla="*/ 4 w 40"/>
              <a:gd name="T75" fmla="*/ 19 h 37"/>
              <a:gd name="T76" fmla="*/ 7 w 40"/>
              <a:gd name="T77" fmla="*/ 21 h 37"/>
              <a:gd name="T78" fmla="*/ 13 w 40"/>
              <a:gd name="T79" fmla="*/ 23 h 37"/>
              <a:gd name="T80" fmla="*/ 16 w 40"/>
              <a:gd name="T81" fmla="*/ 25 h 37"/>
              <a:gd name="T82" fmla="*/ 22 w 40"/>
              <a:gd name="T83" fmla="*/ 27 h 37"/>
              <a:gd name="T84" fmla="*/ 17 w 40"/>
              <a:gd name="T85" fmla="*/ 23 h 37"/>
              <a:gd name="T86" fmla="*/ 13 w 40"/>
              <a:gd name="T87" fmla="*/ 22 h 37"/>
              <a:gd name="T88" fmla="*/ 8 w 40"/>
              <a:gd name="T89" fmla="*/ 20 h 37"/>
              <a:gd name="T90" fmla="*/ 4 w 40"/>
              <a:gd name="T91" fmla="*/ 19 h 37"/>
              <a:gd name="T92" fmla="*/ 7 w 40"/>
              <a:gd name="T93" fmla="*/ 21 h 37"/>
              <a:gd name="T94" fmla="*/ 13 w 40"/>
              <a:gd name="T95" fmla="*/ 23 h 37"/>
              <a:gd name="T96" fmla="*/ 16 w 40"/>
              <a:gd name="T97" fmla="*/ 25 h 37"/>
              <a:gd name="T98" fmla="*/ 22 w 40"/>
              <a:gd name="T99" fmla="*/ 2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0" h="37">
                <a:moveTo>
                  <a:pt x="17" y="23"/>
                </a:moveTo>
                <a:cubicBezTo>
                  <a:pt x="16" y="23"/>
                  <a:pt x="16" y="23"/>
                  <a:pt x="15" y="22"/>
                </a:cubicBezTo>
                <a:cubicBezTo>
                  <a:pt x="15" y="22"/>
                  <a:pt x="14" y="22"/>
                  <a:pt x="13" y="22"/>
                </a:cubicBezTo>
                <a:cubicBezTo>
                  <a:pt x="12" y="21"/>
                  <a:pt x="11" y="21"/>
                  <a:pt x="10" y="20"/>
                </a:cubicBezTo>
                <a:cubicBezTo>
                  <a:pt x="10" y="20"/>
                  <a:pt x="9" y="20"/>
                  <a:pt x="8" y="20"/>
                </a:cubicBezTo>
                <a:cubicBezTo>
                  <a:pt x="7" y="19"/>
                  <a:pt x="5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5" y="21"/>
                  <a:pt x="7" y="21"/>
                </a:cubicBezTo>
                <a:cubicBezTo>
                  <a:pt x="8" y="21"/>
                  <a:pt x="9" y="22"/>
                  <a:pt x="9" y="22"/>
                </a:cubicBezTo>
                <a:cubicBezTo>
                  <a:pt x="10" y="22"/>
                  <a:pt x="11" y="23"/>
                  <a:pt x="13" y="23"/>
                </a:cubicBezTo>
                <a:cubicBezTo>
                  <a:pt x="13" y="23"/>
                  <a:pt x="14" y="24"/>
                  <a:pt x="14" y="24"/>
                </a:cubicBezTo>
                <a:cubicBezTo>
                  <a:pt x="15" y="24"/>
                  <a:pt x="15" y="25"/>
                  <a:pt x="16" y="25"/>
                </a:cubicBezTo>
                <a:cubicBezTo>
                  <a:pt x="18" y="26"/>
                  <a:pt x="19" y="27"/>
                  <a:pt x="21" y="29"/>
                </a:cubicBezTo>
                <a:cubicBezTo>
                  <a:pt x="22" y="27"/>
                  <a:pt x="22" y="27"/>
                  <a:pt x="22" y="27"/>
                </a:cubicBezTo>
                <a:cubicBezTo>
                  <a:pt x="20" y="26"/>
                  <a:pt x="19" y="25"/>
                  <a:pt x="17" y="23"/>
                </a:cubicBezTo>
                <a:close/>
                <a:moveTo>
                  <a:pt x="17" y="23"/>
                </a:moveTo>
                <a:cubicBezTo>
                  <a:pt x="16" y="23"/>
                  <a:pt x="16" y="23"/>
                  <a:pt x="15" y="22"/>
                </a:cubicBezTo>
                <a:cubicBezTo>
                  <a:pt x="15" y="22"/>
                  <a:pt x="14" y="22"/>
                  <a:pt x="13" y="22"/>
                </a:cubicBezTo>
                <a:cubicBezTo>
                  <a:pt x="12" y="21"/>
                  <a:pt x="11" y="21"/>
                  <a:pt x="10" y="20"/>
                </a:cubicBezTo>
                <a:cubicBezTo>
                  <a:pt x="10" y="20"/>
                  <a:pt x="9" y="20"/>
                  <a:pt x="8" y="20"/>
                </a:cubicBezTo>
                <a:cubicBezTo>
                  <a:pt x="7" y="19"/>
                  <a:pt x="5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5" y="21"/>
                  <a:pt x="7" y="21"/>
                </a:cubicBezTo>
                <a:cubicBezTo>
                  <a:pt x="8" y="21"/>
                  <a:pt x="9" y="22"/>
                  <a:pt x="9" y="22"/>
                </a:cubicBezTo>
                <a:cubicBezTo>
                  <a:pt x="10" y="22"/>
                  <a:pt x="11" y="23"/>
                  <a:pt x="13" y="23"/>
                </a:cubicBezTo>
                <a:cubicBezTo>
                  <a:pt x="13" y="23"/>
                  <a:pt x="14" y="24"/>
                  <a:pt x="14" y="24"/>
                </a:cubicBezTo>
                <a:cubicBezTo>
                  <a:pt x="15" y="24"/>
                  <a:pt x="15" y="25"/>
                  <a:pt x="16" y="25"/>
                </a:cubicBezTo>
                <a:cubicBezTo>
                  <a:pt x="18" y="26"/>
                  <a:pt x="19" y="27"/>
                  <a:pt x="21" y="29"/>
                </a:cubicBezTo>
                <a:cubicBezTo>
                  <a:pt x="22" y="27"/>
                  <a:pt x="22" y="27"/>
                  <a:pt x="22" y="27"/>
                </a:cubicBezTo>
                <a:cubicBezTo>
                  <a:pt x="20" y="26"/>
                  <a:pt x="19" y="25"/>
                  <a:pt x="17" y="23"/>
                </a:cubicBezTo>
                <a:close/>
                <a:moveTo>
                  <a:pt x="40" y="15"/>
                </a:moveTo>
                <a:cubicBezTo>
                  <a:pt x="40" y="15"/>
                  <a:pt x="37" y="6"/>
                  <a:pt x="29" y="2"/>
                </a:cubicBezTo>
                <a:cubicBezTo>
                  <a:pt x="25" y="0"/>
                  <a:pt x="20" y="0"/>
                  <a:pt x="15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3" y="20"/>
                </a:cubicBezTo>
                <a:cubicBezTo>
                  <a:pt x="3" y="20"/>
                  <a:pt x="5" y="21"/>
                  <a:pt x="7" y="21"/>
                </a:cubicBezTo>
                <a:cubicBezTo>
                  <a:pt x="8" y="21"/>
                  <a:pt x="9" y="22"/>
                  <a:pt x="9" y="22"/>
                </a:cubicBezTo>
                <a:cubicBezTo>
                  <a:pt x="10" y="22"/>
                  <a:pt x="11" y="23"/>
                  <a:pt x="13" y="23"/>
                </a:cubicBezTo>
                <a:cubicBezTo>
                  <a:pt x="13" y="23"/>
                  <a:pt x="14" y="24"/>
                  <a:pt x="14" y="24"/>
                </a:cubicBezTo>
                <a:cubicBezTo>
                  <a:pt x="15" y="24"/>
                  <a:pt x="15" y="25"/>
                  <a:pt x="16" y="25"/>
                </a:cubicBezTo>
                <a:cubicBezTo>
                  <a:pt x="18" y="26"/>
                  <a:pt x="19" y="27"/>
                  <a:pt x="21" y="29"/>
                </a:cubicBezTo>
                <a:cubicBezTo>
                  <a:pt x="21" y="29"/>
                  <a:pt x="22" y="30"/>
                  <a:pt x="22" y="31"/>
                </a:cubicBezTo>
                <a:cubicBezTo>
                  <a:pt x="23" y="32"/>
                  <a:pt x="24" y="33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5" y="37"/>
                  <a:pt x="25" y="37"/>
                  <a:pt x="25" y="37"/>
                </a:cubicBezTo>
                <a:cubicBezTo>
                  <a:pt x="30" y="31"/>
                  <a:pt x="30" y="31"/>
                  <a:pt x="30" y="31"/>
                </a:cubicBezTo>
                <a:cubicBezTo>
                  <a:pt x="40" y="15"/>
                  <a:pt x="40" y="15"/>
                  <a:pt x="40" y="15"/>
                </a:cubicBezTo>
                <a:close/>
                <a:moveTo>
                  <a:pt x="26" y="33"/>
                </a:moveTo>
                <a:cubicBezTo>
                  <a:pt x="25" y="31"/>
                  <a:pt x="24" y="30"/>
                  <a:pt x="23" y="29"/>
                </a:cubicBezTo>
                <a:cubicBezTo>
                  <a:pt x="23" y="28"/>
                  <a:pt x="22" y="28"/>
                  <a:pt x="22" y="27"/>
                </a:cubicBezTo>
                <a:cubicBezTo>
                  <a:pt x="20" y="26"/>
                  <a:pt x="19" y="25"/>
                  <a:pt x="17" y="23"/>
                </a:cubicBezTo>
                <a:cubicBezTo>
                  <a:pt x="16" y="23"/>
                  <a:pt x="16" y="23"/>
                  <a:pt x="15" y="22"/>
                </a:cubicBezTo>
                <a:cubicBezTo>
                  <a:pt x="15" y="22"/>
                  <a:pt x="14" y="22"/>
                  <a:pt x="13" y="22"/>
                </a:cubicBezTo>
                <a:cubicBezTo>
                  <a:pt x="12" y="21"/>
                  <a:pt x="11" y="21"/>
                  <a:pt x="10" y="20"/>
                </a:cubicBezTo>
                <a:cubicBezTo>
                  <a:pt x="10" y="20"/>
                  <a:pt x="9" y="20"/>
                  <a:pt x="8" y="20"/>
                </a:cubicBezTo>
                <a:cubicBezTo>
                  <a:pt x="7" y="19"/>
                  <a:pt x="5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13" y="6"/>
                  <a:pt x="13" y="6"/>
                  <a:pt x="13" y="6"/>
                </a:cubicBezTo>
                <a:cubicBezTo>
                  <a:pt x="16" y="2"/>
                  <a:pt x="16" y="2"/>
                  <a:pt x="16" y="2"/>
                </a:cubicBezTo>
                <a:cubicBezTo>
                  <a:pt x="20" y="2"/>
                  <a:pt x="24" y="2"/>
                  <a:pt x="28" y="4"/>
                </a:cubicBezTo>
                <a:cubicBezTo>
                  <a:pt x="35" y="7"/>
                  <a:pt x="38" y="13"/>
                  <a:pt x="38" y="15"/>
                </a:cubicBezTo>
                <a:cubicBezTo>
                  <a:pt x="37" y="17"/>
                  <a:pt x="37" y="17"/>
                  <a:pt x="37" y="17"/>
                </a:cubicBezTo>
                <a:lnTo>
                  <a:pt x="26" y="33"/>
                </a:lnTo>
                <a:close/>
                <a:moveTo>
                  <a:pt x="17" y="23"/>
                </a:moveTo>
                <a:cubicBezTo>
                  <a:pt x="16" y="23"/>
                  <a:pt x="16" y="23"/>
                  <a:pt x="15" y="22"/>
                </a:cubicBezTo>
                <a:cubicBezTo>
                  <a:pt x="15" y="22"/>
                  <a:pt x="14" y="22"/>
                  <a:pt x="13" y="22"/>
                </a:cubicBezTo>
                <a:cubicBezTo>
                  <a:pt x="12" y="21"/>
                  <a:pt x="11" y="21"/>
                  <a:pt x="10" y="20"/>
                </a:cubicBezTo>
                <a:cubicBezTo>
                  <a:pt x="10" y="20"/>
                  <a:pt x="9" y="20"/>
                  <a:pt x="8" y="20"/>
                </a:cubicBezTo>
                <a:cubicBezTo>
                  <a:pt x="7" y="19"/>
                  <a:pt x="5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5" y="21"/>
                  <a:pt x="7" y="21"/>
                </a:cubicBezTo>
                <a:cubicBezTo>
                  <a:pt x="8" y="21"/>
                  <a:pt x="9" y="22"/>
                  <a:pt x="9" y="22"/>
                </a:cubicBezTo>
                <a:cubicBezTo>
                  <a:pt x="10" y="22"/>
                  <a:pt x="11" y="23"/>
                  <a:pt x="13" y="23"/>
                </a:cubicBezTo>
                <a:cubicBezTo>
                  <a:pt x="13" y="23"/>
                  <a:pt x="14" y="24"/>
                  <a:pt x="14" y="24"/>
                </a:cubicBezTo>
                <a:cubicBezTo>
                  <a:pt x="15" y="24"/>
                  <a:pt x="15" y="25"/>
                  <a:pt x="16" y="25"/>
                </a:cubicBezTo>
                <a:cubicBezTo>
                  <a:pt x="18" y="26"/>
                  <a:pt x="19" y="27"/>
                  <a:pt x="21" y="29"/>
                </a:cubicBezTo>
                <a:cubicBezTo>
                  <a:pt x="22" y="27"/>
                  <a:pt x="22" y="27"/>
                  <a:pt x="22" y="27"/>
                </a:cubicBezTo>
                <a:cubicBezTo>
                  <a:pt x="20" y="26"/>
                  <a:pt x="19" y="25"/>
                  <a:pt x="17" y="23"/>
                </a:cubicBezTo>
                <a:close/>
                <a:moveTo>
                  <a:pt x="17" y="23"/>
                </a:moveTo>
                <a:cubicBezTo>
                  <a:pt x="16" y="23"/>
                  <a:pt x="16" y="23"/>
                  <a:pt x="15" y="22"/>
                </a:cubicBezTo>
                <a:cubicBezTo>
                  <a:pt x="15" y="22"/>
                  <a:pt x="14" y="22"/>
                  <a:pt x="13" y="22"/>
                </a:cubicBezTo>
                <a:cubicBezTo>
                  <a:pt x="12" y="21"/>
                  <a:pt x="11" y="21"/>
                  <a:pt x="10" y="20"/>
                </a:cubicBezTo>
                <a:cubicBezTo>
                  <a:pt x="10" y="20"/>
                  <a:pt x="9" y="20"/>
                  <a:pt x="8" y="20"/>
                </a:cubicBezTo>
                <a:cubicBezTo>
                  <a:pt x="7" y="19"/>
                  <a:pt x="5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5" y="21"/>
                  <a:pt x="7" y="21"/>
                </a:cubicBezTo>
                <a:cubicBezTo>
                  <a:pt x="8" y="21"/>
                  <a:pt x="9" y="22"/>
                  <a:pt x="9" y="22"/>
                </a:cubicBezTo>
                <a:cubicBezTo>
                  <a:pt x="10" y="22"/>
                  <a:pt x="11" y="23"/>
                  <a:pt x="13" y="23"/>
                </a:cubicBezTo>
                <a:cubicBezTo>
                  <a:pt x="13" y="23"/>
                  <a:pt x="14" y="24"/>
                  <a:pt x="14" y="24"/>
                </a:cubicBezTo>
                <a:cubicBezTo>
                  <a:pt x="15" y="24"/>
                  <a:pt x="15" y="25"/>
                  <a:pt x="16" y="25"/>
                </a:cubicBezTo>
                <a:cubicBezTo>
                  <a:pt x="18" y="26"/>
                  <a:pt x="19" y="27"/>
                  <a:pt x="21" y="29"/>
                </a:cubicBezTo>
                <a:cubicBezTo>
                  <a:pt x="22" y="27"/>
                  <a:pt x="22" y="27"/>
                  <a:pt x="22" y="27"/>
                </a:cubicBezTo>
                <a:cubicBezTo>
                  <a:pt x="20" y="26"/>
                  <a:pt x="19" y="25"/>
                  <a:pt x="17" y="2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ïṥ1ïḓé">
            <a:extLst>
              <a:ext uri="{FF2B5EF4-FFF2-40B4-BE49-F238E27FC236}">
                <a16:creationId xmlns:a16="http://schemas.microsoft.com/office/drawing/2014/main" id="{B4DF4A38-F61B-40D1-93CB-FCBB5A0D3DD5}"/>
              </a:ext>
            </a:extLst>
          </p:cNvPr>
          <p:cNvSpPr/>
          <p:nvPr/>
        </p:nvSpPr>
        <p:spPr bwMode="auto">
          <a:xfrm>
            <a:off x="725985" y="2479505"/>
            <a:ext cx="315388" cy="453572"/>
          </a:xfrm>
          <a:custGeom>
            <a:avLst/>
            <a:gdLst>
              <a:gd name="T0" fmla="*/ 82 w 82"/>
              <a:gd name="T1" fmla="*/ 118 h 118"/>
              <a:gd name="T2" fmla="*/ 29 w 82"/>
              <a:gd name="T3" fmla="*/ 116 h 118"/>
              <a:gd name="T4" fmla="*/ 47 w 82"/>
              <a:gd name="T5" fmla="*/ 96 h 118"/>
              <a:gd name="T6" fmla="*/ 30 w 82"/>
              <a:gd name="T7" fmla="*/ 1 h 118"/>
              <a:gd name="T8" fmla="*/ 31 w 82"/>
              <a:gd name="T9" fmla="*/ 0 h 118"/>
              <a:gd name="T10" fmla="*/ 59 w 82"/>
              <a:gd name="T11" fmla="*/ 18 h 118"/>
              <a:gd name="T12" fmla="*/ 58 w 82"/>
              <a:gd name="T13" fmla="*/ 20 h 118"/>
              <a:gd name="T14" fmla="*/ 60 w 82"/>
              <a:gd name="T15" fmla="*/ 86 h 118"/>
              <a:gd name="T16" fmla="*/ 79 w 82"/>
              <a:gd name="T17" fmla="*/ 70 h 118"/>
              <a:gd name="T18" fmla="*/ 82 w 82"/>
              <a:gd name="T19" fmla="*/ 118 h 118"/>
              <a:gd name="T20" fmla="*/ 36 w 82"/>
              <a:gd name="T21" fmla="*/ 113 h 118"/>
              <a:gd name="T22" fmla="*/ 79 w 82"/>
              <a:gd name="T23" fmla="*/ 115 h 118"/>
              <a:gd name="T24" fmla="*/ 76 w 82"/>
              <a:gd name="T25" fmla="*/ 76 h 118"/>
              <a:gd name="T26" fmla="*/ 59 w 82"/>
              <a:gd name="T27" fmla="*/ 90 h 118"/>
              <a:gd name="T28" fmla="*/ 59 w 82"/>
              <a:gd name="T29" fmla="*/ 89 h 118"/>
              <a:gd name="T30" fmla="*/ 55 w 82"/>
              <a:gd name="T31" fmla="*/ 19 h 118"/>
              <a:gd name="T32" fmla="*/ 32 w 82"/>
              <a:gd name="T33" fmla="*/ 4 h 118"/>
              <a:gd name="T34" fmla="*/ 50 w 82"/>
              <a:gd name="T35" fmla="*/ 95 h 118"/>
              <a:gd name="T36" fmla="*/ 52 w 82"/>
              <a:gd name="T37" fmla="*/ 96 h 118"/>
              <a:gd name="T38" fmla="*/ 36 w 82"/>
              <a:gd name="T39" fmla="*/ 113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2" h="118">
                <a:moveTo>
                  <a:pt x="82" y="118"/>
                </a:moveTo>
                <a:cubicBezTo>
                  <a:pt x="29" y="116"/>
                  <a:pt x="29" y="116"/>
                  <a:pt x="29" y="116"/>
                </a:cubicBezTo>
                <a:cubicBezTo>
                  <a:pt x="47" y="96"/>
                  <a:pt x="47" y="96"/>
                  <a:pt x="47" y="96"/>
                </a:cubicBezTo>
                <a:cubicBezTo>
                  <a:pt x="0" y="62"/>
                  <a:pt x="30" y="2"/>
                  <a:pt x="30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59" y="18"/>
                  <a:pt x="59" y="18"/>
                  <a:pt x="59" y="18"/>
                </a:cubicBezTo>
                <a:cubicBezTo>
                  <a:pt x="58" y="20"/>
                  <a:pt x="58" y="20"/>
                  <a:pt x="58" y="20"/>
                </a:cubicBezTo>
                <a:cubicBezTo>
                  <a:pt x="34" y="53"/>
                  <a:pt x="55" y="80"/>
                  <a:pt x="60" y="86"/>
                </a:cubicBezTo>
                <a:cubicBezTo>
                  <a:pt x="79" y="70"/>
                  <a:pt x="79" y="70"/>
                  <a:pt x="79" y="70"/>
                </a:cubicBezTo>
                <a:lnTo>
                  <a:pt x="82" y="118"/>
                </a:lnTo>
                <a:close/>
                <a:moveTo>
                  <a:pt x="36" y="113"/>
                </a:moveTo>
                <a:cubicBezTo>
                  <a:pt x="79" y="115"/>
                  <a:pt x="79" y="115"/>
                  <a:pt x="79" y="115"/>
                </a:cubicBezTo>
                <a:cubicBezTo>
                  <a:pt x="76" y="76"/>
                  <a:pt x="76" y="76"/>
                  <a:pt x="76" y="76"/>
                </a:cubicBezTo>
                <a:cubicBezTo>
                  <a:pt x="59" y="90"/>
                  <a:pt x="59" y="90"/>
                  <a:pt x="59" y="90"/>
                </a:cubicBezTo>
                <a:cubicBezTo>
                  <a:pt x="59" y="89"/>
                  <a:pt x="59" y="89"/>
                  <a:pt x="59" y="89"/>
                </a:cubicBezTo>
                <a:cubicBezTo>
                  <a:pt x="58" y="88"/>
                  <a:pt x="28" y="58"/>
                  <a:pt x="55" y="19"/>
                </a:cubicBezTo>
                <a:cubicBezTo>
                  <a:pt x="32" y="4"/>
                  <a:pt x="32" y="4"/>
                  <a:pt x="32" y="4"/>
                </a:cubicBezTo>
                <a:cubicBezTo>
                  <a:pt x="28" y="14"/>
                  <a:pt x="7" y="65"/>
                  <a:pt x="50" y="95"/>
                </a:cubicBezTo>
                <a:cubicBezTo>
                  <a:pt x="52" y="96"/>
                  <a:pt x="52" y="96"/>
                  <a:pt x="52" y="96"/>
                </a:cubicBezTo>
                <a:lnTo>
                  <a:pt x="36" y="1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îšḻiḓè">
            <a:extLst>
              <a:ext uri="{FF2B5EF4-FFF2-40B4-BE49-F238E27FC236}">
                <a16:creationId xmlns:a16="http://schemas.microsoft.com/office/drawing/2014/main" id="{FC7F7EFD-6EFC-4FB0-A487-F016CB992662}"/>
              </a:ext>
            </a:extLst>
          </p:cNvPr>
          <p:cNvSpPr/>
          <p:nvPr/>
        </p:nvSpPr>
        <p:spPr bwMode="auto">
          <a:xfrm>
            <a:off x="721109" y="2482756"/>
            <a:ext cx="204839" cy="442193"/>
          </a:xfrm>
          <a:custGeom>
            <a:avLst/>
            <a:gdLst>
              <a:gd name="T0" fmla="*/ 34 w 53"/>
              <a:gd name="T1" fmla="*/ 115 h 115"/>
              <a:gd name="T2" fmla="*/ 22 w 53"/>
              <a:gd name="T3" fmla="*/ 113 h 115"/>
              <a:gd name="T4" fmla="*/ 37 w 53"/>
              <a:gd name="T5" fmla="*/ 96 h 115"/>
              <a:gd name="T6" fmla="*/ 20 w 53"/>
              <a:gd name="T7" fmla="*/ 10 h 115"/>
              <a:gd name="T8" fmla="*/ 21 w 53"/>
              <a:gd name="T9" fmla="*/ 10 h 115"/>
              <a:gd name="T10" fmla="*/ 31 w 53"/>
              <a:gd name="T11" fmla="*/ 0 h 115"/>
              <a:gd name="T12" fmla="*/ 33 w 53"/>
              <a:gd name="T13" fmla="*/ 2 h 115"/>
              <a:gd name="T14" fmla="*/ 23 w 53"/>
              <a:gd name="T15" fmla="*/ 12 h 115"/>
              <a:gd name="T16" fmla="*/ 40 w 53"/>
              <a:gd name="T17" fmla="*/ 94 h 115"/>
              <a:gd name="T18" fmla="*/ 53 w 53"/>
              <a:gd name="T19" fmla="*/ 94 h 115"/>
              <a:gd name="T20" fmla="*/ 34 w 53"/>
              <a:gd name="T21" fmla="*/ 115 h 115"/>
              <a:gd name="T22" fmla="*/ 28 w 53"/>
              <a:gd name="T23" fmla="*/ 111 h 115"/>
              <a:gd name="T24" fmla="*/ 33 w 53"/>
              <a:gd name="T25" fmla="*/ 112 h 115"/>
              <a:gd name="T26" fmla="*/ 46 w 53"/>
              <a:gd name="T27" fmla="*/ 97 h 115"/>
              <a:gd name="T28" fmla="*/ 40 w 53"/>
              <a:gd name="T29" fmla="*/ 97 h 115"/>
              <a:gd name="T30" fmla="*/ 28 w 53"/>
              <a:gd name="T31" fmla="*/ 11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3" h="115">
                <a:moveTo>
                  <a:pt x="34" y="115"/>
                </a:moveTo>
                <a:cubicBezTo>
                  <a:pt x="22" y="113"/>
                  <a:pt x="22" y="113"/>
                  <a:pt x="22" y="113"/>
                </a:cubicBezTo>
                <a:cubicBezTo>
                  <a:pt x="37" y="96"/>
                  <a:pt x="37" y="96"/>
                  <a:pt x="37" y="96"/>
                </a:cubicBezTo>
                <a:cubicBezTo>
                  <a:pt x="30" y="90"/>
                  <a:pt x="0" y="59"/>
                  <a:pt x="20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31" y="0"/>
                  <a:pt x="31" y="0"/>
                  <a:pt x="31" y="0"/>
                </a:cubicBezTo>
                <a:cubicBezTo>
                  <a:pt x="33" y="2"/>
                  <a:pt x="33" y="2"/>
                  <a:pt x="33" y="2"/>
                </a:cubicBezTo>
                <a:cubicBezTo>
                  <a:pt x="23" y="12"/>
                  <a:pt x="23" y="12"/>
                  <a:pt x="23" y="12"/>
                </a:cubicBezTo>
                <a:cubicBezTo>
                  <a:pt x="3" y="61"/>
                  <a:pt x="36" y="91"/>
                  <a:pt x="40" y="94"/>
                </a:cubicBezTo>
                <a:cubicBezTo>
                  <a:pt x="53" y="94"/>
                  <a:pt x="53" y="94"/>
                  <a:pt x="53" y="94"/>
                </a:cubicBezTo>
                <a:lnTo>
                  <a:pt x="34" y="115"/>
                </a:lnTo>
                <a:close/>
                <a:moveTo>
                  <a:pt x="28" y="111"/>
                </a:moveTo>
                <a:cubicBezTo>
                  <a:pt x="33" y="112"/>
                  <a:pt x="33" y="112"/>
                  <a:pt x="33" y="112"/>
                </a:cubicBezTo>
                <a:cubicBezTo>
                  <a:pt x="46" y="97"/>
                  <a:pt x="46" y="97"/>
                  <a:pt x="46" y="97"/>
                </a:cubicBezTo>
                <a:cubicBezTo>
                  <a:pt x="40" y="97"/>
                  <a:pt x="40" y="97"/>
                  <a:pt x="40" y="97"/>
                </a:cubicBezTo>
                <a:lnTo>
                  <a:pt x="28" y="1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îšḷîḍé">
            <a:extLst>
              <a:ext uri="{FF2B5EF4-FFF2-40B4-BE49-F238E27FC236}">
                <a16:creationId xmlns:a16="http://schemas.microsoft.com/office/drawing/2014/main" id="{83D22329-7888-4645-B378-5F369C56FDA3}"/>
              </a:ext>
            </a:extLst>
          </p:cNvPr>
          <p:cNvSpPr/>
          <p:nvPr/>
        </p:nvSpPr>
        <p:spPr bwMode="auto">
          <a:xfrm>
            <a:off x="934076" y="2752624"/>
            <a:ext cx="92665" cy="45520"/>
          </a:xfrm>
          <a:custGeom>
            <a:avLst/>
            <a:gdLst>
              <a:gd name="T0" fmla="*/ 5 w 57"/>
              <a:gd name="T1" fmla="*/ 28 h 28"/>
              <a:gd name="T2" fmla="*/ 0 w 57"/>
              <a:gd name="T3" fmla="*/ 23 h 28"/>
              <a:gd name="T4" fmla="*/ 24 w 57"/>
              <a:gd name="T5" fmla="*/ 0 h 28"/>
              <a:gd name="T6" fmla="*/ 57 w 57"/>
              <a:gd name="T7" fmla="*/ 0 h 28"/>
              <a:gd name="T8" fmla="*/ 57 w 57"/>
              <a:gd name="T9" fmla="*/ 7 h 28"/>
              <a:gd name="T10" fmla="*/ 28 w 57"/>
              <a:gd name="T11" fmla="*/ 7 h 28"/>
              <a:gd name="T12" fmla="*/ 5 w 57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28">
                <a:moveTo>
                  <a:pt x="5" y="28"/>
                </a:moveTo>
                <a:lnTo>
                  <a:pt x="0" y="23"/>
                </a:lnTo>
                <a:lnTo>
                  <a:pt x="24" y="0"/>
                </a:lnTo>
                <a:lnTo>
                  <a:pt x="57" y="0"/>
                </a:lnTo>
                <a:lnTo>
                  <a:pt x="57" y="7"/>
                </a:lnTo>
                <a:lnTo>
                  <a:pt x="28" y="7"/>
                </a:lnTo>
                <a:lnTo>
                  <a:pt x="5" y="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ïŝlïďê">
            <a:extLst>
              <a:ext uri="{FF2B5EF4-FFF2-40B4-BE49-F238E27FC236}">
                <a16:creationId xmlns:a16="http://schemas.microsoft.com/office/drawing/2014/main" id="{F95D740E-A86C-45EF-A6E9-8AFDAD85502E}"/>
              </a:ext>
            </a:extLst>
          </p:cNvPr>
          <p:cNvSpPr/>
          <p:nvPr/>
        </p:nvSpPr>
        <p:spPr bwMode="auto">
          <a:xfrm>
            <a:off x="1493313" y="5080659"/>
            <a:ext cx="232478" cy="334896"/>
          </a:xfrm>
          <a:custGeom>
            <a:avLst/>
            <a:gdLst>
              <a:gd name="T0" fmla="*/ 0 w 60"/>
              <a:gd name="T1" fmla="*/ 87 h 87"/>
              <a:gd name="T2" fmla="*/ 2 w 60"/>
              <a:gd name="T3" fmla="*/ 50 h 87"/>
              <a:gd name="T4" fmla="*/ 16 w 60"/>
              <a:gd name="T5" fmla="*/ 62 h 87"/>
              <a:gd name="T6" fmla="*/ 17 w 60"/>
              <a:gd name="T7" fmla="*/ 15 h 87"/>
              <a:gd name="T8" fmla="*/ 16 w 60"/>
              <a:gd name="T9" fmla="*/ 14 h 87"/>
              <a:gd name="T10" fmla="*/ 38 w 60"/>
              <a:gd name="T11" fmla="*/ 0 h 87"/>
              <a:gd name="T12" fmla="*/ 38 w 60"/>
              <a:gd name="T13" fmla="*/ 1 h 87"/>
              <a:gd name="T14" fmla="*/ 26 w 60"/>
              <a:gd name="T15" fmla="*/ 70 h 87"/>
              <a:gd name="T16" fmla="*/ 40 w 60"/>
              <a:gd name="T17" fmla="*/ 85 h 87"/>
              <a:gd name="T18" fmla="*/ 0 w 60"/>
              <a:gd name="T19" fmla="*/ 87 h 87"/>
              <a:gd name="T20" fmla="*/ 5 w 60"/>
              <a:gd name="T21" fmla="*/ 56 h 87"/>
              <a:gd name="T22" fmla="*/ 3 w 60"/>
              <a:gd name="T23" fmla="*/ 83 h 87"/>
              <a:gd name="T24" fmla="*/ 33 w 60"/>
              <a:gd name="T25" fmla="*/ 82 h 87"/>
              <a:gd name="T26" fmla="*/ 22 w 60"/>
              <a:gd name="T27" fmla="*/ 70 h 87"/>
              <a:gd name="T28" fmla="*/ 23 w 60"/>
              <a:gd name="T29" fmla="*/ 69 h 87"/>
              <a:gd name="T30" fmla="*/ 36 w 60"/>
              <a:gd name="T31" fmla="*/ 4 h 87"/>
              <a:gd name="T32" fmla="*/ 20 w 60"/>
              <a:gd name="T33" fmla="*/ 14 h 87"/>
              <a:gd name="T34" fmla="*/ 18 w 60"/>
              <a:gd name="T35" fmla="*/ 65 h 87"/>
              <a:gd name="T36" fmla="*/ 17 w 60"/>
              <a:gd name="T37" fmla="*/ 66 h 87"/>
              <a:gd name="T38" fmla="*/ 5 w 60"/>
              <a:gd name="T39" fmla="*/ 56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0" h="87">
                <a:moveTo>
                  <a:pt x="0" y="87"/>
                </a:moveTo>
                <a:cubicBezTo>
                  <a:pt x="2" y="50"/>
                  <a:pt x="2" y="50"/>
                  <a:pt x="2" y="50"/>
                </a:cubicBezTo>
                <a:cubicBezTo>
                  <a:pt x="16" y="62"/>
                  <a:pt x="16" y="62"/>
                  <a:pt x="16" y="62"/>
                </a:cubicBezTo>
                <a:cubicBezTo>
                  <a:pt x="20" y="57"/>
                  <a:pt x="35" y="39"/>
                  <a:pt x="17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1"/>
                  <a:pt x="38" y="1"/>
                  <a:pt x="38" y="1"/>
                </a:cubicBezTo>
                <a:cubicBezTo>
                  <a:pt x="39" y="1"/>
                  <a:pt x="60" y="45"/>
                  <a:pt x="26" y="70"/>
                </a:cubicBezTo>
                <a:cubicBezTo>
                  <a:pt x="40" y="85"/>
                  <a:pt x="40" y="85"/>
                  <a:pt x="40" y="85"/>
                </a:cubicBezTo>
                <a:lnTo>
                  <a:pt x="0" y="87"/>
                </a:lnTo>
                <a:close/>
                <a:moveTo>
                  <a:pt x="5" y="56"/>
                </a:moveTo>
                <a:cubicBezTo>
                  <a:pt x="3" y="83"/>
                  <a:pt x="3" y="83"/>
                  <a:pt x="3" y="83"/>
                </a:cubicBezTo>
                <a:cubicBezTo>
                  <a:pt x="33" y="82"/>
                  <a:pt x="33" y="82"/>
                  <a:pt x="33" y="82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69"/>
                  <a:pt x="23" y="69"/>
                  <a:pt x="23" y="69"/>
                </a:cubicBezTo>
                <a:cubicBezTo>
                  <a:pt x="53" y="48"/>
                  <a:pt x="40" y="12"/>
                  <a:pt x="36" y="4"/>
                </a:cubicBezTo>
                <a:cubicBezTo>
                  <a:pt x="20" y="14"/>
                  <a:pt x="20" y="14"/>
                  <a:pt x="20" y="14"/>
                </a:cubicBezTo>
                <a:cubicBezTo>
                  <a:pt x="40" y="42"/>
                  <a:pt x="18" y="65"/>
                  <a:pt x="18" y="65"/>
                </a:cubicBezTo>
                <a:cubicBezTo>
                  <a:pt x="17" y="66"/>
                  <a:pt x="17" y="66"/>
                  <a:pt x="17" y="66"/>
                </a:cubicBezTo>
                <a:lnTo>
                  <a:pt x="5" y="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ísḷïḋé">
            <a:extLst>
              <a:ext uri="{FF2B5EF4-FFF2-40B4-BE49-F238E27FC236}">
                <a16:creationId xmlns:a16="http://schemas.microsoft.com/office/drawing/2014/main" id="{A059EE1A-69D2-48FA-BD5F-D3C10398272F}"/>
              </a:ext>
            </a:extLst>
          </p:cNvPr>
          <p:cNvSpPr/>
          <p:nvPr/>
        </p:nvSpPr>
        <p:spPr bwMode="auto">
          <a:xfrm>
            <a:off x="1574599" y="5083910"/>
            <a:ext cx="154444" cy="323516"/>
          </a:xfrm>
          <a:custGeom>
            <a:avLst/>
            <a:gdLst>
              <a:gd name="T0" fmla="*/ 15 w 40"/>
              <a:gd name="T1" fmla="*/ 84 h 84"/>
              <a:gd name="T2" fmla="*/ 0 w 40"/>
              <a:gd name="T3" fmla="*/ 68 h 84"/>
              <a:gd name="T4" fmla="*/ 11 w 40"/>
              <a:gd name="T5" fmla="*/ 68 h 84"/>
              <a:gd name="T6" fmla="*/ 22 w 40"/>
              <a:gd name="T7" fmla="*/ 9 h 84"/>
              <a:gd name="T8" fmla="*/ 15 w 40"/>
              <a:gd name="T9" fmla="*/ 2 h 84"/>
              <a:gd name="T10" fmla="*/ 17 w 40"/>
              <a:gd name="T11" fmla="*/ 0 h 84"/>
              <a:gd name="T12" fmla="*/ 25 w 40"/>
              <a:gd name="T13" fmla="*/ 7 h 84"/>
              <a:gd name="T14" fmla="*/ 13 w 40"/>
              <a:gd name="T15" fmla="*/ 70 h 84"/>
              <a:gd name="T16" fmla="*/ 24 w 40"/>
              <a:gd name="T17" fmla="*/ 83 h 84"/>
              <a:gd name="T18" fmla="*/ 15 w 40"/>
              <a:gd name="T19" fmla="*/ 84 h 84"/>
              <a:gd name="T20" fmla="*/ 7 w 40"/>
              <a:gd name="T21" fmla="*/ 71 h 84"/>
              <a:gd name="T22" fmla="*/ 16 w 40"/>
              <a:gd name="T23" fmla="*/ 81 h 84"/>
              <a:gd name="T24" fmla="*/ 18 w 40"/>
              <a:gd name="T25" fmla="*/ 80 h 84"/>
              <a:gd name="T26" fmla="*/ 10 w 40"/>
              <a:gd name="T27" fmla="*/ 71 h 84"/>
              <a:gd name="T28" fmla="*/ 7 w 40"/>
              <a:gd name="T29" fmla="*/ 71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0" h="84">
                <a:moveTo>
                  <a:pt x="15" y="84"/>
                </a:moveTo>
                <a:cubicBezTo>
                  <a:pt x="0" y="68"/>
                  <a:pt x="0" y="68"/>
                  <a:pt x="0" y="68"/>
                </a:cubicBezTo>
                <a:cubicBezTo>
                  <a:pt x="11" y="68"/>
                  <a:pt x="11" y="68"/>
                  <a:pt x="11" y="68"/>
                </a:cubicBezTo>
                <a:cubicBezTo>
                  <a:pt x="14" y="65"/>
                  <a:pt x="37" y="44"/>
                  <a:pt x="22" y="9"/>
                </a:cubicBezTo>
                <a:cubicBezTo>
                  <a:pt x="15" y="2"/>
                  <a:pt x="15" y="2"/>
                  <a:pt x="15" y="2"/>
                </a:cubicBezTo>
                <a:cubicBezTo>
                  <a:pt x="17" y="0"/>
                  <a:pt x="17" y="0"/>
                  <a:pt x="17" y="0"/>
                </a:cubicBezTo>
                <a:cubicBezTo>
                  <a:pt x="25" y="7"/>
                  <a:pt x="25" y="7"/>
                  <a:pt x="25" y="7"/>
                </a:cubicBezTo>
                <a:cubicBezTo>
                  <a:pt x="40" y="43"/>
                  <a:pt x="19" y="65"/>
                  <a:pt x="13" y="70"/>
                </a:cubicBezTo>
                <a:cubicBezTo>
                  <a:pt x="24" y="83"/>
                  <a:pt x="24" y="83"/>
                  <a:pt x="24" y="83"/>
                </a:cubicBezTo>
                <a:lnTo>
                  <a:pt x="15" y="84"/>
                </a:lnTo>
                <a:close/>
                <a:moveTo>
                  <a:pt x="7" y="71"/>
                </a:moveTo>
                <a:cubicBezTo>
                  <a:pt x="16" y="81"/>
                  <a:pt x="16" y="81"/>
                  <a:pt x="16" y="81"/>
                </a:cubicBezTo>
                <a:cubicBezTo>
                  <a:pt x="18" y="80"/>
                  <a:pt x="18" y="80"/>
                  <a:pt x="18" y="80"/>
                </a:cubicBezTo>
                <a:cubicBezTo>
                  <a:pt x="10" y="71"/>
                  <a:pt x="10" y="71"/>
                  <a:pt x="10" y="71"/>
                </a:cubicBezTo>
                <a:lnTo>
                  <a:pt x="7" y="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îšļíḍé">
            <a:extLst>
              <a:ext uri="{FF2B5EF4-FFF2-40B4-BE49-F238E27FC236}">
                <a16:creationId xmlns:a16="http://schemas.microsoft.com/office/drawing/2014/main" id="{3215F959-2ED6-469F-8EE9-E54912DEE145}"/>
              </a:ext>
            </a:extLst>
          </p:cNvPr>
          <p:cNvSpPr/>
          <p:nvPr/>
        </p:nvSpPr>
        <p:spPr bwMode="auto">
          <a:xfrm>
            <a:off x="1504694" y="5277368"/>
            <a:ext cx="69906" cy="37391"/>
          </a:xfrm>
          <a:custGeom>
            <a:avLst/>
            <a:gdLst>
              <a:gd name="T0" fmla="*/ 38 w 43"/>
              <a:gd name="T1" fmla="*/ 23 h 23"/>
              <a:gd name="T2" fmla="*/ 22 w 43"/>
              <a:gd name="T3" fmla="*/ 7 h 23"/>
              <a:gd name="T4" fmla="*/ 0 w 43"/>
              <a:gd name="T5" fmla="*/ 7 h 23"/>
              <a:gd name="T6" fmla="*/ 0 w 43"/>
              <a:gd name="T7" fmla="*/ 0 h 23"/>
              <a:gd name="T8" fmla="*/ 24 w 43"/>
              <a:gd name="T9" fmla="*/ 0 h 23"/>
              <a:gd name="T10" fmla="*/ 43 w 43"/>
              <a:gd name="T11" fmla="*/ 18 h 23"/>
              <a:gd name="T12" fmla="*/ 38 w 43"/>
              <a:gd name="T1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" h="23">
                <a:moveTo>
                  <a:pt x="38" y="23"/>
                </a:moveTo>
                <a:lnTo>
                  <a:pt x="22" y="7"/>
                </a:lnTo>
                <a:lnTo>
                  <a:pt x="0" y="7"/>
                </a:lnTo>
                <a:lnTo>
                  <a:pt x="0" y="0"/>
                </a:lnTo>
                <a:lnTo>
                  <a:pt x="24" y="0"/>
                </a:lnTo>
                <a:lnTo>
                  <a:pt x="43" y="18"/>
                </a:lnTo>
                <a:lnTo>
                  <a:pt x="38" y="2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iṣḷíḑè">
            <a:extLst>
              <a:ext uri="{FF2B5EF4-FFF2-40B4-BE49-F238E27FC236}">
                <a16:creationId xmlns:a16="http://schemas.microsoft.com/office/drawing/2014/main" id="{9714E0DE-C1EE-416F-B83E-8A29C4175A6A}"/>
              </a:ext>
            </a:extLst>
          </p:cNvPr>
          <p:cNvSpPr/>
          <p:nvPr/>
        </p:nvSpPr>
        <p:spPr bwMode="auto">
          <a:xfrm>
            <a:off x="1290790" y="1956981"/>
            <a:ext cx="328393" cy="404800"/>
          </a:xfrm>
          <a:custGeom>
            <a:avLst/>
            <a:gdLst>
              <a:gd name="T0" fmla="*/ 57 w 85"/>
              <a:gd name="T1" fmla="*/ 105 h 105"/>
              <a:gd name="T2" fmla="*/ 61 w 85"/>
              <a:gd name="T3" fmla="*/ 71 h 105"/>
              <a:gd name="T4" fmla="*/ 75 w 85"/>
              <a:gd name="T5" fmla="*/ 25 h 105"/>
              <a:gd name="T6" fmla="*/ 50 w 85"/>
              <a:gd name="T7" fmla="*/ 8 h 105"/>
              <a:gd name="T8" fmla="*/ 13 w 85"/>
              <a:gd name="T9" fmla="*/ 16 h 105"/>
              <a:gd name="T10" fmla="*/ 18 w 85"/>
              <a:gd name="T11" fmla="*/ 67 h 105"/>
              <a:gd name="T12" fmla="*/ 29 w 85"/>
              <a:gd name="T13" fmla="*/ 104 h 105"/>
              <a:gd name="T14" fmla="*/ 26 w 85"/>
              <a:gd name="T15" fmla="*/ 104 h 105"/>
              <a:gd name="T16" fmla="*/ 15 w 85"/>
              <a:gd name="T17" fmla="*/ 68 h 105"/>
              <a:gd name="T18" fmla="*/ 10 w 85"/>
              <a:gd name="T19" fmla="*/ 15 h 105"/>
              <a:gd name="T20" fmla="*/ 51 w 85"/>
              <a:gd name="T21" fmla="*/ 5 h 105"/>
              <a:gd name="T22" fmla="*/ 77 w 85"/>
              <a:gd name="T23" fmla="*/ 23 h 105"/>
              <a:gd name="T24" fmla="*/ 64 w 85"/>
              <a:gd name="T25" fmla="*/ 72 h 105"/>
              <a:gd name="T26" fmla="*/ 59 w 85"/>
              <a:gd name="T27" fmla="*/ 103 h 105"/>
              <a:gd name="T28" fmla="*/ 57 w 85"/>
              <a:gd name="T29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5" h="105">
                <a:moveTo>
                  <a:pt x="57" y="105"/>
                </a:moveTo>
                <a:cubicBezTo>
                  <a:pt x="51" y="100"/>
                  <a:pt x="50" y="86"/>
                  <a:pt x="61" y="71"/>
                </a:cubicBezTo>
                <a:cubicBezTo>
                  <a:pt x="62" y="69"/>
                  <a:pt x="82" y="43"/>
                  <a:pt x="75" y="25"/>
                </a:cubicBezTo>
                <a:cubicBezTo>
                  <a:pt x="71" y="16"/>
                  <a:pt x="63" y="11"/>
                  <a:pt x="50" y="8"/>
                </a:cubicBezTo>
                <a:cubicBezTo>
                  <a:pt x="32" y="4"/>
                  <a:pt x="19" y="7"/>
                  <a:pt x="13" y="16"/>
                </a:cubicBezTo>
                <a:cubicBezTo>
                  <a:pt x="4" y="29"/>
                  <a:pt x="8" y="52"/>
                  <a:pt x="18" y="67"/>
                </a:cubicBezTo>
                <a:cubicBezTo>
                  <a:pt x="29" y="86"/>
                  <a:pt x="29" y="103"/>
                  <a:pt x="29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6" y="104"/>
                  <a:pt x="26" y="87"/>
                  <a:pt x="15" y="68"/>
                </a:cubicBezTo>
                <a:cubicBezTo>
                  <a:pt x="5" y="52"/>
                  <a:pt x="0" y="29"/>
                  <a:pt x="10" y="15"/>
                </a:cubicBezTo>
                <a:cubicBezTo>
                  <a:pt x="15" y="7"/>
                  <a:pt x="26" y="0"/>
                  <a:pt x="51" y="5"/>
                </a:cubicBezTo>
                <a:cubicBezTo>
                  <a:pt x="65" y="8"/>
                  <a:pt x="74" y="14"/>
                  <a:pt x="77" y="23"/>
                </a:cubicBezTo>
                <a:cubicBezTo>
                  <a:pt x="85" y="43"/>
                  <a:pt x="66" y="69"/>
                  <a:pt x="64" y="72"/>
                </a:cubicBezTo>
                <a:cubicBezTo>
                  <a:pt x="54" y="85"/>
                  <a:pt x="53" y="98"/>
                  <a:pt x="59" y="103"/>
                </a:cubicBezTo>
                <a:lnTo>
                  <a:pt x="57" y="10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îŝlïḋê">
            <a:extLst>
              <a:ext uri="{FF2B5EF4-FFF2-40B4-BE49-F238E27FC236}">
                <a16:creationId xmlns:a16="http://schemas.microsoft.com/office/drawing/2014/main" id="{2D3EE1A6-006A-47DC-883A-D2CF7F8CD360}"/>
              </a:ext>
            </a:extLst>
          </p:cNvPr>
          <p:cNvSpPr/>
          <p:nvPr/>
        </p:nvSpPr>
        <p:spPr bwMode="auto">
          <a:xfrm>
            <a:off x="1417596" y="2192709"/>
            <a:ext cx="73157" cy="160945"/>
          </a:xfrm>
          <a:custGeom>
            <a:avLst/>
            <a:gdLst>
              <a:gd name="T0" fmla="*/ 16 w 19"/>
              <a:gd name="T1" fmla="*/ 42 h 42"/>
              <a:gd name="T2" fmla="*/ 13 w 19"/>
              <a:gd name="T3" fmla="*/ 42 h 42"/>
              <a:gd name="T4" fmla="*/ 8 w 19"/>
              <a:gd name="T5" fmla="*/ 4 h 42"/>
              <a:gd name="T6" fmla="*/ 7 w 19"/>
              <a:gd name="T7" fmla="*/ 3 h 42"/>
              <a:gd name="T8" fmla="*/ 5 w 19"/>
              <a:gd name="T9" fmla="*/ 42 h 42"/>
              <a:gd name="T10" fmla="*/ 2 w 19"/>
              <a:gd name="T11" fmla="*/ 42 h 42"/>
              <a:gd name="T12" fmla="*/ 6 w 19"/>
              <a:gd name="T13" fmla="*/ 1 h 42"/>
              <a:gd name="T14" fmla="*/ 9 w 19"/>
              <a:gd name="T15" fmla="*/ 1 h 42"/>
              <a:gd name="T16" fmla="*/ 16 w 19"/>
              <a:gd name="T17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" h="42">
                <a:moveTo>
                  <a:pt x="16" y="42"/>
                </a:moveTo>
                <a:cubicBezTo>
                  <a:pt x="13" y="42"/>
                  <a:pt x="13" y="42"/>
                  <a:pt x="13" y="42"/>
                </a:cubicBezTo>
                <a:cubicBezTo>
                  <a:pt x="14" y="33"/>
                  <a:pt x="14" y="7"/>
                  <a:pt x="8" y="4"/>
                </a:cubicBezTo>
                <a:cubicBezTo>
                  <a:pt x="7" y="3"/>
                  <a:pt x="7" y="3"/>
                  <a:pt x="7" y="3"/>
                </a:cubicBezTo>
                <a:cubicBezTo>
                  <a:pt x="4" y="5"/>
                  <a:pt x="4" y="25"/>
                  <a:pt x="5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1" y="33"/>
                  <a:pt x="0" y="5"/>
                  <a:pt x="6" y="1"/>
                </a:cubicBezTo>
                <a:cubicBezTo>
                  <a:pt x="7" y="0"/>
                  <a:pt x="8" y="0"/>
                  <a:pt x="9" y="1"/>
                </a:cubicBezTo>
                <a:cubicBezTo>
                  <a:pt x="19" y="6"/>
                  <a:pt x="16" y="39"/>
                  <a:pt x="16" y="4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íŝľïḍè">
            <a:extLst>
              <a:ext uri="{FF2B5EF4-FFF2-40B4-BE49-F238E27FC236}">
                <a16:creationId xmlns:a16="http://schemas.microsoft.com/office/drawing/2014/main" id="{2A79A12F-2318-468A-BF00-27D276B73B29}"/>
              </a:ext>
            </a:extLst>
          </p:cNvPr>
          <p:cNvSpPr/>
          <p:nvPr/>
        </p:nvSpPr>
        <p:spPr bwMode="auto">
          <a:xfrm>
            <a:off x="1394836" y="2134185"/>
            <a:ext cx="112174" cy="112173"/>
          </a:xfrm>
          <a:custGeom>
            <a:avLst/>
            <a:gdLst>
              <a:gd name="T0" fmla="*/ 21 w 29"/>
              <a:gd name="T1" fmla="*/ 29 h 29"/>
              <a:gd name="T2" fmla="*/ 18 w 29"/>
              <a:gd name="T3" fmla="*/ 27 h 29"/>
              <a:gd name="T4" fmla="*/ 26 w 29"/>
              <a:gd name="T5" fmla="*/ 9 h 29"/>
              <a:gd name="T6" fmla="*/ 25 w 29"/>
              <a:gd name="T7" fmla="*/ 7 h 29"/>
              <a:gd name="T8" fmla="*/ 20 w 29"/>
              <a:gd name="T9" fmla="*/ 8 h 29"/>
              <a:gd name="T10" fmla="*/ 10 w 29"/>
              <a:gd name="T11" fmla="*/ 6 h 29"/>
              <a:gd name="T12" fmla="*/ 8 w 29"/>
              <a:gd name="T13" fmla="*/ 4 h 29"/>
              <a:gd name="T14" fmla="*/ 5 w 29"/>
              <a:gd name="T15" fmla="*/ 3 h 29"/>
              <a:gd name="T16" fmla="*/ 3 w 29"/>
              <a:gd name="T17" fmla="*/ 7 h 29"/>
              <a:gd name="T18" fmla="*/ 11 w 29"/>
              <a:gd name="T19" fmla="*/ 26 h 29"/>
              <a:gd name="T20" fmla="*/ 8 w 29"/>
              <a:gd name="T21" fmla="*/ 27 h 29"/>
              <a:gd name="T22" fmla="*/ 0 w 29"/>
              <a:gd name="T23" fmla="*/ 8 h 29"/>
              <a:gd name="T24" fmla="*/ 0 w 29"/>
              <a:gd name="T25" fmla="*/ 7 h 29"/>
              <a:gd name="T26" fmla="*/ 4 w 29"/>
              <a:gd name="T27" fmla="*/ 0 h 29"/>
              <a:gd name="T28" fmla="*/ 9 w 29"/>
              <a:gd name="T29" fmla="*/ 2 h 29"/>
              <a:gd name="T30" fmla="*/ 12 w 29"/>
              <a:gd name="T31" fmla="*/ 5 h 29"/>
              <a:gd name="T32" fmla="*/ 18 w 29"/>
              <a:gd name="T33" fmla="*/ 6 h 29"/>
              <a:gd name="T34" fmla="*/ 27 w 29"/>
              <a:gd name="T35" fmla="*/ 4 h 29"/>
              <a:gd name="T36" fmla="*/ 29 w 29"/>
              <a:gd name="T37" fmla="*/ 9 h 29"/>
              <a:gd name="T38" fmla="*/ 29 w 29"/>
              <a:gd name="T39" fmla="*/ 10 h 29"/>
              <a:gd name="T40" fmla="*/ 21 w 29"/>
              <a:gd name="T41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9" h="29">
                <a:moveTo>
                  <a:pt x="21" y="29"/>
                </a:moveTo>
                <a:cubicBezTo>
                  <a:pt x="18" y="27"/>
                  <a:pt x="18" y="27"/>
                  <a:pt x="18" y="27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7"/>
                  <a:pt x="25" y="7"/>
                </a:cubicBezTo>
                <a:cubicBezTo>
                  <a:pt x="24" y="6"/>
                  <a:pt x="22" y="7"/>
                  <a:pt x="20" y="8"/>
                </a:cubicBezTo>
                <a:cubicBezTo>
                  <a:pt x="13" y="12"/>
                  <a:pt x="11" y="9"/>
                  <a:pt x="10" y="6"/>
                </a:cubicBezTo>
                <a:cubicBezTo>
                  <a:pt x="9" y="6"/>
                  <a:pt x="8" y="5"/>
                  <a:pt x="8" y="4"/>
                </a:cubicBezTo>
                <a:cubicBezTo>
                  <a:pt x="7" y="3"/>
                  <a:pt x="6" y="3"/>
                  <a:pt x="5" y="3"/>
                </a:cubicBezTo>
                <a:cubicBezTo>
                  <a:pt x="4" y="4"/>
                  <a:pt x="3" y="6"/>
                  <a:pt x="3" y="7"/>
                </a:cubicBezTo>
                <a:cubicBezTo>
                  <a:pt x="11" y="26"/>
                  <a:pt x="11" y="26"/>
                  <a:pt x="11" y="26"/>
                </a:cubicBezTo>
                <a:cubicBezTo>
                  <a:pt x="8" y="27"/>
                  <a:pt x="8" y="27"/>
                  <a:pt x="8" y="27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1" y="1"/>
                  <a:pt x="4" y="0"/>
                </a:cubicBezTo>
                <a:cubicBezTo>
                  <a:pt x="6" y="0"/>
                  <a:pt x="7" y="0"/>
                  <a:pt x="9" y="2"/>
                </a:cubicBezTo>
                <a:cubicBezTo>
                  <a:pt x="11" y="3"/>
                  <a:pt x="11" y="4"/>
                  <a:pt x="12" y="5"/>
                </a:cubicBezTo>
                <a:cubicBezTo>
                  <a:pt x="14" y="7"/>
                  <a:pt x="14" y="8"/>
                  <a:pt x="18" y="6"/>
                </a:cubicBezTo>
                <a:cubicBezTo>
                  <a:pt x="22" y="4"/>
                  <a:pt x="25" y="3"/>
                  <a:pt x="27" y="4"/>
                </a:cubicBezTo>
                <a:cubicBezTo>
                  <a:pt x="28" y="5"/>
                  <a:pt x="29" y="7"/>
                  <a:pt x="29" y="9"/>
                </a:cubicBezTo>
                <a:cubicBezTo>
                  <a:pt x="29" y="10"/>
                  <a:pt x="29" y="10"/>
                  <a:pt x="29" y="10"/>
                </a:cubicBezTo>
                <a:lnTo>
                  <a:pt x="21" y="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išļiḍé">
            <a:extLst>
              <a:ext uri="{FF2B5EF4-FFF2-40B4-BE49-F238E27FC236}">
                <a16:creationId xmlns:a16="http://schemas.microsoft.com/office/drawing/2014/main" id="{5DA9AA52-4EA6-48AB-98F7-2F50782B182D}"/>
              </a:ext>
            </a:extLst>
          </p:cNvPr>
          <p:cNvSpPr/>
          <p:nvPr/>
        </p:nvSpPr>
        <p:spPr bwMode="auto">
          <a:xfrm>
            <a:off x="1363947" y="2345527"/>
            <a:ext cx="173951" cy="50396"/>
          </a:xfrm>
          <a:custGeom>
            <a:avLst/>
            <a:gdLst>
              <a:gd name="T0" fmla="*/ 23 w 45"/>
              <a:gd name="T1" fmla="*/ 13 h 13"/>
              <a:gd name="T2" fmla="*/ 0 w 45"/>
              <a:gd name="T3" fmla="*/ 7 h 13"/>
              <a:gd name="T4" fmla="*/ 0 w 45"/>
              <a:gd name="T5" fmla="*/ 4 h 13"/>
              <a:gd name="T6" fmla="*/ 19 w 45"/>
              <a:gd name="T7" fmla="*/ 0 h 13"/>
              <a:gd name="T8" fmla="*/ 41 w 45"/>
              <a:gd name="T9" fmla="*/ 1 h 13"/>
              <a:gd name="T10" fmla="*/ 45 w 45"/>
              <a:gd name="T11" fmla="*/ 6 h 13"/>
              <a:gd name="T12" fmla="*/ 44 w 45"/>
              <a:gd name="T13" fmla="*/ 9 h 13"/>
              <a:gd name="T14" fmla="*/ 23 w 45"/>
              <a:gd name="T15" fmla="*/ 13 h 13"/>
              <a:gd name="T16" fmla="*/ 19 w 45"/>
              <a:gd name="T17" fmla="*/ 3 h 13"/>
              <a:gd name="T18" fmla="*/ 3 w 45"/>
              <a:gd name="T19" fmla="*/ 6 h 13"/>
              <a:gd name="T20" fmla="*/ 23 w 45"/>
              <a:gd name="T21" fmla="*/ 10 h 13"/>
              <a:gd name="T22" fmla="*/ 42 w 45"/>
              <a:gd name="T23" fmla="*/ 7 h 13"/>
              <a:gd name="T24" fmla="*/ 42 w 45"/>
              <a:gd name="T25" fmla="*/ 6 h 13"/>
              <a:gd name="T26" fmla="*/ 41 w 45"/>
              <a:gd name="T27" fmla="*/ 4 h 13"/>
              <a:gd name="T28" fmla="*/ 19 w 45"/>
              <a:gd name="T29" fmla="*/ 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5" h="13">
                <a:moveTo>
                  <a:pt x="23" y="13"/>
                </a:moveTo>
                <a:cubicBezTo>
                  <a:pt x="18" y="13"/>
                  <a:pt x="2" y="13"/>
                  <a:pt x="0" y="7"/>
                </a:cubicBezTo>
                <a:cubicBezTo>
                  <a:pt x="0" y="6"/>
                  <a:pt x="0" y="5"/>
                  <a:pt x="0" y="4"/>
                </a:cubicBezTo>
                <a:cubicBezTo>
                  <a:pt x="1" y="3"/>
                  <a:pt x="4" y="0"/>
                  <a:pt x="19" y="0"/>
                </a:cubicBezTo>
                <a:cubicBezTo>
                  <a:pt x="25" y="0"/>
                  <a:pt x="32" y="1"/>
                  <a:pt x="41" y="1"/>
                </a:cubicBezTo>
                <a:cubicBezTo>
                  <a:pt x="43" y="2"/>
                  <a:pt x="45" y="3"/>
                  <a:pt x="45" y="6"/>
                </a:cubicBezTo>
                <a:cubicBezTo>
                  <a:pt x="45" y="7"/>
                  <a:pt x="45" y="8"/>
                  <a:pt x="44" y="9"/>
                </a:cubicBezTo>
                <a:cubicBezTo>
                  <a:pt x="41" y="12"/>
                  <a:pt x="31" y="13"/>
                  <a:pt x="23" y="13"/>
                </a:cubicBezTo>
                <a:close/>
                <a:moveTo>
                  <a:pt x="19" y="3"/>
                </a:moveTo>
                <a:cubicBezTo>
                  <a:pt x="4" y="3"/>
                  <a:pt x="3" y="6"/>
                  <a:pt x="3" y="6"/>
                </a:cubicBezTo>
                <a:cubicBezTo>
                  <a:pt x="3" y="8"/>
                  <a:pt x="11" y="10"/>
                  <a:pt x="23" y="10"/>
                </a:cubicBezTo>
                <a:cubicBezTo>
                  <a:pt x="32" y="10"/>
                  <a:pt x="40" y="9"/>
                  <a:pt x="42" y="7"/>
                </a:cubicBezTo>
                <a:cubicBezTo>
                  <a:pt x="42" y="7"/>
                  <a:pt x="42" y="6"/>
                  <a:pt x="42" y="6"/>
                </a:cubicBezTo>
                <a:cubicBezTo>
                  <a:pt x="42" y="5"/>
                  <a:pt x="41" y="5"/>
                  <a:pt x="41" y="4"/>
                </a:cubicBezTo>
                <a:cubicBezTo>
                  <a:pt x="32" y="4"/>
                  <a:pt x="25" y="3"/>
                  <a:pt x="19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ïŝļíḑê">
            <a:extLst>
              <a:ext uri="{FF2B5EF4-FFF2-40B4-BE49-F238E27FC236}">
                <a16:creationId xmlns:a16="http://schemas.microsoft.com/office/drawing/2014/main" id="{3EE2C312-CF48-483A-9E66-43DB0E7BB172}"/>
              </a:ext>
            </a:extLst>
          </p:cNvPr>
          <p:cNvSpPr/>
          <p:nvPr/>
        </p:nvSpPr>
        <p:spPr bwMode="auto">
          <a:xfrm>
            <a:off x="1363947" y="2384543"/>
            <a:ext cx="173951" cy="50396"/>
          </a:xfrm>
          <a:custGeom>
            <a:avLst/>
            <a:gdLst>
              <a:gd name="T0" fmla="*/ 23 w 45"/>
              <a:gd name="T1" fmla="*/ 13 h 13"/>
              <a:gd name="T2" fmla="*/ 0 w 45"/>
              <a:gd name="T3" fmla="*/ 6 h 13"/>
              <a:gd name="T4" fmla="*/ 0 w 45"/>
              <a:gd name="T5" fmla="*/ 4 h 13"/>
              <a:gd name="T6" fmla="*/ 19 w 45"/>
              <a:gd name="T7" fmla="*/ 0 h 13"/>
              <a:gd name="T8" fmla="*/ 41 w 45"/>
              <a:gd name="T9" fmla="*/ 1 h 13"/>
              <a:gd name="T10" fmla="*/ 45 w 45"/>
              <a:gd name="T11" fmla="*/ 6 h 13"/>
              <a:gd name="T12" fmla="*/ 44 w 45"/>
              <a:gd name="T13" fmla="*/ 8 h 13"/>
              <a:gd name="T14" fmla="*/ 23 w 45"/>
              <a:gd name="T15" fmla="*/ 13 h 13"/>
              <a:gd name="T16" fmla="*/ 19 w 45"/>
              <a:gd name="T17" fmla="*/ 3 h 13"/>
              <a:gd name="T18" fmla="*/ 3 w 45"/>
              <a:gd name="T19" fmla="*/ 5 h 13"/>
              <a:gd name="T20" fmla="*/ 23 w 45"/>
              <a:gd name="T21" fmla="*/ 10 h 13"/>
              <a:gd name="T22" fmla="*/ 42 w 45"/>
              <a:gd name="T23" fmla="*/ 6 h 13"/>
              <a:gd name="T24" fmla="*/ 42 w 45"/>
              <a:gd name="T25" fmla="*/ 6 h 13"/>
              <a:gd name="T26" fmla="*/ 41 w 45"/>
              <a:gd name="T27" fmla="*/ 4 h 13"/>
              <a:gd name="T28" fmla="*/ 19 w 45"/>
              <a:gd name="T29" fmla="*/ 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5" h="13">
                <a:moveTo>
                  <a:pt x="23" y="13"/>
                </a:moveTo>
                <a:cubicBezTo>
                  <a:pt x="18" y="13"/>
                  <a:pt x="2" y="12"/>
                  <a:pt x="0" y="6"/>
                </a:cubicBezTo>
                <a:cubicBezTo>
                  <a:pt x="0" y="6"/>
                  <a:pt x="0" y="5"/>
                  <a:pt x="0" y="4"/>
                </a:cubicBezTo>
                <a:cubicBezTo>
                  <a:pt x="1" y="2"/>
                  <a:pt x="4" y="0"/>
                  <a:pt x="19" y="0"/>
                </a:cubicBezTo>
                <a:cubicBezTo>
                  <a:pt x="25" y="0"/>
                  <a:pt x="32" y="0"/>
                  <a:pt x="41" y="1"/>
                </a:cubicBezTo>
                <a:cubicBezTo>
                  <a:pt x="43" y="1"/>
                  <a:pt x="45" y="3"/>
                  <a:pt x="45" y="6"/>
                </a:cubicBezTo>
                <a:cubicBezTo>
                  <a:pt x="45" y="7"/>
                  <a:pt x="45" y="8"/>
                  <a:pt x="44" y="8"/>
                </a:cubicBezTo>
                <a:cubicBezTo>
                  <a:pt x="41" y="12"/>
                  <a:pt x="31" y="13"/>
                  <a:pt x="23" y="13"/>
                </a:cubicBezTo>
                <a:close/>
                <a:moveTo>
                  <a:pt x="19" y="3"/>
                </a:moveTo>
                <a:cubicBezTo>
                  <a:pt x="4" y="3"/>
                  <a:pt x="3" y="5"/>
                  <a:pt x="3" y="5"/>
                </a:cubicBezTo>
                <a:cubicBezTo>
                  <a:pt x="3" y="7"/>
                  <a:pt x="11" y="10"/>
                  <a:pt x="23" y="10"/>
                </a:cubicBezTo>
                <a:cubicBezTo>
                  <a:pt x="32" y="10"/>
                  <a:pt x="40" y="8"/>
                  <a:pt x="42" y="6"/>
                </a:cubicBezTo>
                <a:cubicBezTo>
                  <a:pt x="42" y="6"/>
                  <a:pt x="42" y="6"/>
                  <a:pt x="42" y="6"/>
                </a:cubicBezTo>
                <a:cubicBezTo>
                  <a:pt x="42" y="4"/>
                  <a:pt x="41" y="4"/>
                  <a:pt x="41" y="4"/>
                </a:cubicBezTo>
                <a:cubicBezTo>
                  <a:pt x="32" y="3"/>
                  <a:pt x="25" y="3"/>
                  <a:pt x="19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ï$ľiḍê">
            <a:extLst>
              <a:ext uri="{FF2B5EF4-FFF2-40B4-BE49-F238E27FC236}">
                <a16:creationId xmlns:a16="http://schemas.microsoft.com/office/drawing/2014/main" id="{3E18B5A8-74B4-455B-8268-5F6D89824BA6}"/>
              </a:ext>
            </a:extLst>
          </p:cNvPr>
          <p:cNvSpPr/>
          <p:nvPr/>
        </p:nvSpPr>
        <p:spPr bwMode="auto">
          <a:xfrm>
            <a:off x="1363947" y="2423560"/>
            <a:ext cx="173951" cy="45520"/>
          </a:xfrm>
          <a:custGeom>
            <a:avLst/>
            <a:gdLst>
              <a:gd name="T0" fmla="*/ 23 w 45"/>
              <a:gd name="T1" fmla="*/ 12 h 12"/>
              <a:gd name="T2" fmla="*/ 0 w 45"/>
              <a:gd name="T3" fmla="*/ 6 h 12"/>
              <a:gd name="T4" fmla="*/ 0 w 45"/>
              <a:gd name="T5" fmla="*/ 4 h 12"/>
              <a:gd name="T6" fmla="*/ 19 w 45"/>
              <a:gd name="T7" fmla="*/ 0 h 12"/>
              <a:gd name="T8" fmla="*/ 41 w 45"/>
              <a:gd name="T9" fmla="*/ 1 h 12"/>
              <a:gd name="T10" fmla="*/ 45 w 45"/>
              <a:gd name="T11" fmla="*/ 6 h 12"/>
              <a:gd name="T12" fmla="*/ 44 w 45"/>
              <a:gd name="T13" fmla="*/ 8 h 12"/>
              <a:gd name="T14" fmla="*/ 23 w 45"/>
              <a:gd name="T15" fmla="*/ 12 h 12"/>
              <a:gd name="T16" fmla="*/ 19 w 45"/>
              <a:gd name="T17" fmla="*/ 3 h 12"/>
              <a:gd name="T18" fmla="*/ 3 w 45"/>
              <a:gd name="T19" fmla="*/ 5 h 12"/>
              <a:gd name="T20" fmla="*/ 23 w 45"/>
              <a:gd name="T21" fmla="*/ 9 h 12"/>
              <a:gd name="T22" fmla="*/ 42 w 45"/>
              <a:gd name="T23" fmla="*/ 6 h 12"/>
              <a:gd name="T24" fmla="*/ 42 w 45"/>
              <a:gd name="T25" fmla="*/ 6 h 12"/>
              <a:gd name="T26" fmla="*/ 41 w 45"/>
              <a:gd name="T27" fmla="*/ 4 h 12"/>
              <a:gd name="T28" fmla="*/ 19 w 45"/>
              <a:gd name="T29" fmla="*/ 3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5" h="12">
                <a:moveTo>
                  <a:pt x="23" y="12"/>
                </a:moveTo>
                <a:cubicBezTo>
                  <a:pt x="18" y="12"/>
                  <a:pt x="2" y="12"/>
                  <a:pt x="0" y="6"/>
                </a:cubicBezTo>
                <a:cubicBezTo>
                  <a:pt x="0" y="6"/>
                  <a:pt x="0" y="5"/>
                  <a:pt x="0" y="4"/>
                </a:cubicBezTo>
                <a:cubicBezTo>
                  <a:pt x="1" y="2"/>
                  <a:pt x="4" y="0"/>
                  <a:pt x="19" y="0"/>
                </a:cubicBezTo>
                <a:cubicBezTo>
                  <a:pt x="25" y="0"/>
                  <a:pt x="32" y="0"/>
                  <a:pt x="41" y="1"/>
                </a:cubicBezTo>
                <a:cubicBezTo>
                  <a:pt x="43" y="1"/>
                  <a:pt x="45" y="2"/>
                  <a:pt x="45" y="6"/>
                </a:cubicBezTo>
                <a:cubicBezTo>
                  <a:pt x="45" y="6"/>
                  <a:pt x="45" y="7"/>
                  <a:pt x="44" y="8"/>
                </a:cubicBezTo>
                <a:cubicBezTo>
                  <a:pt x="41" y="11"/>
                  <a:pt x="31" y="12"/>
                  <a:pt x="23" y="12"/>
                </a:cubicBezTo>
                <a:close/>
                <a:moveTo>
                  <a:pt x="19" y="3"/>
                </a:moveTo>
                <a:cubicBezTo>
                  <a:pt x="4" y="3"/>
                  <a:pt x="3" y="5"/>
                  <a:pt x="3" y="5"/>
                </a:cubicBezTo>
                <a:cubicBezTo>
                  <a:pt x="3" y="7"/>
                  <a:pt x="11" y="9"/>
                  <a:pt x="23" y="9"/>
                </a:cubicBezTo>
                <a:cubicBezTo>
                  <a:pt x="32" y="9"/>
                  <a:pt x="40" y="8"/>
                  <a:pt x="42" y="6"/>
                </a:cubicBezTo>
                <a:cubicBezTo>
                  <a:pt x="42" y="6"/>
                  <a:pt x="42" y="6"/>
                  <a:pt x="42" y="6"/>
                </a:cubicBezTo>
                <a:cubicBezTo>
                  <a:pt x="42" y="4"/>
                  <a:pt x="41" y="4"/>
                  <a:pt x="41" y="4"/>
                </a:cubicBezTo>
                <a:cubicBezTo>
                  <a:pt x="32" y="3"/>
                  <a:pt x="25" y="3"/>
                  <a:pt x="19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ïṡ1iḋe">
            <a:extLst>
              <a:ext uri="{FF2B5EF4-FFF2-40B4-BE49-F238E27FC236}">
                <a16:creationId xmlns:a16="http://schemas.microsoft.com/office/drawing/2014/main" id="{66E6069B-1848-43D0-B802-7DF16BA291A0}"/>
              </a:ext>
            </a:extLst>
          </p:cNvPr>
          <p:cNvSpPr/>
          <p:nvPr/>
        </p:nvSpPr>
        <p:spPr bwMode="auto">
          <a:xfrm>
            <a:off x="1422472" y="2460951"/>
            <a:ext cx="73157" cy="50396"/>
          </a:xfrm>
          <a:custGeom>
            <a:avLst/>
            <a:gdLst>
              <a:gd name="T0" fmla="*/ 9 w 19"/>
              <a:gd name="T1" fmla="*/ 13 h 13"/>
              <a:gd name="T2" fmla="*/ 9 w 19"/>
              <a:gd name="T3" fmla="*/ 13 h 13"/>
              <a:gd name="T4" fmla="*/ 0 w 19"/>
              <a:gd name="T5" fmla="*/ 1 h 13"/>
              <a:gd name="T6" fmla="*/ 3 w 19"/>
              <a:gd name="T7" fmla="*/ 0 h 13"/>
              <a:gd name="T8" fmla="*/ 9 w 19"/>
              <a:gd name="T9" fmla="*/ 10 h 13"/>
              <a:gd name="T10" fmla="*/ 9 w 19"/>
              <a:gd name="T11" fmla="*/ 10 h 13"/>
              <a:gd name="T12" fmla="*/ 16 w 19"/>
              <a:gd name="T13" fmla="*/ 0 h 13"/>
              <a:gd name="T14" fmla="*/ 19 w 19"/>
              <a:gd name="T15" fmla="*/ 1 h 13"/>
              <a:gd name="T16" fmla="*/ 9 w 19"/>
              <a:gd name="T1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" h="13">
                <a:moveTo>
                  <a:pt x="9" y="13"/>
                </a:moveTo>
                <a:cubicBezTo>
                  <a:pt x="9" y="13"/>
                  <a:pt x="9" y="13"/>
                  <a:pt x="9" y="13"/>
                </a:cubicBezTo>
                <a:cubicBezTo>
                  <a:pt x="4" y="12"/>
                  <a:pt x="0" y="2"/>
                  <a:pt x="0" y="1"/>
                </a:cubicBezTo>
                <a:cubicBezTo>
                  <a:pt x="3" y="0"/>
                  <a:pt x="3" y="0"/>
                  <a:pt x="3" y="0"/>
                </a:cubicBezTo>
                <a:cubicBezTo>
                  <a:pt x="4" y="4"/>
                  <a:pt x="7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0" y="10"/>
                  <a:pt x="13" y="9"/>
                  <a:pt x="16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6" y="9"/>
                  <a:pt x="13" y="13"/>
                  <a:pt x="9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îṩḻïḍè">
            <a:extLst>
              <a:ext uri="{FF2B5EF4-FFF2-40B4-BE49-F238E27FC236}">
                <a16:creationId xmlns:a16="http://schemas.microsoft.com/office/drawing/2014/main" id="{2B67E3B5-EAA3-4768-BD46-3AE358D4C657}"/>
              </a:ext>
            </a:extLst>
          </p:cNvPr>
          <p:cNvSpPr/>
          <p:nvPr/>
        </p:nvSpPr>
        <p:spPr bwMode="auto">
          <a:xfrm>
            <a:off x="1248522" y="1864316"/>
            <a:ext cx="92665" cy="100794"/>
          </a:xfrm>
          <a:custGeom>
            <a:avLst/>
            <a:gdLst>
              <a:gd name="T0" fmla="*/ 21 w 24"/>
              <a:gd name="T1" fmla="*/ 26 h 26"/>
              <a:gd name="T2" fmla="*/ 0 w 24"/>
              <a:gd name="T3" fmla="*/ 3 h 26"/>
              <a:gd name="T4" fmla="*/ 1 w 24"/>
              <a:gd name="T5" fmla="*/ 0 h 26"/>
              <a:gd name="T6" fmla="*/ 24 w 24"/>
              <a:gd name="T7" fmla="*/ 24 h 26"/>
              <a:gd name="T8" fmla="*/ 21 w 24"/>
              <a:gd name="T9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6">
                <a:moveTo>
                  <a:pt x="21" y="26"/>
                </a:moveTo>
                <a:cubicBezTo>
                  <a:pt x="21" y="26"/>
                  <a:pt x="11" y="5"/>
                  <a:pt x="0" y="3"/>
                </a:cubicBezTo>
                <a:cubicBezTo>
                  <a:pt x="1" y="0"/>
                  <a:pt x="1" y="0"/>
                  <a:pt x="1" y="0"/>
                </a:cubicBezTo>
                <a:cubicBezTo>
                  <a:pt x="13" y="2"/>
                  <a:pt x="23" y="24"/>
                  <a:pt x="24" y="24"/>
                </a:cubicBezTo>
                <a:lnTo>
                  <a:pt x="21" y="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iṧľiḋè">
            <a:extLst>
              <a:ext uri="{FF2B5EF4-FFF2-40B4-BE49-F238E27FC236}">
                <a16:creationId xmlns:a16="http://schemas.microsoft.com/office/drawing/2014/main" id="{60E4A56D-1772-4A72-B598-35035032D566}"/>
              </a:ext>
            </a:extLst>
          </p:cNvPr>
          <p:cNvSpPr/>
          <p:nvPr/>
        </p:nvSpPr>
        <p:spPr bwMode="auto">
          <a:xfrm>
            <a:off x="1375328" y="1861065"/>
            <a:ext cx="30889" cy="84536"/>
          </a:xfrm>
          <a:custGeom>
            <a:avLst/>
            <a:gdLst>
              <a:gd name="T0" fmla="*/ 5 w 8"/>
              <a:gd name="T1" fmla="*/ 22 h 22"/>
              <a:gd name="T2" fmla="*/ 0 w 8"/>
              <a:gd name="T3" fmla="*/ 4 h 22"/>
              <a:gd name="T4" fmla="*/ 1 w 8"/>
              <a:gd name="T5" fmla="*/ 4 h 22"/>
              <a:gd name="T6" fmla="*/ 1 w 8"/>
              <a:gd name="T7" fmla="*/ 1 h 22"/>
              <a:gd name="T8" fmla="*/ 8 w 8"/>
              <a:gd name="T9" fmla="*/ 21 h 22"/>
              <a:gd name="T10" fmla="*/ 5 w 8"/>
              <a:gd name="T11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22">
                <a:moveTo>
                  <a:pt x="5" y="22"/>
                </a:moveTo>
                <a:cubicBezTo>
                  <a:pt x="3" y="14"/>
                  <a:pt x="1" y="5"/>
                  <a:pt x="0" y="4"/>
                </a:cubicBezTo>
                <a:cubicBezTo>
                  <a:pt x="0" y="4"/>
                  <a:pt x="1" y="4"/>
                  <a:pt x="1" y="4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4" y="0"/>
                  <a:pt x="8" y="21"/>
                </a:cubicBezTo>
                <a:lnTo>
                  <a:pt x="5" y="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ïS1iḑê">
            <a:extLst>
              <a:ext uri="{FF2B5EF4-FFF2-40B4-BE49-F238E27FC236}">
                <a16:creationId xmlns:a16="http://schemas.microsoft.com/office/drawing/2014/main" id="{B67856D8-21FA-438E-AB23-60E335D24194}"/>
              </a:ext>
            </a:extLst>
          </p:cNvPr>
          <p:cNvSpPr/>
          <p:nvPr/>
        </p:nvSpPr>
        <p:spPr bwMode="auto">
          <a:xfrm>
            <a:off x="1448484" y="1815545"/>
            <a:ext cx="30889" cy="130057"/>
          </a:xfrm>
          <a:custGeom>
            <a:avLst/>
            <a:gdLst>
              <a:gd name="T0" fmla="*/ 3 w 8"/>
              <a:gd name="T1" fmla="*/ 34 h 34"/>
              <a:gd name="T2" fmla="*/ 6 w 8"/>
              <a:gd name="T3" fmla="*/ 0 h 34"/>
              <a:gd name="T4" fmla="*/ 8 w 8"/>
              <a:gd name="T5" fmla="*/ 1 h 34"/>
              <a:gd name="T6" fmla="*/ 6 w 8"/>
              <a:gd name="T7" fmla="*/ 33 h 34"/>
              <a:gd name="T8" fmla="*/ 3 w 8"/>
              <a:gd name="T9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34">
                <a:moveTo>
                  <a:pt x="3" y="34"/>
                </a:moveTo>
                <a:cubicBezTo>
                  <a:pt x="3" y="31"/>
                  <a:pt x="0" y="6"/>
                  <a:pt x="6" y="0"/>
                </a:cubicBezTo>
                <a:cubicBezTo>
                  <a:pt x="8" y="1"/>
                  <a:pt x="8" y="1"/>
                  <a:pt x="8" y="1"/>
                </a:cubicBezTo>
                <a:cubicBezTo>
                  <a:pt x="4" y="6"/>
                  <a:pt x="5" y="26"/>
                  <a:pt x="6" y="33"/>
                </a:cubicBezTo>
                <a:lnTo>
                  <a:pt x="3" y="3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îṡ1íde">
            <a:extLst>
              <a:ext uri="{FF2B5EF4-FFF2-40B4-BE49-F238E27FC236}">
                <a16:creationId xmlns:a16="http://schemas.microsoft.com/office/drawing/2014/main" id="{635B5063-0772-4028-ABBE-4AF53298E8C2}"/>
              </a:ext>
            </a:extLst>
          </p:cNvPr>
          <p:cNvSpPr/>
          <p:nvPr/>
        </p:nvSpPr>
        <p:spPr bwMode="auto">
          <a:xfrm>
            <a:off x="1510260" y="1883825"/>
            <a:ext cx="35766" cy="69905"/>
          </a:xfrm>
          <a:custGeom>
            <a:avLst/>
            <a:gdLst>
              <a:gd name="T0" fmla="*/ 3 w 9"/>
              <a:gd name="T1" fmla="*/ 18 h 18"/>
              <a:gd name="T2" fmla="*/ 0 w 9"/>
              <a:gd name="T3" fmla="*/ 18 h 18"/>
              <a:gd name="T4" fmla="*/ 8 w 9"/>
              <a:gd name="T5" fmla="*/ 0 h 18"/>
              <a:gd name="T6" fmla="*/ 9 w 9"/>
              <a:gd name="T7" fmla="*/ 3 h 18"/>
              <a:gd name="T8" fmla="*/ 3 w 9"/>
              <a:gd name="T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8">
                <a:moveTo>
                  <a:pt x="3" y="18"/>
                </a:moveTo>
                <a:cubicBezTo>
                  <a:pt x="0" y="18"/>
                  <a:pt x="0" y="18"/>
                  <a:pt x="0" y="18"/>
                </a:cubicBezTo>
                <a:cubicBezTo>
                  <a:pt x="1" y="15"/>
                  <a:pt x="3" y="1"/>
                  <a:pt x="8" y="0"/>
                </a:cubicBezTo>
                <a:cubicBezTo>
                  <a:pt x="9" y="3"/>
                  <a:pt x="9" y="3"/>
                  <a:pt x="9" y="3"/>
                </a:cubicBezTo>
                <a:cubicBezTo>
                  <a:pt x="6" y="4"/>
                  <a:pt x="4" y="12"/>
                  <a:pt x="3" y="1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îślîďe">
            <a:extLst>
              <a:ext uri="{FF2B5EF4-FFF2-40B4-BE49-F238E27FC236}">
                <a16:creationId xmlns:a16="http://schemas.microsoft.com/office/drawing/2014/main" id="{8770D0CF-9BDD-4A4A-842B-94148AB1CCF6}"/>
              </a:ext>
            </a:extLst>
          </p:cNvPr>
          <p:cNvSpPr/>
          <p:nvPr/>
        </p:nvSpPr>
        <p:spPr bwMode="auto">
          <a:xfrm>
            <a:off x="1565534" y="1911462"/>
            <a:ext cx="99169" cy="68280"/>
          </a:xfrm>
          <a:custGeom>
            <a:avLst/>
            <a:gdLst>
              <a:gd name="T0" fmla="*/ 3 w 26"/>
              <a:gd name="T1" fmla="*/ 18 h 18"/>
              <a:gd name="T2" fmla="*/ 0 w 26"/>
              <a:gd name="T3" fmla="*/ 16 h 18"/>
              <a:gd name="T4" fmla="*/ 26 w 26"/>
              <a:gd name="T5" fmla="*/ 1 h 18"/>
              <a:gd name="T6" fmla="*/ 25 w 26"/>
              <a:gd name="T7" fmla="*/ 4 h 18"/>
              <a:gd name="T8" fmla="*/ 3 w 26"/>
              <a:gd name="T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8">
                <a:moveTo>
                  <a:pt x="3" y="18"/>
                </a:moveTo>
                <a:cubicBezTo>
                  <a:pt x="0" y="16"/>
                  <a:pt x="0" y="16"/>
                  <a:pt x="0" y="16"/>
                </a:cubicBezTo>
                <a:cubicBezTo>
                  <a:pt x="1" y="15"/>
                  <a:pt x="14" y="0"/>
                  <a:pt x="26" y="1"/>
                </a:cubicBezTo>
                <a:cubicBezTo>
                  <a:pt x="25" y="4"/>
                  <a:pt x="25" y="4"/>
                  <a:pt x="25" y="4"/>
                </a:cubicBezTo>
                <a:cubicBezTo>
                  <a:pt x="16" y="3"/>
                  <a:pt x="3" y="18"/>
                  <a:pt x="3" y="1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íSļíḍe">
            <a:extLst>
              <a:ext uri="{FF2B5EF4-FFF2-40B4-BE49-F238E27FC236}">
                <a16:creationId xmlns:a16="http://schemas.microsoft.com/office/drawing/2014/main" id="{96CF8A11-0661-42AB-829F-F12F9D095C5F}"/>
              </a:ext>
            </a:extLst>
          </p:cNvPr>
          <p:cNvSpPr/>
          <p:nvPr/>
        </p:nvSpPr>
        <p:spPr bwMode="auto">
          <a:xfrm>
            <a:off x="1599675" y="1992747"/>
            <a:ext cx="45519" cy="22760"/>
          </a:xfrm>
          <a:custGeom>
            <a:avLst/>
            <a:gdLst>
              <a:gd name="T0" fmla="*/ 2 w 12"/>
              <a:gd name="T1" fmla="*/ 6 h 6"/>
              <a:gd name="T2" fmla="*/ 0 w 12"/>
              <a:gd name="T3" fmla="*/ 4 h 6"/>
              <a:gd name="T4" fmla="*/ 12 w 12"/>
              <a:gd name="T5" fmla="*/ 1 h 6"/>
              <a:gd name="T6" fmla="*/ 11 w 12"/>
              <a:gd name="T7" fmla="*/ 4 h 6"/>
              <a:gd name="T8" fmla="*/ 2 w 12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6">
                <a:moveTo>
                  <a:pt x="2" y="6"/>
                </a:moveTo>
                <a:cubicBezTo>
                  <a:pt x="0" y="4"/>
                  <a:pt x="0" y="4"/>
                  <a:pt x="0" y="4"/>
                </a:cubicBezTo>
                <a:cubicBezTo>
                  <a:pt x="1" y="4"/>
                  <a:pt x="6" y="0"/>
                  <a:pt x="12" y="1"/>
                </a:cubicBezTo>
                <a:cubicBezTo>
                  <a:pt x="11" y="4"/>
                  <a:pt x="11" y="4"/>
                  <a:pt x="11" y="4"/>
                </a:cubicBezTo>
                <a:cubicBezTo>
                  <a:pt x="7" y="4"/>
                  <a:pt x="2" y="6"/>
                  <a:pt x="2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îSlidé">
            <a:extLst>
              <a:ext uri="{FF2B5EF4-FFF2-40B4-BE49-F238E27FC236}">
                <a16:creationId xmlns:a16="http://schemas.microsoft.com/office/drawing/2014/main" id="{59EAE320-6647-4DF4-9953-F272B34F8749}"/>
              </a:ext>
            </a:extLst>
          </p:cNvPr>
          <p:cNvSpPr/>
          <p:nvPr/>
        </p:nvSpPr>
        <p:spPr bwMode="auto">
          <a:xfrm>
            <a:off x="1251773" y="1992747"/>
            <a:ext cx="47146" cy="22760"/>
          </a:xfrm>
          <a:custGeom>
            <a:avLst/>
            <a:gdLst>
              <a:gd name="T0" fmla="*/ 10 w 12"/>
              <a:gd name="T1" fmla="*/ 6 h 6"/>
              <a:gd name="T2" fmla="*/ 0 w 12"/>
              <a:gd name="T3" fmla="*/ 3 h 6"/>
              <a:gd name="T4" fmla="*/ 0 w 12"/>
              <a:gd name="T5" fmla="*/ 0 h 6"/>
              <a:gd name="T6" fmla="*/ 12 w 12"/>
              <a:gd name="T7" fmla="*/ 4 h 6"/>
              <a:gd name="T8" fmla="*/ 10 w 12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6">
                <a:moveTo>
                  <a:pt x="10" y="6"/>
                </a:moveTo>
                <a:cubicBezTo>
                  <a:pt x="9" y="6"/>
                  <a:pt x="6" y="3"/>
                  <a:pt x="0" y="3"/>
                </a:cubicBezTo>
                <a:cubicBezTo>
                  <a:pt x="0" y="0"/>
                  <a:pt x="0" y="0"/>
                  <a:pt x="0" y="0"/>
                </a:cubicBezTo>
                <a:cubicBezTo>
                  <a:pt x="7" y="0"/>
                  <a:pt x="11" y="4"/>
                  <a:pt x="12" y="4"/>
                </a:cubicBezTo>
                <a:lnTo>
                  <a:pt x="10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íŝ1ïḋè">
            <a:extLst>
              <a:ext uri="{FF2B5EF4-FFF2-40B4-BE49-F238E27FC236}">
                <a16:creationId xmlns:a16="http://schemas.microsoft.com/office/drawing/2014/main" id="{5C27EA90-4DF0-4E01-9B8D-258637854B35}"/>
              </a:ext>
            </a:extLst>
          </p:cNvPr>
          <p:cNvSpPr/>
          <p:nvPr/>
        </p:nvSpPr>
        <p:spPr bwMode="auto">
          <a:xfrm>
            <a:off x="2622419" y="5271660"/>
            <a:ext cx="123554" cy="154441"/>
          </a:xfrm>
          <a:custGeom>
            <a:avLst/>
            <a:gdLst>
              <a:gd name="T0" fmla="*/ 29 w 32"/>
              <a:gd name="T1" fmla="*/ 2 h 40"/>
              <a:gd name="T2" fmla="*/ 26 w 32"/>
              <a:gd name="T3" fmla="*/ 1 h 40"/>
              <a:gd name="T4" fmla="*/ 22 w 32"/>
              <a:gd name="T5" fmla="*/ 0 h 40"/>
              <a:gd name="T6" fmla="*/ 4 w 32"/>
              <a:gd name="T7" fmla="*/ 14 h 40"/>
              <a:gd name="T8" fmla="*/ 11 w 32"/>
              <a:gd name="T9" fmla="*/ 39 h 40"/>
              <a:gd name="T10" fmla="*/ 14 w 32"/>
              <a:gd name="T11" fmla="*/ 40 h 40"/>
              <a:gd name="T12" fmla="*/ 15 w 32"/>
              <a:gd name="T13" fmla="*/ 40 h 40"/>
              <a:gd name="T14" fmla="*/ 18 w 32"/>
              <a:gd name="T15" fmla="*/ 40 h 40"/>
              <a:gd name="T16" fmla="*/ 15 w 32"/>
              <a:gd name="T17" fmla="*/ 38 h 40"/>
              <a:gd name="T18" fmla="*/ 12 w 32"/>
              <a:gd name="T19" fmla="*/ 37 h 40"/>
              <a:gd name="T20" fmla="*/ 12 w 32"/>
              <a:gd name="T21" fmla="*/ 37 h 40"/>
              <a:gd name="T22" fmla="*/ 6 w 32"/>
              <a:gd name="T23" fmla="*/ 15 h 40"/>
              <a:gd name="T24" fmla="*/ 22 w 32"/>
              <a:gd name="T25" fmla="*/ 2 h 40"/>
              <a:gd name="T26" fmla="*/ 26 w 32"/>
              <a:gd name="T27" fmla="*/ 2 h 40"/>
              <a:gd name="T28" fmla="*/ 28 w 32"/>
              <a:gd name="T29" fmla="*/ 4 h 40"/>
              <a:gd name="T30" fmla="*/ 32 w 32"/>
              <a:gd name="T31" fmla="*/ 5 h 40"/>
              <a:gd name="T32" fmla="*/ 29 w 32"/>
              <a:gd name="T33" fmla="*/ 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" h="40">
                <a:moveTo>
                  <a:pt x="29" y="2"/>
                </a:moveTo>
                <a:cubicBezTo>
                  <a:pt x="28" y="2"/>
                  <a:pt x="27" y="1"/>
                  <a:pt x="26" y="1"/>
                </a:cubicBezTo>
                <a:cubicBezTo>
                  <a:pt x="25" y="0"/>
                  <a:pt x="23" y="0"/>
                  <a:pt x="22" y="0"/>
                </a:cubicBezTo>
                <a:cubicBezTo>
                  <a:pt x="15" y="0"/>
                  <a:pt x="8" y="5"/>
                  <a:pt x="4" y="14"/>
                </a:cubicBezTo>
                <a:cubicBezTo>
                  <a:pt x="0" y="25"/>
                  <a:pt x="3" y="36"/>
                  <a:pt x="11" y="39"/>
                </a:cubicBezTo>
                <a:cubicBezTo>
                  <a:pt x="12" y="39"/>
                  <a:pt x="13" y="40"/>
                  <a:pt x="14" y="40"/>
                </a:cubicBezTo>
                <a:cubicBezTo>
                  <a:pt x="15" y="40"/>
                  <a:pt x="15" y="40"/>
                  <a:pt x="15" y="40"/>
                </a:cubicBezTo>
                <a:cubicBezTo>
                  <a:pt x="16" y="40"/>
                  <a:pt x="17" y="40"/>
                  <a:pt x="18" y="40"/>
                </a:cubicBezTo>
                <a:cubicBezTo>
                  <a:pt x="17" y="39"/>
                  <a:pt x="16" y="39"/>
                  <a:pt x="15" y="38"/>
                </a:cubicBezTo>
                <a:cubicBezTo>
                  <a:pt x="14" y="38"/>
                  <a:pt x="13" y="38"/>
                  <a:pt x="12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5" y="34"/>
                  <a:pt x="2" y="24"/>
                  <a:pt x="6" y="15"/>
                </a:cubicBezTo>
                <a:cubicBezTo>
                  <a:pt x="9" y="7"/>
                  <a:pt x="16" y="2"/>
                  <a:pt x="22" y="2"/>
                </a:cubicBezTo>
                <a:cubicBezTo>
                  <a:pt x="23" y="2"/>
                  <a:pt x="24" y="2"/>
                  <a:pt x="26" y="2"/>
                </a:cubicBezTo>
                <a:cubicBezTo>
                  <a:pt x="27" y="3"/>
                  <a:pt x="28" y="4"/>
                  <a:pt x="28" y="4"/>
                </a:cubicBezTo>
                <a:cubicBezTo>
                  <a:pt x="30" y="4"/>
                  <a:pt x="31" y="5"/>
                  <a:pt x="32" y="5"/>
                </a:cubicBezTo>
                <a:cubicBezTo>
                  <a:pt x="31" y="4"/>
                  <a:pt x="30" y="3"/>
                  <a:pt x="29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îŝḷiḍê">
            <a:extLst>
              <a:ext uri="{FF2B5EF4-FFF2-40B4-BE49-F238E27FC236}">
                <a16:creationId xmlns:a16="http://schemas.microsoft.com/office/drawing/2014/main" id="{193B38FC-C707-4DE3-B0BF-CBE607FAB70B}"/>
              </a:ext>
            </a:extLst>
          </p:cNvPr>
          <p:cNvSpPr/>
          <p:nvPr/>
        </p:nvSpPr>
        <p:spPr bwMode="auto">
          <a:xfrm>
            <a:off x="2653308" y="5279790"/>
            <a:ext cx="138186" cy="154441"/>
          </a:xfrm>
          <a:custGeom>
            <a:avLst/>
            <a:gdLst>
              <a:gd name="T0" fmla="*/ 25 w 36"/>
              <a:gd name="T1" fmla="*/ 1 h 40"/>
              <a:gd name="T2" fmla="*/ 21 w 36"/>
              <a:gd name="T3" fmla="*/ 0 h 40"/>
              <a:gd name="T4" fmla="*/ 20 w 36"/>
              <a:gd name="T5" fmla="*/ 0 h 40"/>
              <a:gd name="T6" fmla="*/ 18 w 36"/>
              <a:gd name="T7" fmla="*/ 0 h 40"/>
              <a:gd name="T8" fmla="*/ 3 w 36"/>
              <a:gd name="T9" fmla="*/ 15 h 40"/>
              <a:gd name="T10" fmla="*/ 4 w 36"/>
              <a:gd name="T11" fmla="*/ 35 h 40"/>
              <a:gd name="T12" fmla="*/ 6 w 36"/>
              <a:gd name="T13" fmla="*/ 38 h 40"/>
              <a:gd name="T14" fmla="*/ 9 w 36"/>
              <a:gd name="T15" fmla="*/ 40 h 40"/>
              <a:gd name="T16" fmla="*/ 14 w 36"/>
              <a:gd name="T17" fmla="*/ 40 h 40"/>
              <a:gd name="T18" fmla="*/ 31 w 36"/>
              <a:gd name="T19" fmla="*/ 26 h 40"/>
              <a:gd name="T20" fmla="*/ 25 w 36"/>
              <a:gd name="T21" fmla="*/ 1 h 40"/>
              <a:gd name="T22" fmla="*/ 29 w 36"/>
              <a:gd name="T23" fmla="*/ 25 h 40"/>
              <a:gd name="T24" fmla="*/ 14 w 36"/>
              <a:gd name="T25" fmla="*/ 38 h 40"/>
              <a:gd name="T26" fmla="*/ 10 w 36"/>
              <a:gd name="T27" fmla="*/ 38 h 40"/>
              <a:gd name="T28" fmla="*/ 10 w 36"/>
              <a:gd name="T29" fmla="*/ 38 h 40"/>
              <a:gd name="T30" fmla="*/ 7 w 36"/>
              <a:gd name="T31" fmla="*/ 36 h 40"/>
              <a:gd name="T32" fmla="*/ 4 w 36"/>
              <a:gd name="T33" fmla="*/ 15 h 40"/>
              <a:gd name="T34" fmla="*/ 20 w 36"/>
              <a:gd name="T35" fmla="*/ 2 h 40"/>
              <a:gd name="T36" fmla="*/ 20 w 36"/>
              <a:gd name="T37" fmla="*/ 2 h 40"/>
              <a:gd name="T38" fmla="*/ 24 w 36"/>
              <a:gd name="T39" fmla="*/ 3 h 40"/>
              <a:gd name="T40" fmla="*/ 24 w 36"/>
              <a:gd name="T41" fmla="*/ 3 h 40"/>
              <a:gd name="T42" fmla="*/ 29 w 36"/>
              <a:gd name="T43" fmla="*/ 25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" h="40">
                <a:moveTo>
                  <a:pt x="25" y="1"/>
                </a:moveTo>
                <a:cubicBezTo>
                  <a:pt x="24" y="1"/>
                  <a:pt x="22" y="0"/>
                  <a:pt x="21" y="0"/>
                </a:cubicBezTo>
                <a:cubicBezTo>
                  <a:pt x="21" y="0"/>
                  <a:pt x="21" y="0"/>
                  <a:pt x="20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1" y="2"/>
                  <a:pt x="6" y="7"/>
                  <a:pt x="3" y="15"/>
                </a:cubicBezTo>
                <a:cubicBezTo>
                  <a:pt x="0" y="22"/>
                  <a:pt x="0" y="30"/>
                  <a:pt x="4" y="35"/>
                </a:cubicBezTo>
                <a:cubicBezTo>
                  <a:pt x="4" y="36"/>
                  <a:pt x="5" y="37"/>
                  <a:pt x="6" y="38"/>
                </a:cubicBezTo>
                <a:cubicBezTo>
                  <a:pt x="7" y="39"/>
                  <a:pt x="8" y="39"/>
                  <a:pt x="9" y="40"/>
                </a:cubicBezTo>
                <a:cubicBezTo>
                  <a:pt x="11" y="40"/>
                  <a:pt x="12" y="40"/>
                  <a:pt x="14" y="40"/>
                </a:cubicBezTo>
                <a:cubicBezTo>
                  <a:pt x="21" y="40"/>
                  <a:pt x="28" y="35"/>
                  <a:pt x="31" y="26"/>
                </a:cubicBezTo>
                <a:cubicBezTo>
                  <a:pt x="36" y="15"/>
                  <a:pt x="33" y="4"/>
                  <a:pt x="25" y="1"/>
                </a:cubicBezTo>
                <a:close/>
                <a:moveTo>
                  <a:pt x="29" y="25"/>
                </a:moveTo>
                <a:cubicBezTo>
                  <a:pt x="26" y="33"/>
                  <a:pt x="20" y="38"/>
                  <a:pt x="14" y="38"/>
                </a:cubicBezTo>
                <a:cubicBezTo>
                  <a:pt x="12" y="38"/>
                  <a:pt x="11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9" y="37"/>
                  <a:pt x="8" y="37"/>
                  <a:pt x="7" y="36"/>
                </a:cubicBezTo>
                <a:cubicBezTo>
                  <a:pt x="3" y="32"/>
                  <a:pt x="1" y="23"/>
                  <a:pt x="4" y="15"/>
                </a:cubicBezTo>
                <a:cubicBezTo>
                  <a:pt x="8" y="8"/>
                  <a:pt x="14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2" y="2"/>
                  <a:pt x="23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31" y="6"/>
                  <a:pt x="33" y="16"/>
                  <a:pt x="29" y="2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iṡľïḋe">
            <a:extLst>
              <a:ext uri="{FF2B5EF4-FFF2-40B4-BE49-F238E27FC236}">
                <a16:creationId xmlns:a16="http://schemas.microsoft.com/office/drawing/2014/main" id="{458E68B4-11C3-4A28-903C-F526BBC8553D}"/>
              </a:ext>
            </a:extLst>
          </p:cNvPr>
          <p:cNvSpPr/>
          <p:nvPr/>
        </p:nvSpPr>
        <p:spPr bwMode="auto">
          <a:xfrm>
            <a:off x="2773610" y="5522019"/>
            <a:ext cx="123554" cy="154441"/>
          </a:xfrm>
          <a:custGeom>
            <a:avLst/>
            <a:gdLst>
              <a:gd name="T0" fmla="*/ 29 w 32"/>
              <a:gd name="T1" fmla="*/ 2 h 40"/>
              <a:gd name="T2" fmla="*/ 26 w 32"/>
              <a:gd name="T3" fmla="*/ 1 h 40"/>
              <a:gd name="T4" fmla="*/ 22 w 32"/>
              <a:gd name="T5" fmla="*/ 0 h 40"/>
              <a:gd name="T6" fmla="*/ 4 w 32"/>
              <a:gd name="T7" fmla="*/ 14 h 40"/>
              <a:gd name="T8" fmla="*/ 11 w 32"/>
              <a:gd name="T9" fmla="*/ 39 h 40"/>
              <a:gd name="T10" fmla="*/ 14 w 32"/>
              <a:gd name="T11" fmla="*/ 40 h 40"/>
              <a:gd name="T12" fmla="*/ 15 w 32"/>
              <a:gd name="T13" fmla="*/ 40 h 40"/>
              <a:gd name="T14" fmla="*/ 18 w 32"/>
              <a:gd name="T15" fmla="*/ 40 h 40"/>
              <a:gd name="T16" fmla="*/ 15 w 32"/>
              <a:gd name="T17" fmla="*/ 38 h 40"/>
              <a:gd name="T18" fmla="*/ 12 w 32"/>
              <a:gd name="T19" fmla="*/ 37 h 40"/>
              <a:gd name="T20" fmla="*/ 12 w 32"/>
              <a:gd name="T21" fmla="*/ 37 h 40"/>
              <a:gd name="T22" fmla="*/ 6 w 32"/>
              <a:gd name="T23" fmla="*/ 15 h 40"/>
              <a:gd name="T24" fmla="*/ 22 w 32"/>
              <a:gd name="T25" fmla="*/ 2 h 40"/>
              <a:gd name="T26" fmla="*/ 25 w 32"/>
              <a:gd name="T27" fmla="*/ 3 h 40"/>
              <a:gd name="T28" fmla="*/ 28 w 32"/>
              <a:gd name="T29" fmla="*/ 4 h 40"/>
              <a:gd name="T30" fmla="*/ 32 w 32"/>
              <a:gd name="T31" fmla="*/ 5 h 40"/>
              <a:gd name="T32" fmla="*/ 29 w 32"/>
              <a:gd name="T33" fmla="*/ 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" h="40">
                <a:moveTo>
                  <a:pt x="29" y="2"/>
                </a:moveTo>
                <a:cubicBezTo>
                  <a:pt x="28" y="2"/>
                  <a:pt x="27" y="1"/>
                  <a:pt x="26" y="1"/>
                </a:cubicBezTo>
                <a:cubicBezTo>
                  <a:pt x="25" y="0"/>
                  <a:pt x="23" y="0"/>
                  <a:pt x="22" y="0"/>
                </a:cubicBezTo>
                <a:cubicBezTo>
                  <a:pt x="15" y="0"/>
                  <a:pt x="8" y="6"/>
                  <a:pt x="4" y="14"/>
                </a:cubicBezTo>
                <a:cubicBezTo>
                  <a:pt x="0" y="25"/>
                  <a:pt x="3" y="36"/>
                  <a:pt x="11" y="39"/>
                </a:cubicBezTo>
                <a:cubicBezTo>
                  <a:pt x="12" y="40"/>
                  <a:pt x="13" y="40"/>
                  <a:pt x="14" y="40"/>
                </a:cubicBezTo>
                <a:cubicBezTo>
                  <a:pt x="15" y="40"/>
                  <a:pt x="15" y="40"/>
                  <a:pt x="15" y="40"/>
                </a:cubicBezTo>
                <a:cubicBezTo>
                  <a:pt x="16" y="40"/>
                  <a:pt x="17" y="40"/>
                  <a:pt x="18" y="40"/>
                </a:cubicBezTo>
                <a:cubicBezTo>
                  <a:pt x="17" y="39"/>
                  <a:pt x="16" y="39"/>
                  <a:pt x="15" y="38"/>
                </a:cubicBezTo>
                <a:cubicBezTo>
                  <a:pt x="14" y="38"/>
                  <a:pt x="13" y="38"/>
                  <a:pt x="12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5" y="34"/>
                  <a:pt x="2" y="24"/>
                  <a:pt x="6" y="15"/>
                </a:cubicBezTo>
                <a:cubicBezTo>
                  <a:pt x="9" y="7"/>
                  <a:pt x="16" y="2"/>
                  <a:pt x="22" y="2"/>
                </a:cubicBezTo>
                <a:cubicBezTo>
                  <a:pt x="23" y="2"/>
                  <a:pt x="24" y="2"/>
                  <a:pt x="25" y="3"/>
                </a:cubicBezTo>
                <a:cubicBezTo>
                  <a:pt x="27" y="3"/>
                  <a:pt x="27" y="4"/>
                  <a:pt x="28" y="4"/>
                </a:cubicBezTo>
                <a:cubicBezTo>
                  <a:pt x="30" y="4"/>
                  <a:pt x="31" y="5"/>
                  <a:pt x="32" y="5"/>
                </a:cubicBezTo>
                <a:cubicBezTo>
                  <a:pt x="31" y="4"/>
                  <a:pt x="30" y="3"/>
                  <a:pt x="29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iŝḻíďe">
            <a:extLst>
              <a:ext uri="{FF2B5EF4-FFF2-40B4-BE49-F238E27FC236}">
                <a16:creationId xmlns:a16="http://schemas.microsoft.com/office/drawing/2014/main" id="{C39E61A7-838B-4302-ACE0-73066647D0FB}"/>
              </a:ext>
            </a:extLst>
          </p:cNvPr>
          <p:cNvSpPr/>
          <p:nvPr/>
        </p:nvSpPr>
        <p:spPr bwMode="auto">
          <a:xfrm>
            <a:off x="2799622" y="5530149"/>
            <a:ext cx="139811" cy="154441"/>
          </a:xfrm>
          <a:custGeom>
            <a:avLst/>
            <a:gdLst>
              <a:gd name="T0" fmla="*/ 26 w 36"/>
              <a:gd name="T1" fmla="*/ 1 h 40"/>
              <a:gd name="T2" fmla="*/ 22 w 36"/>
              <a:gd name="T3" fmla="*/ 0 h 40"/>
              <a:gd name="T4" fmla="*/ 21 w 36"/>
              <a:gd name="T5" fmla="*/ 0 h 40"/>
              <a:gd name="T6" fmla="*/ 18 w 36"/>
              <a:gd name="T7" fmla="*/ 1 h 40"/>
              <a:gd name="T8" fmla="*/ 3 w 36"/>
              <a:gd name="T9" fmla="*/ 15 h 40"/>
              <a:gd name="T10" fmla="*/ 5 w 36"/>
              <a:gd name="T11" fmla="*/ 35 h 40"/>
              <a:gd name="T12" fmla="*/ 7 w 36"/>
              <a:gd name="T13" fmla="*/ 38 h 40"/>
              <a:gd name="T14" fmla="*/ 10 w 36"/>
              <a:gd name="T15" fmla="*/ 40 h 40"/>
              <a:gd name="T16" fmla="*/ 15 w 36"/>
              <a:gd name="T17" fmla="*/ 40 h 40"/>
              <a:gd name="T18" fmla="*/ 32 w 36"/>
              <a:gd name="T19" fmla="*/ 26 h 40"/>
              <a:gd name="T20" fmla="*/ 26 w 36"/>
              <a:gd name="T21" fmla="*/ 1 h 40"/>
              <a:gd name="T22" fmla="*/ 30 w 36"/>
              <a:gd name="T23" fmla="*/ 25 h 40"/>
              <a:gd name="T24" fmla="*/ 15 w 36"/>
              <a:gd name="T25" fmla="*/ 38 h 40"/>
              <a:gd name="T26" fmla="*/ 11 w 36"/>
              <a:gd name="T27" fmla="*/ 38 h 40"/>
              <a:gd name="T28" fmla="*/ 11 w 36"/>
              <a:gd name="T29" fmla="*/ 38 h 40"/>
              <a:gd name="T30" fmla="*/ 8 w 36"/>
              <a:gd name="T31" fmla="*/ 36 h 40"/>
              <a:gd name="T32" fmla="*/ 5 w 36"/>
              <a:gd name="T33" fmla="*/ 15 h 40"/>
              <a:gd name="T34" fmla="*/ 21 w 36"/>
              <a:gd name="T35" fmla="*/ 2 h 40"/>
              <a:gd name="T36" fmla="*/ 21 w 36"/>
              <a:gd name="T37" fmla="*/ 2 h 40"/>
              <a:gd name="T38" fmla="*/ 25 w 36"/>
              <a:gd name="T39" fmla="*/ 3 h 40"/>
              <a:gd name="T40" fmla="*/ 25 w 36"/>
              <a:gd name="T41" fmla="*/ 3 h 40"/>
              <a:gd name="T42" fmla="*/ 30 w 36"/>
              <a:gd name="T43" fmla="*/ 25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" h="40">
                <a:moveTo>
                  <a:pt x="26" y="1"/>
                </a:moveTo>
                <a:cubicBezTo>
                  <a:pt x="25" y="1"/>
                  <a:pt x="23" y="0"/>
                  <a:pt x="22" y="0"/>
                </a:cubicBezTo>
                <a:cubicBezTo>
                  <a:pt x="22" y="0"/>
                  <a:pt x="21" y="0"/>
                  <a:pt x="21" y="0"/>
                </a:cubicBezTo>
                <a:cubicBezTo>
                  <a:pt x="20" y="0"/>
                  <a:pt x="19" y="0"/>
                  <a:pt x="18" y="1"/>
                </a:cubicBezTo>
                <a:cubicBezTo>
                  <a:pt x="12" y="2"/>
                  <a:pt x="6" y="7"/>
                  <a:pt x="3" y="15"/>
                </a:cubicBezTo>
                <a:cubicBezTo>
                  <a:pt x="0" y="22"/>
                  <a:pt x="1" y="30"/>
                  <a:pt x="5" y="35"/>
                </a:cubicBezTo>
                <a:cubicBezTo>
                  <a:pt x="5" y="36"/>
                  <a:pt x="6" y="37"/>
                  <a:pt x="7" y="38"/>
                </a:cubicBezTo>
                <a:cubicBezTo>
                  <a:pt x="8" y="39"/>
                  <a:pt x="9" y="39"/>
                  <a:pt x="10" y="40"/>
                </a:cubicBezTo>
                <a:cubicBezTo>
                  <a:pt x="12" y="40"/>
                  <a:pt x="13" y="40"/>
                  <a:pt x="15" y="40"/>
                </a:cubicBezTo>
                <a:cubicBezTo>
                  <a:pt x="22" y="40"/>
                  <a:pt x="29" y="35"/>
                  <a:pt x="32" y="26"/>
                </a:cubicBezTo>
                <a:cubicBezTo>
                  <a:pt x="36" y="16"/>
                  <a:pt x="33" y="4"/>
                  <a:pt x="26" y="1"/>
                </a:cubicBezTo>
                <a:close/>
                <a:moveTo>
                  <a:pt x="30" y="25"/>
                </a:moveTo>
                <a:cubicBezTo>
                  <a:pt x="27" y="33"/>
                  <a:pt x="21" y="38"/>
                  <a:pt x="15" y="38"/>
                </a:cubicBezTo>
                <a:cubicBezTo>
                  <a:pt x="13" y="38"/>
                  <a:pt x="12" y="38"/>
                  <a:pt x="11" y="38"/>
                </a:cubicBezTo>
                <a:cubicBezTo>
                  <a:pt x="11" y="38"/>
                  <a:pt x="11" y="38"/>
                  <a:pt x="11" y="38"/>
                </a:cubicBezTo>
                <a:cubicBezTo>
                  <a:pt x="10" y="37"/>
                  <a:pt x="9" y="37"/>
                  <a:pt x="8" y="36"/>
                </a:cubicBezTo>
                <a:cubicBezTo>
                  <a:pt x="3" y="32"/>
                  <a:pt x="2" y="23"/>
                  <a:pt x="5" y="15"/>
                </a:cubicBezTo>
                <a:cubicBezTo>
                  <a:pt x="8" y="8"/>
                  <a:pt x="15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3" y="2"/>
                  <a:pt x="24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32" y="6"/>
                  <a:pt x="34" y="16"/>
                  <a:pt x="30" y="2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ïṣļiḍé">
            <a:extLst>
              <a:ext uri="{FF2B5EF4-FFF2-40B4-BE49-F238E27FC236}">
                <a16:creationId xmlns:a16="http://schemas.microsoft.com/office/drawing/2014/main" id="{2815BBDA-6855-4D76-A4BC-2343B06ABBAC}"/>
              </a:ext>
            </a:extLst>
          </p:cNvPr>
          <p:cNvSpPr/>
          <p:nvPr/>
        </p:nvSpPr>
        <p:spPr bwMode="auto">
          <a:xfrm>
            <a:off x="2650057" y="5279790"/>
            <a:ext cx="281248" cy="404800"/>
          </a:xfrm>
          <a:custGeom>
            <a:avLst/>
            <a:gdLst>
              <a:gd name="T0" fmla="*/ 125 w 173"/>
              <a:gd name="T1" fmla="*/ 0 h 249"/>
              <a:gd name="T2" fmla="*/ 2 w 173"/>
              <a:gd name="T3" fmla="*/ 244 h 249"/>
              <a:gd name="T4" fmla="*/ 0 w 173"/>
              <a:gd name="T5" fmla="*/ 249 h 249"/>
              <a:gd name="T6" fmla="*/ 0 w 173"/>
              <a:gd name="T7" fmla="*/ 249 h 249"/>
              <a:gd name="T8" fmla="*/ 47 w 173"/>
              <a:gd name="T9" fmla="*/ 249 h 249"/>
              <a:gd name="T10" fmla="*/ 173 w 173"/>
              <a:gd name="T11" fmla="*/ 0 h 249"/>
              <a:gd name="T12" fmla="*/ 125 w 173"/>
              <a:gd name="T13" fmla="*/ 0 h 249"/>
              <a:gd name="T14" fmla="*/ 45 w 173"/>
              <a:gd name="T15" fmla="*/ 244 h 249"/>
              <a:gd name="T16" fmla="*/ 7 w 173"/>
              <a:gd name="T17" fmla="*/ 244 h 249"/>
              <a:gd name="T18" fmla="*/ 128 w 173"/>
              <a:gd name="T19" fmla="*/ 5 h 249"/>
              <a:gd name="T20" fmla="*/ 166 w 173"/>
              <a:gd name="T21" fmla="*/ 5 h 249"/>
              <a:gd name="T22" fmla="*/ 130 w 173"/>
              <a:gd name="T23" fmla="*/ 73 h 249"/>
              <a:gd name="T24" fmla="*/ 45 w 173"/>
              <a:gd name="T25" fmla="*/ 244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3" h="249">
                <a:moveTo>
                  <a:pt x="125" y="0"/>
                </a:moveTo>
                <a:lnTo>
                  <a:pt x="2" y="244"/>
                </a:lnTo>
                <a:lnTo>
                  <a:pt x="0" y="249"/>
                </a:lnTo>
                <a:lnTo>
                  <a:pt x="0" y="249"/>
                </a:lnTo>
                <a:lnTo>
                  <a:pt x="47" y="249"/>
                </a:lnTo>
                <a:lnTo>
                  <a:pt x="173" y="0"/>
                </a:lnTo>
                <a:lnTo>
                  <a:pt x="125" y="0"/>
                </a:lnTo>
                <a:close/>
                <a:moveTo>
                  <a:pt x="45" y="244"/>
                </a:moveTo>
                <a:lnTo>
                  <a:pt x="7" y="244"/>
                </a:lnTo>
                <a:lnTo>
                  <a:pt x="128" y="5"/>
                </a:lnTo>
                <a:lnTo>
                  <a:pt x="166" y="5"/>
                </a:lnTo>
                <a:lnTo>
                  <a:pt x="130" y="73"/>
                </a:lnTo>
                <a:lnTo>
                  <a:pt x="45" y="24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îṩľíďè">
            <a:extLst>
              <a:ext uri="{FF2B5EF4-FFF2-40B4-BE49-F238E27FC236}">
                <a16:creationId xmlns:a16="http://schemas.microsoft.com/office/drawing/2014/main" id="{E7BCAFA8-62BA-4FF1-966E-542E0875CC91}"/>
              </a:ext>
            </a:extLst>
          </p:cNvPr>
          <p:cNvSpPr/>
          <p:nvPr/>
        </p:nvSpPr>
        <p:spPr bwMode="auto">
          <a:xfrm>
            <a:off x="2633799" y="5260281"/>
            <a:ext cx="297505" cy="424309"/>
          </a:xfrm>
          <a:custGeom>
            <a:avLst/>
            <a:gdLst>
              <a:gd name="T0" fmla="*/ 166 w 183"/>
              <a:gd name="T1" fmla="*/ 0 h 261"/>
              <a:gd name="T2" fmla="*/ 126 w 183"/>
              <a:gd name="T3" fmla="*/ 0 h 261"/>
              <a:gd name="T4" fmla="*/ 0 w 183"/>
              <a:gd name="T5" fmla="*/ 246 h 261"/>
              <a:gd name="T6" fmla="*/ 0 w 183"/>
              <a:gd name="T7" fmla="*/ 246 h 261"/>
              <a:gd name="T8" fmla="*/ 10 w 183"/>
              <a:gd name="T9" fmla="*/ 261 h 261"/>
              <a:gd name="T10" fmla="*/ 10 w 183"/>
              <a:gd name="T11" fmla="*/ 261 h 261"/>
              <a:gd name="T12" fmla="*/ 40 w 183"/>
              <a:gd name="T13" fmla="*/ 261 h 261"/>
              <a:gd name="T14" fmla="*/ 43 w 183"/>
              <a:gd name="T15" fmla="*/ 256 h 261"/>
              <a:gd name="T16" fmla="*/ 12 w 183"/>
              <a:gd name="T17" fmla="*/ 256 h 261"/>
              <a:gd name="T18" fmla="*/ 12 w 183"/>
              <a:gd name="T19" fmla="*/ 256 h 261"/>
              <a:gd name="T20" fmla="*/ 5 w 183"/>
              <a:gd name="T21" fmla="*/ 246 h 261"/>
              <a:gd name="T22" fmla="*/ 128 w 183"/>
              <a:gd name="T23" fmla="*/ 5 h 261"/>
              <a:gd name="T24" fmla="*/ 164 w 183"/>
              <a:gd name="T25" fmla="*/ 5 h 261"/>
              <a:gd name="T26" fmla="*/ 173 w 183"/>
              <a:gd name="T27" fmla="*/ 12 h 261"/>
              <a:gd name="T28" fmla="*/ 176 w 183"/>
              <a:gd name="T29" fmla="*/ 14 h 261"/>
              <a:gd name="T30" fmla="*/ 173 w 183"/>
              <a:gd name="T31" fmla="*/ 17 h 261"/>
              <a:gd name="T32" fmla="*/ 176 w 183"/>
              <a:gd name="T33" fmla="*/ 17 h 261"/>
              <a:gd name="T34" fmla="*/ 140 w 183"/>
              <a:gd name="T35" fmla="*/ 85 h 261"/>
              <a:gd name="T36" fmla="*/ 183 w 183"/>
              <a:gd name="T37" fmla="*/ 12 h 261"/>
              <a:gd name="T38" fmla="*/ 183 w 183"/>
              <a:gd name="T39" fmla="*/ 12 h 261"/>
              <a:gd name="T40" fmla="*/ 166 w 183"/>
              <a:gd name="T41" fmla="*/ 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3" h="261">
                <a:moveTo>
                  <a:pt x="166" y="0"/>
                </a:moveTo>
                <a:lnTo>
                  <a:pt x="126" y="0"/>
                </a:lnTo>
                <a:lnTo>
                  <a:pt x="0" y="246"/>
                </a:lnTo>
                <a:lnTo>
                  <a:pt x="0" y="246"/>
                </a:lnTo>
                <a:lnTo>
                  <a:pt x="10" y="261"/>
                </a:lnTo>
                <a:lnTo>
                  <a:pt x="10" y="261"/>
                </a:lnTo>
                <a:lnTo>
                  <a:pt x="40" y="261"/>
                </a:lnTo>
                <a:lnTo>
                  <a:pt x="43" y="256"/>
                </a:lnTo>
                <a:lnTo>
                  <a:pt x="12" y="256"/>
                </a:lnTo>
                <a:lnTo>
                  <a:pt x="12" y="256"/>
                </a:lnTo>
                <a:lnTo>
                  <a:pt x="5" y="246"/>
                </a:lnTo>
                <a:lnTo>
                  <a:pt x="128" y="5"/>
                </a:lnTo>
                <a:lnTo>
                  <a:pt x="164" y="5"/>
                </a:lnTo>
                <a:lnTo>
                  <a:pt x="173" y="12"/>
                </a:lnTo>
                <a:lnTo>
                  <a:pt x="176" y="14"/>
                </a:lnTo>
                <a:lnTo>
                  <a:pt x="173" y="17"/>
                </a:lnTo>
                <a:lnTo>
                  <a:pt x="176" y="17"/>
                </a:lnTo>
                <a:lnTo>
                  <a:pt x="140" y="85"/>
                </a:lnTo>
                <a:lnTo>
                  <a:pt x="183" y="12"/>
                </a:lnTo>
                <a:lnTo>
                  <a:pt x="183" y="12"/>
                </a:lnTo>
                <a:lnTo>
                  <a:pt x="16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iṥ1ïďè">
            <a:extLst>
              <a:ext uri="{FF2B5EF4-FFF2-40B4-BE49-F238E27FC236}">
                <a16:creationId xmlns:a16="http://schemas.microsoft.com/office/drawing/2014/main" id="{FF9F13CF-B343-4D67-9523-59EF4220C414}"/>
              </a:ext>
            </a:extLst>
          </p:cNvPr>
          <p:cNvSpPr/>
          <p:nvPr/>
        </p:nvSpPr>
        <p:spPr bwMode="auto">
          <a:xfrm>
            <a:off x="1290790" y="3743474"/>
            <a:ext cx="331645" cy="331645"/>
          </a:xfrm>
          <a:custGeom>
            <a:avLst/>
            <a:gdLst>
              <a:gd name="T0" fmla="*/ 43 w 86"/>
              <a:gd name="T1" fmla="*/ 86 h 86"/>
              <a:gd name="T2" fmla="*/ 0 w 86"/>
              <a:gd name="T3" fmla="*/ 43 h 86"/>
              <a:gd name="T4" fmla="*/ 43 w 86"/>
              <a:gd name="T5" fmla="*/ 0 h 86"/>
              <a:gd name="T6" fmla="*/ 86 w 86"/>
              <a:gd name="T7" fmla="*/ 43 h 86"/>
              <a:gd name="T8" fmla="*/ 43 w 86"/>
              <a:gd name="T9" fmla="*/ 86 h 86"/>
              <a:gd name="T10" fmla="*/ 43 w 86"/>
              <a:gd name="T11" fmla="*/ 3 h 86"/>
              <a:gd name="T12" fmla="*/ 3 w 86"/>
              <a:gd name="T13" fmla="*/ 43 h 86"/>
              <a:gd name="T14" fmla="*/ 43 w 86"/>
              <a:gd name="T15" fmla="*/ 83 h 86"/>
              <a:gd name="T16" fmla="*/ 83 w 86"/>
              <a:gd name="T17" fmla="*/ 43 h 86"/>
              <a:gd name="T18" fmla="*/ 43 w 86"/>
              <a:gd name="T19" fmla="*/ 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6" h="86">
                <a:moveTo>
                  <a:pt x="43" y="86"/>
                </a:moveTo>
                <a:cubicBezTo>
                  <a:pt x="19" y="86"/>
                  <a:pt x="0" y="67"/>
                  <a:pt x="0" y="43"/>
                </a:cubicBezTo>
                <a:cubicBezTo>
                  <a:pt x="0" y="20"/>
                  <a:pt x="19" y="0"/>
                  <a:pt x="43" y="0"/>
                </a:cubicBezTo>
                <a:cubicBezTo>
                  <a:pt x="67" y="0"/>
                  <a:pt x="86" y="20"/>
                  <a:pt x="86" y="43"/>
                </a:cubicBezTo>
                <a:cubicBezTo>
                  <a:pt x="86" y="67"/>
                  <a:pt x="67" y="86"/>
                  <a:pt x="43" y="86"/>
                </a:cubicBezTo>
                <a:close/>
                <a:moveTo>
                  <a:pt x="43" y="3"/>
                </a:moveTo>
                <a:cubicBezTo>
                  <a:pt x="21" y="3"/>
                  <a:pt x="3" y="21"/>
                  <a:pt x="3" y="43"/>
                </a:cubicBezTo>
                <a:cubicBezTo>
                  <a:pt x="3" y="65"/>
                  <a:pt x="21" y="83"/>
                  <a:pt x="43" y="83"/>
                </a:cubicBezTo>
                <a:cubicBezTo>
                  <a:pt x="65" y="83"/>
                  <a:pt x="83" y="65"/>
                  <a:pt x="83" y="43"/>
                </a:cubicBezTo>
                <a:cubicBezTo>
                  <a:pt x="83" y="21"/>
                  <a:pt x="65" y="3"/>
                  <a:pt x="43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íSļïḋe">
            <a:extLst>
              <a:ext uri="{FF2B5EF4-FFF2-40B4-BE49-F238E27FC236}">
                <a16:creationId xmlns:a16="http://schemas.microsoft.com/office/drawing/2014/main" id="{236E7160-F3CB-470A-A812-6E435B68E52F}"/>
              </a:ext>
            </a:extLst>
          </p:cNvPr>
          <p:cNvSpPr/>
          <p:nvPr/>
        </p:nvSpPr>
        <p:spPr bwMode="auto">
          <a:xfrm>
            <a:off x="1324931" y="3777613"/>
            <a:ext cx="263364" cy="266616"/>
          </a:xfrm>
          <a:custGeom>
            <a:avLst/>
            <a:gdLst>
              <a:gd name="T0" fmla="*/ 34 w 68"/>
              <a:gd name="T1" fmla="*/ 69 h 69"/>
              <a:gd name="T2" fmla="*/ 0 w 68"/>
              <a:gd name="T3" fmla="*/ 34 h 69"/>
              <a:gd name="T4" fmla="*/ 34 w 68"/>
              <a:gd name="T5" fmla="*/ 0 h 69"/>
              <a:gd name="T6" fmla="*/ 68 w 68"/>
              <a:gd name="T7" fmla="*/ 34 h 69"/>
              <a:gd name="T8" fmla="*/ 34 w 68"/>
              <a:gd name="T9" fmla="*/ 69 h 69"/>
              <a:gd name="T10" fmla="*/ 34 w 68"/>
              <a:gd name="T11" fmla="*/ 3 h 69"/>
              <a:gd name="T12" fmla="*/ 3 w 68"/>
              <a:gd name="T13" fmla="*/ 34 h 69"/>
              <a:gd name="T14" fmla="*/ 34 w 68"/>
              <a:gd name="T15" fmla="*/ 66 h 69"/>
              <a:gd name="T16" fmla="*/ 65 w 68"/>
              <a:gd name="T17" fmla="*/ 34 h 69"/>
              <a:gd name="T18" fmla="*/ 34 w 68"/>
              <a:gd name="T19" fmla="*/ 3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" h="69">
                <a:moveTo>
                  <a:pt x="34" y="69"/>
                </a:moveTo>
                <a:cubicBezTo>
                  <a:pt x="15" y="69"/>
                  <a:pt x="0" y="53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ubicBezTo>
                  <a:pt x="68" y="53"/>
                  <a:pt x="53" y="69"/>
                  <a:pt x="34" y="69"/>
                </a:cubicBezTo>
                <a:close/>
                <a:moveTo>
                  <a:pt x="34" y="3"/>
                </a:moveTo>
                <a:cubicBezTo>
                  <a:pt x="17" y="3"/>
                  <a:pt x="3" y="17"/>
                  <a:pt x="3" y="34"/>
                </a:cubicBezTo>
                <a:cubicBezTo>
                  <a:pt x="3" y="51"/>
                  <a:pt x="17" y="66"/>
                  <a:pt x="34" y="66"/>
                </a:cubicBezTo>
                <a:cubicBezTo>
                  <a:pt x="51" y="66"/>
                  <a:pt x="65" y="51"/>
                  <a:pt x="65" y="34"/>
                </a:cubicBezTo>
                <a:cubicBezTo>
                  <a:pt x="65" y="17"/>
                  <a:pt x="51" y="3"/>
                  <a:pt x="34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îšḷiďè">
            <a:extLst>
              <a:ext uri="{FF2B5EF4-FFF2-40B4-BE49-F238E27FC236}">
                <a16:creationId xmlns:a16="http://schemas.microsoft.com/office/drawing/2014/main" id="{35655CE2-D48F-4200-9EF6-519526AADE92}"/>
              </a:ext>
            </a:extLst>
          </p:cNvPr>
          <p:cNvSpPr/>
          <p:nvPr/>
        </p:nvSpPr>
        <p:spPr bwMode="auto">
          <a:xfrm>
            <a:off x="1198126" y="4032850"/>
            <a:ext cx="204839" cy="211342"/>
          </a:xfrm>
          <a:custGeom>
            <a:avLst/>
            <a:gdLst>
              <a:gd name="T0" fmla="*/ 8 w 53"/>
              <a:gd name="T1" fmla="*/ 55 h 55"/>
              <a:gd name="T2" fmla="*/ 8 w 53"/>
              <a:gd name="T3" fmla="*/ 55 h 55"/>
              <a:gd name="T4" fmla="*/ 4 w 53"/>
              <a:gd name="T5" fmla="*/ 53 h 55"/>
              <a:gd name="T6" fmla="*/ 40 w 53"/>
              <a:gd name="T7" fmla="*/ 0 h 55"/>
              <a:gd name="T8" fmla="*/ 42 w 53"/>
              <a:gd name="T9" fmla="*/ 2 h 55"/>
              <a:gd name="T10" fmla="*/ 6 w 53"/>
              <a:gd name="T11" fmla="*/ 51 h 55"/>
              <a:gd name="T12" fmla="*/ 8 w 53"/>
              <a:gd name="T13" fmla="*/ 52 h 55"/>
              <a:gd name="T14" fmla="*/ 50 w 53"/>
              <a:gd name="T15" fmla="*/ 6 h 55"/>
              <a:gd name="T16" fmla="*/ 53 w 53"/>
              <a:gd name="T17" fmla="*/ 8 h 55"/>
              <a:gd name="T18" fmla="*/ 8 w 53"/>
              <a:gd name="T19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" h="55">
                <a:moveTo>
                  <a:pt x="8" y="55"/>
                </a:moveTo>
                <a:cubicBezTo>
                  <a:pt x="8" y="55"/>
                  <a:pt x="8" y="55"/>
                  <a:pt x="8" y="55"/>
                </a:cubicBezTo>
                <a:cubicBezTo>
                  <a:pt x="6" y="55"/>
                  <a:pt x="5" y="54"/>
                  <a:pt x="4" y="53"/>
                </a:cubicBezTo>
                <a:cubicBezTo>
                  <a:pt x="0" y="45"/>
                  <a:pt x="31" y="10"/>
                  <a:pt x="40" y="0"/>
                </a:cubicBezTo>
                <a:cubicBezTo>
                  <a:pt x="42" y="2"/>
                  <a:pt x="42" y="2"/>
                  <a:pt x="42" y="2"/>
                </a:cubicBezTo>
                <a:cubicBezTo>
                  <a:pt x="23" y="23"/>
                  <a:pt x="4" y="47"/>
                  <a:pt x="6" y="51"/>
                </a:cubicBezTo>
                <a:cubicBezTo>
                  <a:pt x="7" y="52"/>
                  <a:pt x="7" y="52"/>
                  <a:pt x="8" y="52"/>
                </a:cubicBezTo>
                <a:cubicBezTo>
                  <a:pt x="15" y="52"/>
                  <a:pt x="32" y="38"/>
                  <a:pt x="50" y="6"/>
                </a:cubicBezTo>
                <a:cubicBezTo>
                  <a:pt x="53" y="8"/>
                  <a:pt x="53" y="8"/>
                  <a:pt x="53" y="8"/>
                </a:cubicBezTo>
                <a:cubicBezTo>
                  <a:pt x="35" y="39"/>
                  <a:pt x="17" y="55"/>
                  <a:pt x="8" y="5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ïsḷïdé">
            <a:extLst>
              <a:ext uri="{FF2B5EF4-FFF2-40B4-BE49-F238E27FC236}">
                <a16:creationId xmlns:a16="http://schemas.microsoft.com/office/drawing/2014/main" id="{476505BD-599A-4AA2-9A77-B2E5146740DB}"/>
              </a:ext>
            </a:extLst>
          </p:cNvPr>
          <p:cNvSpPr/>
          <p:nvPr/>
        </p:nvSpPr>
        <p:spPr bwMode="auto">
          <a:xfrm>
            <a:off x="1503758" y="3819883"/>
            <a:ext cx="53648" cy="84536"/>
          </a:xfrm>
          <a:custGeom>
            <a:avLst/>
            <a:gdLst>
              <a:gd name="T0" fmla="*/ 11 w 14"/>
              <a:gd name="T1" fmla="*/ 22 h 22"/>
              <a:gd name="T2" fmla="*/ 0 w 14"/>
              <a:gd name="T3" fmla="*/ 3 h 22"/>
              <a:gd name="T4" fmla="*/ 1 w 14"/>
              <a:gd name="T5" fmla="*/ 0 h 22"/>
              <a:gd name="T6" fmla="*/ 14 w 14"/>
              <a:gd name="T7" fmla="*/ 21 h 22"/>
              <a:gd name="T8" fmla="*/ 11 w 14"/>
              <a:gd name="T9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22">
                <a:moveTo>
                  <a:pt x="11" y="22"/>
                </a:moveTo>
                <a:cubicBezTo>
                  <a:pt x="9" y="7"/>
                  <a:pt x="0" y="3"/>
                  <a:pt x="0" y="3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12" y="5"/>
                  <a:pt x="14" y="21"/>
                </a:cubicBezTo>
                <a:lnTo>
                  <a:pt x="11" y="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ïṥlíḓê">
            <a:extLst>
              <a:ext uri="{FF2B5EF4-FFF2-40B4-BE49-F238E27FC236}">
                <a16:creationId xmlns:a16="http://schemas.microsoft.com/office/drawing/2014/main" id="{30D3D4A3-45B4-4A73-A4B4-79C7FAF28DA5}"/>
              </a:ext>
            </a:extLst>
          </p:cNvPr>
          <p:cNvSpPr/>
          <p:nvPr/>
        </p:nvSpPr>
        <p:spPr bwMode="auto">
          <a:xfrm>
            <a:off x="1962166" y="1484784"/>
            <a:ext cx="347902" cy="346275"/>
          </a:xfrm>
          <a:custGeom>
            <a:avLst/>
            <a:gdLst>
              <a:gd name="T0" fmla="*/ 45 w 90"/>
              <a:gd name="T1" fmla="*/ 90 h 90"/>
              <a:gd name="T2" fmla="*/ 0 w 90"/>
              <a:gd name="T3" fmla="*/ 45 h 90"/>
              <a:gd name="T4" fmla="*/ 45 w 90"/>
              <a:gd name="T5" fmla="*/ 0 h 90"/>
              <a:gd name="T6" fmla="*/ 90 w 90"/>
              <a:gd name="T7" fmla="*/ 45 h 90"/>
              <a:gd name="T8" fmla="*/ 45 w 90"/>
              <a:gd name="T9" fmla="*/ 90 h 90"/>
              <a:gd name="T10" fmla="*/ 45 w 90"/>
              <a:gd name="T11" fmla="*/ 3 h 90"/>
              <a:gd name="T12" fmla="*/ 3 w 90"/>
              <a:gd name="T13" fmla="*/ 45 h 90"/>
              <a:gd name="T14" fmla="*/ 45 w 90"/>
              <a:gd name="T15" fmla="*/ 87 h 90"/>
              <a:gd name="T16" fmla="*/ 87 w 90"/>
              <a:gd name="T17" fmla="*/ 45 h 90"/>
              <a:gd name="T18" fmla="*/ 45 w 90"/>
              <a:gd name="T19" fmla="*/ 3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0" h="90">
                <a:moveTo>
                  <a:pt x="45" y="90"/>
                </a:moveTo>
                <a:cubicBezTo>
                  <a:pt x="20" y="90"/>
                  <a:pt x="0" y="70"/>
                  <a:pt x="0" y="45"/>
                </a:cubicBezTo>
                <a:cubicBezTo>
                  <a:pt x="0" y="21"/>
                  <a:pt x="20" y="0"/>
                  <a:pt x="45" y="0"/>
                </a:cubicBezTo>
                <a:cubicBezTo>
                  <a:pt x="70" y="0"/>
                  <a:pt x="90" y="21"/>
                  <a:pt x="90" y="45"/>
                </a:cubicBezTo>
                <a:cubicBezTo>
                  <a:pt x="90" y="70"/>
                  <a:pt x="70" y="90"/>
                  <a:pt x="45" y="90"/>
                </a:cubicBezTo>
                <a:close/>
                <a:moveTo>
                  <a:pt x="45" y="3"/>
                </a:moveTo>
                <a:cubicBezTo>
                  <a:pt x="22" y="3"/>
                  <a:pt x="3" y="22"/>
                  <a:pt x="3" y="45"/>
                </a:cubicBezTo>
                <a:cubicBezTo>
                  <a:pt x="3" y="69"/>
                  <a:pt x="22" y="87"/>
                  <a:pt x="45" y="87"/>
                </a:cubicBezTo>
                <a:cubicBezTo>
                  <a:pt x="68" y="87"/>
                  <a:pt x="87" y="69"/>
                  <a:pt x="87" y="45"/>
                </a:cubicBezTo>
                <a:cubicBezTo>
                  <a:pt x="87" y="22"/>
                  <a:pt x="68" y="3"/>
                  <a:pt x="45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îŝľiḓé">
            <a:extLst>
              <a:ext uri="{FF2B5EF4-FFF2-40B4-BE49-F238E27FC236}">
                <a16:creationId xmlns:a16="http://schemas.microsoft.com/office/drawing/2014/main" id="{5354E841-E389-4FB6-89BD-AE75E6C4AF6C}"/>
              </a:ext>
            </a:extLst>
          </p:cNvPr>
          <p:cNvSpPr/>
          <p:nvPr/>
        </p:nvSpPr>
        <p:spPr bwMode="auto">
          <a:xfrm>
            <a:off x="1997932" y="1523802"/>
            <a:ext cx="277997" cy="273119"/>
          </a:xfrm>
          <a:custGeom>
            <a:avLst/>
            <a:gdLst>
              <a:gd name="T0" fmla="*/ 36 w 72"/>
              <a:gd name="T1" fmla="*/ 71 h 71"/>
              <a:gd name="T2" fmla="*/ 0 w 72"/>
              <a:gd name="T3" fmla="*/ 35 h 71"/>
              <a:gd name="T4" fmla="*/ 36 w 72"/>
              <a:gd name="T5" fmla="*/ 0 h 71"/>
              <a:gd name="T6" fmla="*/ 72 w 72"/>
              <a:gd name="T7" fmla="*/ 35 h 71"/>
              <a:gd name="T8" fmla="*/ 36 w 72"/>
              <a:gd name="T9" fmla="*/ 71 h 71"/>
              <a:gd name="T10" fmla="*/ 36 w 72"/>
              <a:gd name="T11" fmla="*/ 3 h 71"/>
              <a:gd name="T12" fmla="*/ 3 w 72"/>
              <a:gd name="T13" fmla="*/ 35 h 71"/>
              <a:gd name="T14" fmla="*/ 36 w 72"/>
              <a:gd name="T15" fmla="*/ 68 h 71"/>
              <a:gd name="T16" fmla="*/ 69 w 72"/>
              <a:gd name="T17" fmla="*/ 35 h 71"/>
              <a:gd name="T18" fmla="*/ 36 w 72"/>
              <a:gd name="T19" fmla="*/ 3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2" h="71">
                <a:moveTo>
                  <a:pt x="36" y="71"/>
                </a:moveTo>
                <a:cubicBezTo>
                  <a:pt x="16" y="71"/>
                  <a:pt x="0" y="55"/>
                  <a:pt x="0" y="35"/>
                </a:cubicBezTo>
                <a:cubicBezTo>
                  <a:pt x="0" y="16"/>
                  <a:pt x="16" y="0"/>
                  <a:pt x="36" y="0"/>
                </a:cubicBezTo>
                <a:cubicBezTo>
                  <a:pt x="56" y="0"/>
                  <a:pt x="72" y="16"/>
                  <a:pt x="72" y="35"/>
                </a:cubicBezTo>
                <a:cubicBezTo>
                  <a:pt x="72" y="55"/>
                  <a:pt x="56" y="71"/>
                  <a:pt x="36" y="71"/>
                </a:cubicBezTo>
                <a:close/>
                <a:moveTo>
                  <a:pt x="36" y="3"/>
                </a:moveTo>
                <a:cubicBezTo>
                  <a:pt x="18" y="3"/>
                  <a:pt x="3" y="17"/>
                  <a:pt x="3" y="35"/>
                </a:cubicBezTo>
                <a:cubicBezTo>
                  <a:pt x="3" y="53"/>
                  <a:pt x="18" y="68"/>
                  <a:pt x="36" y="68"/>
                </a:cubicBezTo>
                <a:cubicBezTo>
                  <a:pt x="54" y="68"/>
                  <a:pt x="69" y="53"/>
                  <a:pt x="69" y="35"/>
                </a:cubicBezTo>
                <a:cubicBezTo>
                  <a:pt x="69" y="17"/>
                  <a:pt x="54" y="3"/>
                  <a:pt x="36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i$ḷîdê">
            <a:extLst>
              <a:ext uri="{FF2B5EF4-FFF2-40B4-BE49-F238E27FC236}">
                <a16:creationId xmlns:a16="http://schemas.microsoft.com/office/drawing/2014/main" id="{86FA8B6D-788C-4179-9F52-16A823CC430C}"/>
              </a:ext>
            </a:extLst>
          </p:cNvPr>
          <p:cNvSpPr/>
          <p:nvPr/>
        </p:nvSpPr>
        <p:spPr bwMode="auto">
          <a:xfrm>
            <a:off x="2113356" y="1639227"/>
            <a:ext cx="42268" cy="42268"/>
          </a:xfrm>
          <a:custGeom>
            <a:avLst/>
            <a:gdLst>
              <a:gd name="T0" fmla="*/ 6 w 11"/>
              <a:gd name="T1" fmla="*/ 11 h 11"/>
              <a:gd name="T2" fmla="*/ 0 w 11"/>
              <a:gd name="T3" fmla="*/ 5 h 11"/>
              <a:gd name="T4" fmla="*/ 6 w 11"/>
              <a:gd name="T5" fmla="*/ 0 h 11"/>
              <a:gd name="T6" fmla="*/ 11 w 11"/>
              <a:gd name="T7" fmla="*/ 5 h 11"/>
              <a:gd name="T8" fmla="*/ 6 w 11"/>
              <a:gd name="T9" fmla="*/ 11 h 11"/>
              <a:gd name="T10" fmla="*/ 6 w 11"/>
              <a:gd name="T11" fmla="*/ 3 h 11"/>
              <a:gd name="T12" fmla="*/ 3 w 11"/>
              <a:gd name="T13" fmla="*/ 5 h 11"/>
              <a:gd name="T14" fmla="*/ 6 w 11"/>
              <a:gd name="T15" fmla="*/ 8 h 11"/>
              <a:gd name="T16" fmla="*/ 8 w 11"/>
              <a:gd name="T17" fmla="*/ 5 h 11"/>
              <a:gd name="T18" fmla="*/ 6 w 11"/>
              <a:gd name="T19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11"/>
                </a:moveTo>
                <a:cubicBezTo>
                  <a:pt x="3" y="11"/>
                  <a:pt x="0" y="9"/>
                  <a:pt x="0" y="5"/>
                </a:cubicBezTo>
                <a:cubicBezTo>
                  <a:pt x="0" y="2"/>
                  <a:pt x="3" y="0"/>
                  <a:pt x="6" y="0"/>
                </a:cubicBezTo>
                <a:cubicBezTo>
                  <a:pt x="9" y="0"/>
                  <a:pt x="11" y="2"/>
                  <a:pt x="11" y="5"/>
                </a:cubicBezTo>
                <a:cubicBezTo>
                  <a:pt x="11" y="9"/>
                  <a:pt x="9" y="11"/>
                  <a:pt x="6" y="11"/>
                </a:cubicBezTo>
                <a:close/>
                <a:moveTo>
                  <a:pt x="6" y="3"/>
                </a:moveTo>
                <a:cubicBezTo>
                  <a:pt x="4" y="3"/>
                  <a:pt x="3" y="4"/>
                  <a:pt x="3" y="5"/>
                </a:cubicBezTo>
                <a:cubicBezTo>
                  <a:pt x="3" y="7"/>
                  <a:pt x="4" y="8"/>
                  <a:pt x="6" y="8"/>
                </a:cubicBezTo>
                <a:cubicBezTo>
                  <a:pt x="7" y="8"/>
                  <a:pt x="8" y="7"/>
                  <a:pt x="8" y="5"/>
                </a:cubicBezTo>
                <a:cubicBezTo>
                  <a:pt x="8" y="4"/>
                  <a:pt x="7" y="3"/>
                  <a:pt x="6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íSľíḑé">
            <a:extLst>
              <a:ext uri="{FF2B5EF4-FFF2-40B4-BE49-F238E27FC236}">
                <a16:creationId xmlns:a16="http://schemas.microsoft.com/office/drawing/2014/main" id="{28BA9821-8457-4141-9AB5-4AAB17C6061A}"/>
              </a:ext>
            </a:extLst>
          </p:cNvPr>
          <p:cNvSpPr/>
          <p:nvPr/>
        </p:nvSpPr>
        <p:spPr bwMode="auto">
          <a:xfrm>
            <a:off x="2121485" y="1549813"/>
            <a:ext cx="30889" cy="100794"/>
          </a:xfrm>
          <a:custGeom>
            <a:avLst/>
            <a:gdLst>
              <a:gd name="T0" fmla="*/ 5 w 8"/>
              <a:gd name="T1" fmla="*/ 26 h 26"/>
              <a:gd name="T2" fmla="*/ 4 w 8"/>
              <a:gd name="T3" fmla="*/ 6 h 26"/>
              <a:gd name="T4" fmla="*/ 3 w 8"/>
              <a:gd name="T5" fmla="*/ 24 h 26"/>
              <a:gd name="T6" fmla="*/ 0 w 8"/>
              <a:gd name="T7" fmla="*/ 24 h 26"/>
              <a:gd name="T8" fmla="*/ 3 w 8"/>
              <a:gd name="T9" fmla="*/ 1 h 26"/>
              <a:gd name="T10" fmla="*/ 5 w 8"/>
              <a:gd name="T11" fmla="*/ 1 h 26"/>
              <a:gd name="T12" fmla="*/ 8 w 8"/>
              <a:gd name="T13" fmla="*/ 26 h 26"/>
              <a:gd name="T14" fmla="*/ 5 w 8"/>
              <a:gd name="T15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26">
                <a:moveTo>
                  <a:pt x="5" y="26"/>
                </a:moveTo>
                <a:cubicBezTo>
                  <a:pt x="5" y="18"/>
                  <a:pt x="5" y="10"/>
                  <a:pt x="4" y="6"/>
                </a:cubicBezTo>
                <a:cubicBezTo>
                  <a:pt x="3" y="10"/>
                  <a:pt x="3" y="17"/>
                  <a:pt x="3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5"/>
                  <a:pt x="0" y="3"/>
                  <a:pt x="3" y="1"/>
                </a:cubicBezTo>
                <a:cubicBezTo>
                  <a:pt x="4" y="0"/>
                  <a:pt x="4" y="0"/>
                  <a:pt x="5" y="1"/>
                </a:cubicBezTo>
                <a:cubicBezTo>
                  <a:pt x="6" y="1"/>
                  <a:pt x="8" y="2"/>
                  <a:pt x="8" y="26"/>
                </a:cubicBezTo>
                <a:lnTo>
                  <a:pt x="5" y="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îṡľïḑê">
            <a:extLst>
              <a:ext uri="{FF2B5EF4-FFF2-40B4-BE49-F238E27FC236}">
                <a16:creationId xmlns:a16="http://schemas.microsoft.com/office/drawing/2014/main" id="{FF7617A3-6585-4FDA-A8FA-A7DD1AC6057D}"/>
              </a:ext>
            </a:extLst>
          </p:cNvPr>
          <p:cNvSpPr/>
          <p:nvPr/>
        </p:nvSpPr>
        <p:spPr bwMode="auto">
          <a:xfrm>
            <a:off x="2028819" y="1642479"/>
            <a:ext cx="95917" cy="45519"/>
          </a:xfrm>
          <a:custGeom>
            <a:avLst/>
            <a:gdLst>
              <a:gd name="T0" fmla="*/ 5 w 25"/>
              <a:gd name="T1" fmla="*/ 12 h 12"/>
              <a:gd name="T2" fmla="*/ 1 w 25"/>
              <a:gd name="T3" fmla="*/ 11 h 12"/>
              <a:gd name="T4" fmla="*/ 0 w 25"/>
              <a:gd name="T5" fmla="*/ 9 h 12"/>
              <a:gd name="T6" fmla="*/ 24 w 25"/>
              <a:gd name="T7" fmla="*/ 0 h 12"/>
              <a:gd name="T8" fmla="*/ 25 w 25"/>
              <a:gd name="T9" fmla="*/ 3 h 12"/>
              <a:gd name="T10" fmla="*/ 6 w 25"/>
              <a:gd name="T11" fmla="*/ 9 h 12"/>
              <a:gd name="T12" fmla="*/ 24 w 25"/>
              <a:gd name="T13" fmla="*/ 6 h 12"/>
              <a:gd name="T14" fmla="*/ 24 w 25"/>
              <a:gd name="T15" fmla="*/ 8 h 12"/>
              <a:gd name="T16" fmla="*/ 5 w 25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12">
                <a:moveTo>
                  <a:pt x="5" y="12"/>
                </a:moveTo>
                <a:cubicBezTo>
                  <a:pt x="3" y="12"/>
                  <a:pt x="2" y="11"/>
                  <a:pt x="1" y="11"/>
                </a:cubicBezTo>
                <a:cubicBezTo>
                  <a:pt x="0" y="10"/>
                  <a:pt x="0" y="9"/>
                  <a:pt x="0" y="9"/>
                </a:cubicBezTo>
                <a:cubicBezTo>
                  <a:pt x="1" y="8"/>
                  <a:pt x="1" y="6"/>
                  <a:pt x="24" y="0"/>
                </a:cubicBezTo>
                <a:cubicBezTo>
                  <a:pt x="25" y="3"/>
                  <a:pt x="25" y="3"/>
                  <a:pt x="25" y="3"/>
                </a:cubicBezTo>
                <a:cubicBezTo>
                  <a:pt x="18" y="5"/>
                  <a:pt x="10" y="7"/>
                  <a:pt x="6" y="9"/>
                </a:cubicBezTo>
                <a:cubicBezTo>
                  <a:pt x="10" y="8"/>
                  <a:pt x="17" y="7"/>
                  <a:pt x="24" y="6"/>
                </a:cubicBezTo>
                <a:cubicBezTo>
                  <a:pt x="24" y="8"/>
                  <a:pt x="24" y="8"/>
                  <a:pt x="24" y="8"/>
                </a:cubicBezTo>
                <a:cubicBezTo>
                  <a:pt x="18" y="10"/>
                  <a:pt x="10" y="12"/>
                  <a:pt x="5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îsľídè">
            <a:extLst>
              <a:ext uri="{FF2B5EF4-FFF2-40B4-BE49-F238E27FC236}">
                <a16:creationId xmlns:a16="http://schemas.microsoft.com/office/drawing/2014/main" id="{59AC5151-4253-4E7B-9B8C-9DE2776B7E6B}"/>
              </a:ext>
            </a:extLst>
          </p:cNvPr>
          <p:cNvSpPr/>
          <p:nvPr/>
        </p:nvSpPr>
        <p:spPr bwMode="auto">
          <a:xfrm>
            <a:off x="2653050" y="1626644"/>
            <a:ext cx="11380" cy="3852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ïşľîḋè">
            <a:extLst>
              <a:ext uri="{FF2B5EF4-FFF2-40B4-BE49-F238E27FC236}">
                <a16:creationId xmlns:a16="http://schemas.microsoft.com/office/drawing/2014/main" id="{B93F0666-8A64-4FE8-83B6-99F0A87905E8}"/>
              </a:ext>
            </a:extLst>
          </p:cNvPr>
          <p:cNvSpPr/>
          <p:nvPr/>
        </p:nvSpPr>
        <p:spPr bwMode="auto">
          <a:xfrm>
            <a:off x="2622162" y="1599007"/>
            <a:ext cx="61776" cy="84536"/>
          </a:xfrm>
          <a:custGeom>
            <a:avLst/>
            <a:gdLst>
              <a:gd name="T0" fmla="*/ 7 w 38"/>
              <a:gd name="T1" fmla="*/ 52 h 52"/>
              <a:gd name="T2" fmla="*/ 0 w 38"/>
              <a:gd name="T3" fmla="*/ 48 h 52"/>
              <a:gd name="T4" fmla="*/ 21 w 38"/>
              <a:gd name="T5" fmla="*/ 0 h 52"/>
              <a:gd name="T6" fmla="*/ 38 w 38"/>
              <a:gd name="T7" fmla="*/ 45 h 52"/>
              <a:gd name="T8" fmla="*/ 31 w 38"/>
              <a:gd name="T9" fmla="*/ 48 h 52"/>
              <a:gd name="T10" fmla="*/ 21 w 38"/>
              <a:gd name="T11" fmla="*/ 19 h 52"/>
              <a:gd name="T12" fmla="*/ 7 w 38"/>
              <a:gd name="T13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" h="52">
                <a:moveTo>
                  <a:pt x="7" y="52"/>
                </a:moveTo>
                <a:lnTo>
                  <a:pt x="0" y="48"/>
                </a:lnTo>
                <a:lnTo>
                  <a:pt x="21" y="0"/>
                </a:lnTo>
                <a:lnTo>
                  <a:pt x="38" y="45"/>
                </a:lnTo>
                <a:lnTo>
                  <a:pt x="31" y="48"/>
                </a:lnTo>
                <a:lnTo>
                  <a:pt x="21" y="19"/>
                </a:lnTo>
                <a:lnTo>
                  <a:pt x="7" y="5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îṩ1iḋé">
            <a:extLst>
              <a:ext uri="{FF2B5EF4-FFF2-40B4-BE49-F238E27FC236}">
                <a16:creationId xmlns:a16="http://schemas.microsoft.com/office/drawing/2014/main" id="{DA43179C-4071-4B3C-AC18-236D3D0D392D}"/>
              </a:ext>
            </a:extLst>
          </p:cNvPr>
          <p:cNvSpPr/>
          <p:nvPr/>
        </p:nvSpPr>
        <p:spPr bwMode="auto">
          <a:xfrm>
            <a:off x="2653050" y="1998931"/>
            <a:ext cx="378790" cy="130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îś1ïḍe">
            <a:extLst>
              <a:ext uri="{FF2B5EF4-FFF2-40B4-BE49-F238E27FC236}">
                <a16:creationId xmlns:a16="http://schemas.microsoft.com/office/drawing/2014/main" id="{4B7455DD-33B4-483F-98B9-7C23E52269E5}"/>
              </a:ext>
            </a:extLst>
          </p:cNvPr>
          <p:cNvSpPr/>
          <p:nvPr/>
        </p:nvSpPr>
        <p:spPr bwMode="auto">
          <a:xfrm>
            <a:off x="2976565" y="1972920"/>
            <a:ext cx="81285" cy="61776"/>
          </a:xfrm>
          <a:custGeom>
            <a:avLst/>
            <a:gdLst>
              <a:gd name="T0" fmla="*/ 5 w 50"/>
              <a:gd name="T1" fmla="*/ 38 h 38"/>
              <a:gd name="T2" fmla="*/ 3 w 50"/>
              <a:gd name="T3" fmla="*/ 31 h 38"/>
              <a:gd name="T4" fmla="*/ 31 w 50"/>
              <a:gd name="T5" fmla="*/ 21 h 38"/>
              <a:gd name="T6" fmla="*/ 0 w 50"/>
              <a:gd name="T7" fmla="*/ 7 h 38"/>
              <a:gd name="T8" fmla="*/ 3 w 50"/>
              <a:gd name="T9" fmla="*/ 0 h 38"/>
              <a:gd name="T10" fmla="*/ 50 w 50"/>
              <a:gd name="T11" fmla="*/ 21 h 38"/>
              <a:gd name="T12" fmla="*/ 5 w 50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" h="38">
                <a:moveTo>
                  <a:pt x="5" y="38"/>
                </a:moveTo>
                <a:lnTo>
                  <a:pt x="3" y="31"/>
                </a:lnTo>
                <a:lnTo>
                  <a:pt x="31" y="21"/>
                </a:lnTo>
                <a:lnTo>
                  <a:pt x="0" y="7"/>
                </a:lnTo>
                <a:lnTo>
                  <a:pt x="3" y="0"/>
                </a:lnTo>
                <a:lnTo>
                  <a:pt x="50" y="21"/>
                </a:lnTo>
                <a:lnTo>
                  <a:pt x="5" y="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íṥḻïḑè">
            <a:extLst>
              <a:ext uri="{FF2B5EF4-FFF2-40B4-BE49-F238E27FC236}">
                <a16:creationId xmlns:a16="http://schemas.microsoft.com/office/drawing/2014/main" id="{23B1CB67-ACF3-49CD-B612-A824CBF2FE4F}"/>
              </a:ext>
            </a:extLst>
          </p:cNvPr>
          <p:cNvSpPr/>
          <p:nvPr/>
        </p:nvSpPr>
        <p:spPr bwMode="auto">
          <a:xfrm>
            <a:off x="2653050" y="1772957"/>
            <a:ext cx="312136" cy="234102"/>
          </a:xfrm>
          <a:custGeom>
            <a:avLst/>
            <a:gdLst>
              <a:gd name="T0" fmla="*/ 78 w 81"/>
              <a:gd name="T1" fmla="*/ 61 h 61"/>
              <a:gd name="T2" fmla="*/ 63 w 81"/>
              <a:gd name="T3" fmla="*/ 5 h 61"/>
              <a:gd name="T4" fmla="*/ 55 w 81"/>
              <a:gd name="T5" fmla="*/ 4 h 61"/>
              <a:gd name="T6" fmla="*/ 48 w 81"/>
              <a:gd name="T7" fmla="*/ 23 h 61"/>
              <a:gd name="T8" fmla="*/ 39 w 81"/>
              <a:gd name="T9" fmla="*/ 44 h 61"/>
              <a:gd name="T10" fmla="*/ 23 w 81"/>
              <a:gd name="T11" fmla="*/ 37 h 61"/>
              <a:gd name="T12" fmla="*/ 15 w 81"/>
              <a:gd name="T13" fmla="*/ 28 h 61"/>
              <a:gd name="T14" fmla="*/ 13 w 81"/>
              <a:gd name="T15" fmla="*/ 29 h 61"/>
              <a:gd name="T16" fmla="*/ 3 w 81"/>
              <a:gd name="T17" fmla="*/ 59 h 61"/>
              <a:gd name="T18" fmla="*/ 0 w 81"/>
              <a:gd name="T19" fmla="*/ 58 h 61"/>
              <a:gd name="T20" fmla="*/ 11 w 81"/>
              <a:gd name="T21" fmla="*/ 26 h 61"/>
              <a:gd name="T22" fmla="*/ 16 w 81"/>
              <a:gd name="T23" fmla="*/ 26 h 61"/>
              <a:gd name="T24" fmla="*/ 26 w 81"/>
              <a:gd name="T25" fmla="*/ 35 h 61"/>
              <a:gd name="T26" fmla="*/ 38 w 81"/>
              <a:gd name="T27" fmla="*/ 41 h 61"/>
              <a:gd name="T28" fmla="*/ 45 w 81"/>
              <a:gd name="T29" fmla="*/ 23 h 61"/>
              <a:gd name="T30" fmla="*/ 54 w 81"/>
              <a:gd name="T31" fmla="*/ 2 h 61"/>
              <a:gd name="T32" fmla="*/ 64 w 81"/>
              <a:gd name="T33" fmla="*/ 3 h 61"/>
              <a:gd name="T34" fmla="*/ 81 w 81"/>
              <a:gd name="T35" fmla="*/ 61 h 61"/>
              <a:gd name="T36" fmla="*/ 78 w 81"/>
              <a:gd name="T37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1" h="61">
                <a:moveTo>
                  <a:pt x="78" y="61"/>
                </a:moveTo>
                <a:cubicBezTo>
                  <a:pt x="78" y="47"/>
                  <a:pt x="75" y="11"/>
                  <a:pt x="63" y="5"/>
                </a:cubicBezTo>
                <a:cubicBezTo>
                  <a:pt x="60" y="4"/>
                  <a:pt x="57" y="3"/>
                  <a:pt x="55" y="4"/>
                </a:cubicBezTo>
                <a:cubicBezTo>
                  <a:pt x="51" y="7"/>
                  <a:pt x="50" y="15"/>
                  <a:pt x="48" y="23"/>
                </a:cubicBezTo>
                <a:cubicBezTo>
                  <a:pt x="47" y="33"/>
                  <a:pt x="45" y="41"/>
                  <a:pt x="39" y="44"/>
                </a:cubicBezTo>
                <a:cubicBezTo>
                  <a:pt x="31" y="48"/>
                  <a:pt x="27" y="42"/>
                  <a:pt x="23" y="37"/>
                </a:cubicBezTo>
                <a:cubicBezTo>
                  <a:pt x="21" y="33"/>
                  <a:pt x="19" y="30"/>
                  <a:pt x="15" y="28"/>
                </a:cubicBezTo>
                <a:cubicBezTo>
                  <a:pt x="14" y="28"/>
                  <a:pt x="13" y="28"/>
                  <a:pt x="13" y="29"/>
                </a:cubicBezTo>
                <a:cubicBezTo>
                  <a:pt x="7" y="32"/>
                  <a:pt x="4" y="51"/>
                  <a:pt x="3" y="59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5"/>
                  <a:pt x="3" y="30"/>
                  <a:pt x="11" y="26"/>
                </a:cubicBezTo>
                <a:cubicBezTo>
                  <a:pt x="13" y="25"/>
                  <a:pt x="14" y="25"/>
                  <a:pt x="16" y="26"/>
                </a:cubicBezTo>
                <a:cubicBezTo>
                  <a:pt x="21" y="28"/>
                  <a:pt x="23" y="32"/>
                  <a:pt x="26" y="35"/>
                </a:cubicBezTo>
                <a:cubicBezTo>
                  <a:pt x="30" y="41"/>
                  <a:pt x="32" y="44"/>
                  <a:pt x="38" y="41"/>
                </a:cubicBezTo>
                <a:cubicBezTo>
                  <a:pt x="42" y="39"/>
                  <a:pt x="44" y="31"/>
                  <a:pt x="45" y="23"/>
                </a:cubicBezTo>
                <a:cubicBezTo>
                  <a:pt x="47" y="13"/>
                  <a:pt x="48" y="5"/>
                  <a:pt x="54" y="2"/>
                </a:cubicBezTo>
                <a:cubicBezTo>
                  <a:pt x="57" y="0"/>
                  <a:pt x="60" y="1"/>
                  <a:pt x="64" y="3"/>
                </a:cubicBezTo>
                <a:cubicBezTo>
                  <a:pt x="80" y="10"/>
                  <a:pt x="81" y="59"/>
                  <a:pt x="81" y="61"/>
                </a:cubicBezTo>
                <a:lnTo>
                  <a:pt x="78" y="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íṣlîḑé">
            <a:extLst>
              <a:ext uri="{FF2B5EF4-FFF2-40B4-BE49-F238E27FC236}">
                <a16:creationId xmlns:a16="http://schemas.microsoft.com/office/drawing/2014/main" id="{3046FAFD-F6B0-4742-9F27-28F4D6C0F2BA}"/>
              </a:ext>
            </a:extLst>
          </p:cNvPr>
          <p:cNvSpPr/>
          <p:nvPr/>
        </p:nvSpPr>
        <p:spPr bwMode="auto">
          <a:xfrm>
            <a:off x="3638475" y="2960981"/>
            <a:ext cx="289376" cy="287751"/>
          </a:xfrm>
          <a:custGeom>
            <a:avLst/>
            <a:gdLst>
              <a:gd name="T0" fmla="*/ 72 w 75"/>
              <a:gd name="T1" fmla="*/ 72 h 75"/>
              <a:gd name="T2" fmla="*/ 3 w 75"/>
              <a:gd name="T3" fmla="*/ 72 h 75"/>
              <a:gd name="T4" fmla="*/ 3 w 75"/>
              <a:gd name="T5" fmla="*/ 3 h 75"/>
              <a:gd name="T6" fmla="*/ 16 w 75"/>
              <a:gd name="T7" fmla="*/ 3 h 75"/>
              <a:gd name="T8" fmla="*/ 15 w 75"/>
              <a:gd name="T9" fmla="*/ 0 h 75"/>
              <a:gd name="T10" fmla="*/ 0 w 75"/>
              <a:gd name="T11" fmla="*/ 0 h 75"/>
              <a:gd name="T12" fmla="*/ 0 w 75"/>
              <a:gd name="T13" fmla="*/ 75 h 75"/>
              <a:gd name="T14" fmla="*/ 75 w 75"/>
              <a:gd name="T15" fmla="*/ 75 h 75"/>
              <a:gd name="T16" fmla="*/ 75 w 75"/>
              <a:gd name="T17" fmla="*/ 27 h 75"/>
              <a:gd name="T18" fmla="*/ 72 w 75"/>
              <a:gd name="T19" fmla="*/ 29 h 75"/>
              <a:gd name="T20" fmla="*/ 72 w 75"/>
              <a:gd name="T21" fmla="*/ 72 h 75"/>
              <a:gd name="T22" fmla="*/ 28 w 75"/>
              <a:gd name="T23" fmla="*/ 0 h 75"/>
              <a:gd name="T24" fmla="*/ 29 w 75"/>
              <a:gd name="T25" fmla="*/ 3 h 75"/>
              <a:gd name="T26" fmla="*/ 72 w 75"/>
              <a:gd name="T27" fmla="*/ 3 h 75"/>
              <a:gd name="T28" fmla="*/ 72 w 75"/>
              <a:gd name="T29" fmla="*/ 13 h 75"/>
              <a:gd name="T30" fmla="*/ 75 w 75"/>
              <a:gd name="T31" fmla="*/ 11 h 75"/>
              <a:gd name="T32" fmla="*/ 75 w 75"/>
              <a:gd name="T33" fmla="*/ 0 h 75"/>
              <a:gd name="T34" fmla="*/ 28 w 75"/>
              <a:gd name="T35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5" h="75">
                <a:moveTo>
                  <a:pt x="72" y="72"/>
                </a:moveTo>
                <a:cubicBezTo>
                  <a:pt x="3" y="72"/>
                  <a:pt x="3" y="72"/>
                  <a:pt x="3" y="72"/>
                </a:cubicBezTo>
                <a:cubicBezTo>
                  <a:pt x="3" y="3"/>
                  <a:pt x="3" y="3"/>
                  <a:pt x="3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5" y="2"/>
                  <a:pt x="15" y="1"/>
                  <a:pt x="1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5"/>
                  <a:pt x="0" y="75"/>
                  <a:pt x="0" y="75"/>
                </a:cubicBezTo>
                <a:cubicBezTo>
                  <a:pt x="75" y="75"/>
                  <a:pt x="75" y="75"/>
                  <a:pt x="75" y="75"/>
                </a:cubicBezTo>
                <a:cubicBezTo>
                  <a:pt x="75" y="27"/>
                  <a:pt x="75" y="27"/>
                  <a:pt x="75" y="27"/>
                </a:cubicBezTo>
                <a:cubicBezTo>
                  <a:pt x="74" y="28"/>
                  <a:pt x="73" y="29"/>
                  <a:pt x="72" y="29"/>
                </a:cubicBezTo>
                <a:lnTo>
                  <a:pt x="72" y="72"/>
                </a:lnTo>
                <a:close/>
                <a:moveTo>
                  <a:pt x="28" y="0"/>
                </a:moveTo>
                <a:cubicBezTo>
                  <a:pt x="28" y="1"/>
                  <a:pt x="29" y="2"/>
                  <a:pt x="29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13"/>
                  <a:pt x="72" y="13"/>
                  <a:pt x="72" y="13"/>
                </a:cubicBezTo>
                <a:cubicBezTo>
                  <a:pt x="73" y="13"/>
                  <a:pt x="74" y="12"/>
                  <a:pt x="75" y="11"/>
                </a:cubicBezTo>
                <a:cubicBezTo>
                  <a:pt x="75" y="0"/>
                  <a:pt x="75" y="0"/>
                  <a:pt x="75" y="0"/>
                </a:cubicBezTo>
                <a:lnTo>
                  <a:pt x="2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íṥlíḓe">
            <a:extLst>
              <a:ext uri="{FF2B5EF4-FFF2-40B4-BE49-F238E27FC236}">
                <a16:creationId xmlns:a16="http://schemas.microsoft.com/office/drawing/2014/main" id="{686EA66D-BE03-4D3A-AE3F-AD5FD8AAB986}"/>
              </a:ext>
            </a:extLst>
          </p:cNvPr>
          <p:cNvSpPr/>
          <p:nvPr/>
        </p:nvSpPr>
        <p:spPr bwMode="auto">
          <a:xfrm>
            <a:off x="3672615" y="2899204"/>
            <a:ext cx="356031" cy="264991"/>
          </a:xfrm>
          <a:custGeom>
            <a:avLst/>
            <a:gdLst>
              <a:gd name="T0" fmla="*/ 91 w 92"/>
              <a:gd name="T1" fmla="*/ 22 h 69"/>
              <a:gd name="T2" fmla="*/ 83 w 92"/>
              <a:gd name="T3" fmla="*/ 17 h 69"/>
              <a:gd name="T4" fmla="*/ 66 w 92"/>
              <a:gd name="T5" fmla="*/ 24 h 69"/>
              <a:gd name="T6" fmla="*/ 63 w 92"/>
              <a:gd name="T7" fmla="*/ 26 h 69"/>
              <a:gd name="T8" fmla="*/ 44 w 92"/>
              <a:gd name="T9" fmla="*/ 39 h 69"/>
              <a:gd name="T10" fmla="*/ 35 w 92"/>
              <a:gd name="T11" fmla="*/ 46 h 69"/>
              <a:gd name="T12" fmla="*/ 29 w 92"/>
              <a:gd name="T13" fmla="*/ 31 h 69"/>
              <a:gd name="T14" fmla="*/ 23 w 92"/>
              <a:gd name="T15" fmla="*/ 19 h 69"/>
              <a:gd name="T16" fmla="*/ 22 w 92"/>
              <a:gd name="T17" fmla="*/ 16 h 69"/>
              <a:gd name="T18" fmla="*/ 8 w 92"/>
              <a:gd name="T19" fmla="*/ 0 h 69"/>
              <a:gd name="T20" fmla="*/ 0 w 92"/>
              <a:gd name="T21" fmla="*/ 7 h 69"/>
              <a:gd name="T22" fmla="*/ 0 w 92"/>
              <a:gd name="T23" fmla="*/ 8 h 69"/>
              <a:gd name="T24" fmla="*/ 0 w 92"/>
              <a:gd name="T25" fmla="*/ 8 h 69"/>
              <a:gd name="T26" fmla="*/ 2 w 92"/>
              <a:gd name="T27" fmla="*/ 16 h 69"/>
              <a:gd name="T28" fmla="*/ 3 w 92"/>
              <a:gd name="T29" fmla="*/ 19 h 69"/>
              <a:gd name="T30" fmla="*/ 28 w 92"/>
              <a:gd name="T31" fmla="*/ 69 h 69"/>
              <a:gd name="T32" fmla="*/ 63 w 92"/>
              <a:gd name="T33" fmla="*/ 49 h 69"/>
              <a:gd name="T34" fmla="*/ 66 w 92"/>
              <a:gd name="T35" fmla="*/ 47 h 69"/>
              <a:gd name="T36" fmla="*/ 90 w 92"/>
              <a:gd name="T37" fmla="*/ 26 h 69"/>
              <a:gd name="T38" fmla="*/ 91 w 92"/>
              <a:gd name="T39" fmla="*/ 22 h 69"/>
              <a:gd name="T40" fmla="*/ 85 w 92"/>
              <a:gd name="T41" fmla="*/ 27 h 69"/>
              <a:gd name="T42" fmla="*/ 66 w 92"/>
              <a:gd name="T43" fmla="*/ 43 h 69"/>
              <a:gd name="T44" fmla="*/ 63 w 92"/>
              <a:gd name="T45" fmla="*/ 45 h 69"/>
              <a:gd name="T46" fmla="*/ 28 w 92"/>
              <a:gd name="T47" fmla="*/ 66 h 69"/>
              <a:gd name="T48" fmla="*/ 7 w 92"/>
              <a:gd name="T49" fmla="*/ 19 h 69"/>
              <a:gd name="T50" fmla="*/ 6 w 92"/>
              <a:gd name="T51" fmla="*/ 16 h 69"/>
              <a:gd name="T52" fmla="*/ 3 w 92"/>
              <a:gd name="T53" fmla="*/ 8 h 69"/>
              <a:gd name="T54" fmla="*/ 8 w 92"/>
              <a:gd name="T55" fmla="*/ 3 h 69"/>
              <a:gd name="T56" fmla="*/ 19 w 92"/>
              <a:gd name="T57" fmla="*/ 16 h 69"/>
              <a:gd name="T58" fmla="*/ 20 w 92"/>
              <a:gd name="T59" fmla="*/ 19 h 69"/>
              <a:gd name="T60" fmla="*/ 26 w 92"/>
              <a:gd name="T61" fmla="*/ 33 h 69"/>
              <a:gd name="T62" fmla="*/ 35 w 92"/>
              <a:gd name="T63" fmla="*/ 49 h 69"/>
              <a:gd name="T64" fmla="*/ 36 w 92"/>
              <a:gd name="T65" fmla="*/ 49 h 69"/>
              <a:gd name="T66" fmla="*/ 46 w 92"/>
              <a:gd name="T67" fmla="*/ 41 h 69"/>
              <a:gd name="T68" fmla="*/ 63 w 92"/>
              <a:gd name="T69" fmla="*/ 29 h 69"/>
              <a:gd name="T70" fmla="*/ 66 w 92"/>
              <a:gd name="T71" fmla="*/ 27 h 69"/>
              <a:gd name="T72" fmla="*/ 83 w 92"/>
              <a:gd name="T73" fmla="*/ 20 h 69"/>
              <a:gd name="T74" fmla="*/ 88 w 92"/>
              <a:gd name="T75" fmla="*/ 23 h 69"/>
              <a:gd name="T76" fmla="*/ 85 w 92"/>
              <a:gd name="T77" fmla="*/ 27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2" h="69">
                <a:moveTo>
                  <a:pt x="91" y="22"/>
                </a:moveTo>
                <a:cubicBezTo>
                  <a:pt x="89" y="19"/>
                  <a:pt x="87" y="17"/>
                  <a:pt x="83" y="17"/>
                </a:cubicBezTo>
                <a:cubicBezTo>
                  <a:pt x="78" y="17"/>
                  <a:pt x="72" y="20"/>
                  <a:pt x="66" y="24"/>
                </a:cubicBezTo>
                <a:cubicBezTo>
                  <a:pt x="65" y="24"/>
                  <a:pt x="64" y="25"/>
                  <a:pt x="63" y="26"/>
                </a:cubicBezTo>
                <a:cubicBezTo>
                  <a:pt x="56" y="30"/>
                  <a:pt x="50" y="35"/>
                  <a:pt x="44" y="39"/>
                </a:cubicBezTo>
                <a:cubicBezTo>
                  <a:pt x="41" y="42"/>
                  <a:pt x="37" y="45"/>
                  <a:pt x="35" y="46"/>
                </a:cubicBezTo>
                <a:cubicBezTo>
                  <a:pt x="34" y="44"/>
                  <a:pt x="31" y="37"/>
                  <a:pt x="29" y="31"/>
                </a:cubicBezTo>
                <a:cubicBezTo>
                  <a:pt x="27" y="27"/>
                  <a:pt x="25" y="23"/>
                  <a:pt x="23" y="19"/>
                </a:cubicBezTo>
                <a:cubicBezTo>
                  <a:pt x="23" y="18"/>
                  <a:pt x="23" y="17"/>
                  <a:pt x="22" y="16"/>
                </a:cubicBezTo>
                <a:cubicBezTo>
                  <a:pt x="17" y="6"/>
                  <a:pt x="13" y="0"/>
                  <a:pt x="8" y="0"/>
                </a:cubicBezTo>
                <a:cubicBezTo>
                  <a:pt x="5" y="0"/>
                  <a:pt x="2" y="2"/>
                  <a:pt x="0" y="7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1" y="10"/>
                  <a:pt x="1" y="13"/>
                  <a:pt x="2" y="16"/>
                </a:cubicBezTo>
                <a:cubicBezTo>
                  <a:pt x="3" y="17"/>
                  <a:pt x="3" y="18"/>
                  <a:pt x="3" y="19"/>
                </a:cubicBezTo>
                <a:cubicBezTo>
                  <a:pt x="10" y="38"/>
                  <a:pt x="21" y="69"/>
                  <a:pt x="28" y="69"/>
                </a:cubicBezTo>
                <a:cubicBezTo>
                  <a:pt x="32" y="69"/>
                  <a:pt x="48" y="59"/>
                  <a:pt x="63" y="49"/>
                </a:cubicBezTo>
                <a:cubicBezTo>
                  <a:pt x="64" y="48"/>
                  <a:pt x="65" y="48"/>
                  <a:pt x="66" y="47"/>
                </a:cubicBezTo>
                <a:cubicBezTo>
                  <a:pt x="77" y="39"/>
                  <a:pt x="88" y="30"/>
                  <a:pt x="90" y="26"/>
                </a:cubicBezTo>
                <a:cubicBezTo>
                  <a:pt x="91" y="25"/>
                  <a:pt x="92" y="23"/>
                  <a:pt x="91" y="22"/>
                </a:cubicBezTo>
                <a:close/>
                <a:moveTo>
                  <a:pt x="85" y="27"/>
                </a:moveTo>
                <a:cubicBezTo>
                  <a:pt x="81" y="32"/>
                  <a:pt x="74" y="37"/>
                  <a:pt x="66" y="43"/>
                </a:cubicBezTo>
                <a:cubicBezTo>
                  <a:pt x="65" y="44"/>
                  <a:pt x="64" y="45"/>
                  <a:pt x="63" y="45"/>
                </a:cubicBezTo>
                <a:cubicBezTo>
                  <a:pt x="48" y="56"/>
                  <a:pt x="31" y="66"/>
                  <a:pt x="28" y="66"/>
                </a:cubicBezTo>
                <a:cubicBezTo>
                  <a:pt x="24" y="66"/>
                  <a:pt x="15" y="43"/>
                  <a:pt x="7" y="19"/>
                </a:cubicBezTo>
                <a:cubicBezTo>
                  <a:pt x="6" y="18"/>
                  <a:pt x="6" y="17"/>
                  <a:pt x="6" y="16"/>
                </a:cubicBezTo>
                <a:cubicBezTo>
                  <a:pt x="5" y="13"/>
                  <a:pt x="4" y="11"/>
                  <a:pt x="3" y="8"/>
                </a:cubicBezTo>
                <a:cubicBezTo>
                  <a:pt x="4" y="6"/>
                  <a:pt x="6" y="3"/>
                  <a:pt x="8" y="3"/>
                </a:cubicBezTo>
                <a:cubicBezTo>
                  <a:pt x="11" y="3"/>
                  <a:pt x="15" y="9"/>
                  <a:pt x="19" y="16"/>
                </a:cubicBezTo>
                <a:cubicBezTo>
                  <a:pt x="19" y="17"/>
                  <a:pt x="20" y="18"/>
                  <a:pt x="20" y="19"/>
                </a:cubicBezTo>
                <a:cubicBezTo>
                  <a:pt x="22" y="24"/>
                  <a:pt x="24" y="28"/>
                  <a:pt x="26" y="33"/>
                </a:cubicBezTo>
                <a:cubicBezTo>
                  <a:pt x="31" y="45"/>
                  <a:pt x="33" y="49"/>
                  <a:pt x="35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7" y="48"/>
                  <a:pt x="40" y="46"/>
                  <a:pt x="46" y="41"/>
                </a:cubicBezTo>
                <a:cubicBezTo>
                  <a:pt x="51" y="38"/>
                  <a:pt x="57" y="33"/>
                  <a:pt x="63" y="29"/>
                </a:cubicBezTo>
                <a:cubicBezTo>
                  <a:pt x="64" y="29"/>
                  <a:pt x="65" y="28"/>
                  <a:pt x="66" y="27"/>
                </a:cubicBezTo>
                <a:cubicBezTo>
                  <a:pt x="72" y="23"/>
                  <a:pt x="79" y="20"/>
                  <a:pt x="83" y="20"/>
                </a:cubicBezTo>
                <a:cubicBezTo>
                  <a:pt x="86" y="20"/>
                  <a:pt x="87" y="21"/>
                  <a:pt x="88" y="23"/>
                </a:cubicBezTo>
                <a:cubicBezTo>
                  <a:pt x="88" y="23"/>
                  <a:pt x="88" y="24"/>
                  <a:pt x="85" y="2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îṧḻïḑe">
            <a:extLst>
              <a:ext uri="{FF2B5EF4-FFF2-40B4-BE49-F238E27FC236}">
                <a16:creationId xmlns:a16="http://schemas.microsoft.com/office/drawing/2014/main" id="{FDF2DABE-66EE-4B77-BD75-40E7E0D064EB}"/>
              </a:ext>
            </a:extLst>
          </p:cNvPr>
          <p:cNvSpPr/>
          <p:nvPr/>
        </p:nvSpPr>
        <p:spPr bwMode="auto">
          <a:xfrm>
            <a:off x="3375110" y="3528087"/>
            <a:ext cx="347902" cy="230851"/>
          </a:xfrm>
          <a:custGeom>
            <a:avLst/>
            <a:gdLst>
              <a:gd name="T0" fmla="*/ 5 w 90"/>
              <a:gd name="T1" fmla="*/ 60 h 60"/>
              <a:gd name="T2" fmla="*/ 10 w 90"/>
              <a:gd name="T3" fmla="*/ 43 h 60"/>
              <a:gd name="T4" fmla="*/ 0 w 90"/>
              <a:gd name="T5" fmla="*/ 26 h 60"/>
              <a:gd name="T6" fmla="*/ 45 w 90"/>
              <a:gd name="T7" fmla="*/ 0 h 60"/>
              <a:gd name="T8" fmla="*/ 90 w 90"/>
              <a:gd name="T9" fmla="*/ 26 h 60"/>
              <a:gd name="T10" fmla="*/ 45 w 90"/>
              <a:gd name="T11" fmla="*/ 52 h 60"/>
              <a:gd name="T12" fmla="*/ 35 w 90"/>
              <a:gd name="T13" fmla="*/ 52 h 60"/>
              <a:gd name="T14" fmla="*/ 5 w 90"/>
              <a:gd name="T15" fmla="*/ 60 h 60"/>
              <a:gd name="T16" fmla="*/ 45 w 90"/>
              <a:gd name="T17" fmla="*/ 3 h 60"/>
              <a:gd name="T18" fmla="*/ 3 w 90"/>
              <a:gd name="T19" fmla="*/ 26 h 60"/>
              <a:gd name="T20" fmla="*/ 13 w 90"/>
              <a:gd name="T21" fmla="*/ 41 h 60"/>
              <a:gd name="T22" fmla="*/ 13 w 90"/>
              <a:gd name="T23" fmla="*/ 42 h 60"/>
              <a:gd name="T24" fmla="*/ 9 w 90"/>
              <a:gd name="T25" fmla="*/ 56 h 60"/>
              <a:gd name="T26" fmla="*/ 32 w 90"/>
              <a:gd name="T27" fmla="*/ 49 h 60"/>
              <a:gd name="T28" fmla="*/ 31 w 90"/>
              <a:gd name="T29" fmla="*/ 48 h 60"/>
              <a:gd name="T30" fmla="*/ 35 w 90"/>
              <a:gd name="T31" fmla="*/ 49 h 60"/>
              <a:gd name="T32" fmla="*/ 45 w 90"/>
              <a:gd name="T33" fmla="*/ 49 h 60"/>
              <a:gd name="T34" fmla="*/ 87 w 90"/>
              <a:gd name="T35" fmla="*/ 26 h 60"/>
              <a:gd name="T36" fmla="*/ 45 w 90"/>
              <a:gd name="T37" fmla="*/ 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0" h="60">
                <a:moveTo>
                  <a:pt x="5" y="60"/>
                </a:moveTo>
                <a:cubicBezTo>
                  <a:pt x="10" y="43"/>
                  <a:pt x="10" y="43"/>
                  <a:pt x="10" y="43"/>
                </a:cubicBezTo>
                <a:cubicBezTo>
                  <a:pt x="3" y="38"/>
                  <a:pt x="0" y="32"/>
                  <a:pt x="0" y="26"/>
                </a:cubicBezTo>
                <a:cubicBezTo>
                  <a:pt x="0" y="12"/>
                  <a:pt x="20" y="0"/>
                  <a:pt x="45" y="0"/>
                </a:cubicBezTo>
                <a:cubicBezTo>
                  <a:pt x="70" y="0"/>
                  <a:pt x="90" y="12"/>
                  <a:pt x="90" y="26"/>
                </a:cubicBezTo>
                <a:cubicBezTo>
                  <a:pt x="90" y="41"/>
                  <a:pt x="70" y="52"/>
                  <a:pt x="45" y="52"/>
                </a:cubicBezTo>
                <a:cubicBezTo>
                  <a:pt x="42" y="52"/>
                  <a:pt x="38" y="52"/>
                  <a:pt x="35" y="52"/>
                </a:cubicBezTo>
                <a:lnTo>
                  <a:pt x="5" y="60"/>
                </a:lnTo>
                <a:close/>
                <a:moveTo>
                  <a:pt x="45" y="3"/>
                </a:moveTo>
                <a:cubicBezTo>
                  <a:pt x="22" y="3"/>
                  <a:pt x="3" y="13"/>
                  <a:pt x="3" y="26"/>
                </a:cubicBezTo>
                <a:cubicBezTo>
                  <a:pt x="3" y="31"/>
                  <a:pt x="6" y="37"/>
                  <a:pt x="13" y="41"/>
                </a:cubicBezTo>
                <a:cubicBezTo>
                  <a:pt x="13" y="42"/>
                  <a:pt x="13" y="42"/>
                  <a:pt x="13" y="42"/>
                </a:cubicBezTo>
                <a:cubicBezTo>
                  <a:pt x="9" y="56"/>
                  <a:pt x="9" y="56"/>
                  <a:pt x="9" y="56"/>
                </a:cubicBezTo>
                <a:cubicBezTo>
                  <a:pt x="32" y="49"/>
                  <a:pt x="32" y="49"/>
                  <a:pt x="32" y="49"/>
                </a:cubicBezTo>
                <a:cubicBezTo>
                  <a:pt x="31" y="48"/>
                  <a:pt x="31" y="48"/>
                  <a:pt x="31" y="48"/>
                </a:cubicBezTo>
                <a:cubicBezTo>
                  <a:pt x="35" y="49"/>
                  <a:pt x="35" y="49"/>
                  <a:pt x="35" y="49"/>
                </a:cubicBezTo>
                <a:cubicBezTo>
                  <a:pt x="38" y="49"/>
                  <a:pt x="42" y="49"/>
                  <a:pt x="45" y="49"/>
                </a:cubicBezTo>
                <a:cubicBezTo>
                  <a:pt x="68" y="49"/>
                  <a:pt x="87" y="39"/>
                  <a:pt x="87" y="26"/>
                </a:cubicBezTo>
                <a:cubicBezTo>
                  <a:pt x="87" y="13"/>
                  <a:pt x="68" y="3"/>
                  <a:pt x="45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íŝ1îḍe">
            <a:extLst>
              <a:ext uri="{FF2B5EF4-FFF2-40B4-BE49-F238E27FC236}">
                <a16:creationId xmlns:a16="http://schemas.microsoft.com/office/drawing/2014/main" id="{2B95F1F5-7194-451A-BE65-EF1B94609117}"/>
              </a:ext>
            </a:extLst>
          </p:cNvPr>
          <p:cNvSpPr/>
          <p:nvPr/>
        </p:nvSpPr>
        <p:spPr bwMode="auto">
          <a:xfrm>
            <a:off x="3487284" y="3624004"/>
            <a:ext cx="346277" cy="234102"/>
          </a:xfrm>
          <a:custGeom>
            <a:avLst/>
            <a:gdLst>
              <a:gd name="T0" fmla="*/ 5 w 90"/>
              <a:gd name="T1" fmla="*/ 61 h 61"/>
              <a:gd name="T2" fmla="*/ 10 w 90"/>
              <a:gd name="T3" fmla="*/ 44 h 61"/>
              <a:gd name="T4" fmla="*/ 0 w 90"/>
              <a:gd name="T5" fmla="*/ 27 h 61"/>
              <a:gd name="T6" fmla="*/ 45 w 90"/>
              <a:gd name="T7" fmla="*/ 0 h 61"/>
              <a:gd name="T8" fmla="*/ 90 w 90"/>
              <a:gd name="T9" fmla="*/ 27 h 61"/>
              <a:gd name="T10" fmla="*/ 45 w 90"/>
              <a:gd name="T11" fmla="*/ 53 h 61"/>
              <a:gd name="T12" fmla="*/ 35 w 90"/>
              <a:gd name="T13" fmla="*/ 53 h 61"/>
              <a:gd name="T14" fmla="*/ 5 w 90"/>
              <a:gd name="T15" fmla="*/ 61 h 61"/>
              <a:gd name="T16" fmla="*/ 45 w 90"/>
              <a:gd name="T17" fmla="*/ 3 h 61"/>
              <a:gd name="T18" fmla="*/ 3 w 90"/>
              <a:gd name="T19" fmla="*/ 27 h 61"/>
              <a:gd name="T20" fmla="*/ 12 w 90"/>
              <a:gd name="T21" fmla="*/ 42 h 61"/>
              <a:gd name="T22" fmla="*/ 13 w 90"/>
              <a:gd name="T23" fmla="*/ 42 h 61"/>
              <a:gd name="T24" fmla="*/ 9 w 90"/>
              <a:gd name="T25" fmla="*/ 57 h 61"/>
              <a:gd name="T26" fmla="*/ 32 w 90"/>
              <a:gd name="T27" fmla="*/ 50 h 61"/>
              <a:gd name="T28" fmla="*/ 30 w 90"/>
              <a:gd name="T29" fmla="*/ 49 h 61"/>
              <a:gd name="T30" fmla="*/ 35 w 90"/>
              <a:gd name="T31" fmla="*/ 49 h 61"/>
              <a:gd name="T32" fmla="*/ 45 w 90"/>
              <a:gd name="T33" fmla="*/ 50 h 61"/>
              <a:gd name="T34" fmla="*/ 87 w 90"/>
              <a:gd name="T35" fmla="*/ 27 h 61"/>
              <a:gd name="T36" fmla="*/ 45 w 90"/>
              <a:gd name="T37" fmla="*/ 3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0" h="61">
                <a:moveTo>
                  <a:pt x="5" y="61"/>
                </a:moveTo>
                <a:cubicBezTo>
                  <a:pt x="10" y="44"/>
                  <a:pt x="10" y="44"/>
                  <a:pt x="10" y="44"/>
                </a:cubicBezTo>
                <a:cubicBezTo>
                  <a:pt x="3" y="39"/>
                  <a:pt x="0" y="33"/>
                  <a:pt x="0" y="27"/>
                </a:cubicBezTo>
                <a:cubicBezTo>
                  <a:pt x="0" y="12"/>
                  <a:pt x="20" y="0"/>
                  <a:pt x="45" y="0"/>
                </a:cubicBezTo>
                <a:cubicBezTo>
                  <a:pt x="70" y="0"/>
                  <a:pt x="90" y="12"/>
                  <a:pt x="90" y="27"/>
                </a:cubicBezTo>
                <a:cubicBezTo>
                  <a:pt x="90" y="41"/>
                  <a:pt x="70" y="53"/>
                  <a:pt x="45" y="53"/>
                </a:cubicBezTo>
                <a:cubicBezTo>
                  <a:pt x="42" y="53"/>
                  <a:pt x="38" y="53"/>
                  <a:pt x="35" y="53"/>
                </a:cubicBezTo>
                <a:lnTo>
                  <a:pt x="5" y="61"/>
                </a:lnTo>
                <a:close/>
                <a:moveTo>
                  <a:pt x="45" y="3"/>
                </a:moveTo>
                <a:cubicBezTo>
                  <a:pt x="22" y="3"/>
                  <a:pt x="3" y="14"/>
                  <a:pt x="3" y="27"/>
                </a:cubicBezTo>
                <a:cubicBezTo>
                  <a:pt x="3" y="32"/>
                  <a:pt x="6" y="37"/>
                  <a:pt x="12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9" y="57"/>
                  <a:pt x="9" y="57"/>
                  <a:pt x="9" y="57"/>
                </a:cubicBezTo>
                <a:cubicBezTo>
                  <a:pt x="32" y="50"/>
                  <a:pt x="32" y="50"/>
                  <a:pt x="32" y="50"/>
                </a:cubicBezTo>
                <a:cubicBezTo>
                  <a:pt x="30" y="49"/>
                  <a:pt x="30" y="49"/>
                  <a:pt x="30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8" y="50"/>
                  <a:pt x="42" y="50"/>
                  <a:pt x="45" y="50"/>
                </a:cubicBezTo>
                <a:cubicBezTo>
                  <a:pt x="68" y="50"/>
                  <a:pt x="87" y="40"/>
                  <a:pt x="87" y="27"/>
                </a:cubicBezTo>
                <a:cubicBezTo>
                  <a:pt x="87" y="14"/>
                  <a:pt x="68" y="3"/>
                  <a:pt x="45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îŝḷídè">
            <a:extLst>
              <a:ext uri="{FF2B5EF4-FFF2-40B4-BE49-F238E27FC236}">
                <a16:creationId xmlns:a16="http://schemas.microsoft.com/office/drawing/2014/main" id="{4E04A73C-AB76-4E2C-979E-18E4240FE711}"/>
              </a:ext>
            </a:extLst>
          </p:cNvPr>
          <p:cNvSpPr/>
          <p:nvPr/>
        </p:nvSpPr>
        <p:spPr bwMode="auto">
          <a:xfrm>
            <a:off x="3200050" y="4112529"/>
            <a:ext cx="56901" cy="323516"/>
          </a:xfrm>
          <a:custGeom>
            <a:avLst/>
            <a:gdLst>
              <a:gd name="T0" fmla="*/ 8 w 15"/>
              <a:gd name="T1" fmla="*/ 84 h 84"/>
              <a:gd name="T2" fmla="*/ 0 w 15"/>
              <a:gd name="T3" fmla="*/ 76 h 84"/>
              <a:gd name="T4" fmla="*/ 0 w 15"/>
              <a:gd name="T5" fmla="*/ 8 h 84"/>
              <a:gd name="T6" fmla="*/ 8 w 15"/>
              <a:gd name="T7" fmla="*/ 0 h 84"/>
              <a:gd name="T8" fmla="*/ 15 w 15"/>
              <a:gd name="T9" fmla="*/ 8 h 84"/>
              <a:gd name="T10" fmla="*/ 15 w 15"/>
              <a:gd name="T11" fmla="*/ 76 h 84"/>
              <a:gd name="T12" fmla="*/ 8 w 15"/>
              <a:gd name="T13" fmla="*/ 84 h 84"/>
              <a:gd name="T14" fmla="*/ 8 w 15"/>
              <a:gd name="T15" fmla="*/ 3 h 84"/>
              <a:gd name="T16" fmla="*/ 3 w 15"/>
              <a:gd name="T17" fmla="*/ 8 h 84"/>
              <a:gd name="T18" fmla="*/ 3 w 15"/>
              <a:gd name="T19" fmla="*/ 76 h 84"/>
              <a:gd name="T20" fmla="*/ 8 w 15"/>
              <a:gd name="T21" fmla="*/ 81 h 84"/>
              <a:gd name="T22" fmla="*/ 12 w 15"/>
              <a:gd name="T23" fmla="*/ 76 h 84"/>
              <a:gd name="T24" fmla="*/ 12 w 15"/>
              <a:gd name="T25" fmla="*/ 8 h 84"/>
              <a:gd name="T26" fmla="*/ 8 w 15"/>
              <a:gd name="T27" fmla="*/ 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84">
                <a:moveTo>
                  <a:pt x="8" y="84"/>
                </a:moveTo>
                <a:cubicBezTo>
                  <a:pt x="4" y="84"/>
                  <a:pt x="0" y="80"/>
                  <a:pt x="0" y="76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8" y="0"/>
                </a:cubicBezTo>
                <a:cubicBezTo>
                  <a:pt x="12" y="0"/>
                  <a:pt x="15" y="3"/>
                  <a:pt x="15" y="8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80"/>
                  <a:pt x="12" y="84"/>
                  <a:pt x="8" y="84"/>
                </a:cubicBezTo>
                <a:close/>
                <a:moveTo>
                  <a:pt x="8" y="3"/>
                </a:moveTo>
                <a:cubicBezTo>
                  <a:pt x="5" y="3"/>
                  <a:pt x="3" y="5"/>
                  <a:pt x="3" y="8"/>
                </a:cubicBezTo>
                <a:cubicBezTo>
                  <a:pt x="3" y="76"/>
                  <a:pt x="3" y="76"/>
                  <a:pt x="3" y="76"/>
                </a:cubicBezTo>
                <a:cubicBezTo>
                  <a:pt x="3" y="79"/>
                  <a:pt x="5" y="81"/>
                  <a:pt x="8" y="81"/>
                </a:cubicBezTo>
                <a:cubicBezTo>
                  <a:pt x="10" y="81"/>
                  <a:pt x="12" y="79"/>
                  <a:pt x="12" y="76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5"/>
                  <a:pt x="10" y="3"/>
                  <a:pt x="8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ísľiḋé">
            <a:extLst>
              <a:ext uri="{FF2B5EF4-FFF2-40B4-BE49-F238E27FC236}">
                <a16:creationId xmlns:a16="http://schemas.microsoft.com/office/drawing/2014/main" id="{DF4297A6-5F9D-410F-996C-B55754007DE8}"/>
              </a:ext>
            </a:extLst>
          </p:cNvPr>
          <p:cNvSpPr/>
          <p:nvPr/>
        </p:nvSpPr>
        <p:spPr bwMode="auto">
          <a:xfrm>
            <a:off x="3284586" y="4182435"/>
            <a:ext cx="56901" cy="253610"/>
          </a:xfrm>
          <a:custGeom>
            <a:avLst/>
            <a:gdLst>
              <a:gd name="T0" fmla="*/ 7 w 15"/>
              <a:gd name="T1" fmla="*/ 66 h 66"/>
              <a:gd name="T2" fmla="*/ 0 w 15"/>
              <a:gd name="T3" fmla="*/ 58 h 66"/>
              <a:gd name="T4" fmla="*/ 0 w 15"/>
              <a:gd name="T5" fmla="*/ 8 h 66"/>
              <a:gd name="T6" fmla="*/ 7 w 15"/>
              <a:gd name="T7" fmla="*/ 0 h 66"/>
              <a:gd name="T8" fmla="*/ 15 w 15"/>
              <a:gd name="T9" fmla="*/ 8 h 66"/>
              <a:gd name="T10" fmla="*/ 15 w 15"/>
              <a:gd name="T11" fmla="*/ 58 h 66"/>
              <a:gd name="T12" fmla="*/ 7 w 15"/>
              <a:gd name="T13" fmla="*/ 66 h 66"/>
              <a:gd name="T14" fmla="*/ 7 w 15"/>
              <a:gd name="T15" fmla="*/ 3 h 66"/>
              <a:gd name="T16" fmla="*/ 3 w 15"/>
              <a:gd name="T17" fmla="*/ 8 h 66"/>
              <a:gd name="T18" fmla="*/ 3 w 15"/>
              <a:gd name="T19" fmla="*/ 58 h 66"/>
              <a:gd name="T20" fmla="*/ 7 w 15"/>
              <a:gd name="T21" fmla="*/ 63 h 66"/>
              <a:gd name="T22" fmla="*/ 12 w 15"/>
              <a:gd name="T23" fmla="*/ 58 h 66"/>
              <a:gd name="T24" fmla="*/ 12 w 15"/>
              <a:gd name="T25" fmla="*/ 8 h 66"/>
              <a:gd name="T26" fmla="*/ 7 w 15"/>
              <a:gd name="T27" fmla="*/ 3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66">
                <a:moveTo>
                  <a:pt x="7" y="66"/>
                </a:moveTo>
                <a:cubicBezTo>
                  <a:pt x="3" y="66"/>
                  <a:pt x="0" y="62"/>
                  <a:pt x="0" y="58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7" y="0"/>
                </a:cubicBezTo>
                <a:cubicBezTo>
                  <a:pt x="11" y="0"/>
                  <a:pt x="15" y="3"/>
                  <a:pt x="15" y="8"/>
                </a:cubicBezTo>
                <a:cubicBezTo>
                  <a:pt x="15" y="58"/>
                  <a:pt x="15" y="58"/>
                  <a:pt x="15" y="58"/>
                </a:cubicBezTo>
                <a:cubicBezTo>
                  <a:pt x="15" y="62"/>
                  <a:pt x="11" y="66"/>
                  <a:pt x="7" y="66"/>
                </a:cubicBezTo>
                <a:close/>
                <a:moveTo>
                  <a:pt x="7" y="3"/>
                </a:moveTo>
                <a:cubicBezTo>
                  <a:pt x="5" y="3"/>
                  <a:pt x="3" y="5"/>
                  <a:pt x="3" y="8"/>
                </a:cubicBezTo>
                <a:cubicBezTo>
                  <a:pt x="3" y="58"/>
                  <a:pt x="3" y="58"/>
                  <a:pt x="3" y="58"/>
                </a:cubicBezTo>
                <a:cubicBezTo>
                  <a:pt x="3" y="61"/>
                  <a:pt x="5" y="63"/>
                  <a:pt x="7" y="63"/>
                </a:cubicBezTo>
                <a:cubicBezTo>
                  <a:pt x="10" y="63"/>
                  <a:pt x="12" y="61"/>
                  <a:pt x="12" y="5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5"/>
                  <a:pt x="10" y="3"/>
                  <a:pt x="7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íSḻíḓé">
            <a:extLst>
              <a:ext uri="{FF2B5EF4-FFF2-40B4-BE49-F238E27FC236}">
                <a16:creationId xmlns:a16="http://schemas.microsoft.com/office/drawing/2014/main" id="{20D768CF-C0AF-49CF-8CC7-F8ADA390E64D}"/>
              </a:ext>
            </a:extLst>
          </p:cNvPr>
          <p:cNvSpPr/>
          <p:nvPr/>
        </p:nvSpPr>
        <p:spPr bwMode="auto">
          <a:xfrm>
            <a:off x="3110636" y="4297860"/>
            <a:ext cx="53648" cy="138185"/>
          </a:xfrm>
          <a:custGeom>
            <a:avLst/>
            <a:gdLst>
              <a:gd name="T0" fmla="*/ 7 w 14"/>
              <a:gd name="T1" fmla="*/ 36 h 36"/>
              <a:gd name="T2" fmla="*/ 0 w 14"/>
              <a:gd name="T3" fmla="*/ 28 h 36"/>
              <a:gd name="T4" fmla="*/ 0 w 14"/>
              <a:gd name="T5" fmla="*/ 7 h 36"/>
              <a:gd name="T6" fmla="*/ 7 w 14"/>
              <a:gd name="T7" fmla="*/ 0 h 36"/>
              <a:gd name="T8" fmla="*/ 14 w 14"/>
              <a:gd name="T9" fmla="*/ 7 h 36"/>
              <a:gd name="T10" fmla="*/ 14 w 14"/>
              <a:gd name="T11" fmla="*/ 28 h 36"/>
              <a:gd name="T12" fmla="*/ 7 w 14"/>
              <a:gd name="T13" fmla="*/ 36 h 36"/>
              <a:gd name="T14" fmla="*/ 7 w 14"/>
              <a:gd name="T15" fmla="*/ 3 h 36"/>
              <a:gd name="T16" fmla="*/ 3 w 14"/>
              <a:gd name="T17" fmla="*/ 7 h 36"/>
              <a:gd name="T18" fmla="*/ 3 w 14"/>
              <a:gd name="T19" fmla="*/ 28 h 36"/>
              <a:gd name="T20" fmla="*/ 7 w 14"/>
              <a:gd name="T21" fmla="*/ 33 h 36"/>
              <a:gd name="T22" fmla="*/ 11 w 14"/>
              <a:gd name="T23" fmla="*/ 28 h 36"/>
              <a:gd name="T24" fmla="*/ 11 w 14"/>
              <a:gd name="T25" fmla="*/ 7 h 36"/>
              <a:gd name="T26" fmla="*/ 7 w 14"/>
              <a:gd name="T27" fmla="*/ 3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36">
                <a:moveTo>
                  <a:pt x="7" y="36"/>
                </a:moveTo>
                <a:cubicBezTo>
                  <a:pt x="3" y="36"/>
                  <a:pt x="0" y="32"/>
                  <a:pt x="0" y="28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11" y="0"/>
                  <a:pt x="14" y="3"/>
                  <a:pt x="14" y="7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32"/>
                  <a:pt x="11" y="36"/>
                  <a:pt x="7" y="36"/>
                </a:cubicBezTo>
                <a:close/>
                <a:moveTo>
                  <a:pt x="7" y="3"/>
                </a:moveTo>
                <a:cubicBezTo>
                  <a:pt x="5" y="3"/>
                  <a:pt x="3" y="5"/>
                  <a:pt x="3" y="7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31"/>
                  <a:pt x="5" y="33"/>
                  <a:pt x="7" y="33"/>
                </a:cubicBezTo>
                <a:cubicBezTo>
                  <a:pt x="9" y="33"/>
                  <a:pt x="11" y="31"/>
                  <a:pt x="11" y="2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5"/>
                  <a:pt x="9" y="3"/>
                  <a:pt x="7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îśļïḋé">
            <a:extLst>
              <a:ext uri="{FF2B5EF4-FFF2-40B4-BE49-F238E27FC236}">
                <a16:creationId xmlns:a16="http://schemas.microsoft.com/office/drawing/2014/main" id="{81814475-90A5-4C8F-934E-CA9D1FDE0585}"/>
              </a:ext>
            </a:extLst>
          </p:cNvPr>
          <p:cNvSpPr/>
          <p:nvPr/>
        </p:nvSpPr>
        <p:spPr bwMode="auto">
          <a:xfrm>
            <a:off x="3110636" y="4013361"/>
            <a:ext cx="292627" cy="121928"/>
          </a:xfrm>
          <a:custGeom>
            <a:avLst/>
            <a:gdLst>
              <a:gd name="T0" fmla="*/ 2 w 180"/>
              <a:gd name="T1" fmla="*/ 75 h 75"/>
              <a:gd name="T2" fmla="*/ 0 w 180"/>
              <a:gd name="T3" fmla="*/ 68 h 75"/>
              <a:gd name="T4" fmla="*/ 97 w 180"/>
              <a:gd name="T5" fmla="*/ 19 h 75"/>
              <a:gd name="T6" fmla="*/ 114 w 180"/>
              <a:gd name="T7" fmla="*/ 42 h 75"/>
              <a:gd name="T8" fmla="*/ 159 w 180"/>
              <a:gd name="T9" fmla="*/ 7 h 75"/>
              <a:gd name="T10" fmla="*/ 152 w 180"/>
              <a:gd name="T11" fmla="*/ 7 h 75"/>
              <a:gd name="T12" fmla="*/ 152 w 180"/>
              <a:gd name="T13" fmla="*/ 0 h 75"/>
              <a:gd name="T14" fmla="*/ 180 w 180"/>
              <a:gd name="T15" fmla="*/ 0 h 75"/>
              <a:gd name="T16" fmla="*/ 112 w 180"/>
              <a:gd name="T17" fmla="*/ 52 h 75"/>
              <a:gd name="T18" fmla="*/ 95 w 180"/>
              <a:gd name="T19" fmla="*/ 28 h 75"/>
              <a:gd name="T20" fmla="*/ 2 w 180"/>
              <a:gd name="T21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0" h="75">
                <a:moveTo>
                  <a:pt x="2" y="75"/>
                </a:moveTo>
                <a:lnTo>
                  <a:pt x="0" y="68"/>
                </a:lnTo>
                <a:lnTo>
                  <a:pt x="97" y="19"/>
                </a:lnTo>
                <a:lnTo>
                  <a:pt x="114" y="42"/>
                </a:lnTo>
                <a:lnTo>
                  <a:pt x="159" y="7"/>
                </a:lnTo>
                <a:lnTo>
                  <a:pt x="152" y="7"/>
                </a:lnTo>
                <a:lnTo>
                  <a:pt x="152" y="0"/>
                </a:lnTo>
                <a:lnTo>
                  <a:pt x="180" y="0"/>
                </a:lnTo>
                <a:lnTo>
                  <a:pt x="112" y="52"/>
                </a:lnTo>
                <a:lnTo>
                  <a:pt x="95" y="28"/>
                </a:lnTo>
                <a:lnTo>
                  <a:pt x="2" y="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iṩḻïḍê">
            <a:extLst>
              <a:ext uri="{FF2B5EF4-FFF2-40B4-BE49-F238E27FC236}">
                <a16:creationId xmlns:a16="http://schemas.microsoft.com/office/drawing/2014/main" id="{4E79F9B2-4906-414E-ACC4-7B00EB8DF616}"/>
              </a:ext>
            </a:extLst>
          </p:cNvPr>
          <p:cNvSpPr/>
          <p:nvPr/>
        </p:nvSpPr>
        <p:spPr bwMode="auto">
          <a:xfrm>
            <a:off x="3372375" y="4016612"/>
            <a:ext cx="24386" cy="30888"/>
          </a:xfrm>
          <a:custGeom>
            <a:avLst/>
            <a:gdLst>
              <a:gd name="T0" fmla="*/ 8 w 15"/>
              <a:gd name="T1" fmla="*/ 19 h 19"/>
              <a:gd name="T2" fmla="*/ 0 w 15"/>
              <a:gd name="T3" fmla="*/ 17 h 19"/>
              <a:gd name="T4" fmla="*/ 8 w 15"/>
              <a:gd name="T5" fmla="*/ 0 h 19"/>
              <a:gd name="T6" fmla="*/ 15 w 15"/>
              <a:gd name="T7" fmla="*/ 2 h 19"/>
              <a:gd name="T8" fmla="*/ 8 w 15"/>
              <a:gd name="T9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9">
                <a:moveTo>
                  <a:pt x="8" y="19"/>
                </a:moveTo>
                <a:lnTo>
                  <a:pt x="0" y="17"/>
                </a:lnTo>
                <a:lnTo>
                  <a:pt x="8" y="0"/>
                </a:lnTo>
                <a:lnTo>
                  <a:pt x="15" y="2"/>
                </a:lnTo>
                <a:lnTo>
                  <a:pt x="8" y="1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iṧlïďê">
            <a:extLst>
              <a:ext uri="{FF2B5EF4-FFF2-40B4-BE49-F238E27FC236}">
                <a16:creationId xmlns:a16="http://schemas.microsoft.com/office/drawing/2014/main" id="{C9A4B73F-65E0-4443-9F91-E123A3D04838}"/>
              </a:ext>
            </a:extLst>
          </p:cNvPr>
          <p:cNvSpPr/>
          <p:nvPr/>
        </p:nvSpPr>
        <p:spPr bwMode="auto">
          <a:xfrm>
            <a:off x="3200050" y="2225348"/>
            <a:ext cx="502344" cy="474706"/>
          </a:xfrm>
          <a:custGeom>
            <a:avLst/>
            <a:gdLst>
              <a:gd name="T0" fmla="*/ 86 w 130"/>
              <a:gd name="T1" fmla="*/ 123 h 123"/>
              <a:gd name="T2" fmla="*/ 0 w 130"/>
              <a:gd name="T3" fmla="*/ 102 h 123"/>
              <a:gd name="T4" fmla="*/ 3 w 130"/>
              <a:gd name="T5" fmla="*/ 100 h 123"/>
              <a:gd name="T6" fmla="*/ 54 w 130"/>
              <a:gd name="T7" fmla="*/ 1 h 123"/>
              <a:gd name="T8" fmla="*/ 54 w 130"/>
              <a:gd name="T9" fmla="*/ 0 h 123"/>
              <a:gd name="T10" fmla="*/ 130 w 130"/>
              <a:gd name="T11" fmla="*/ 18 h 123"/>
              <a:gd name="T12" fmla="*/ 130 w 130"/>
              <a:gd name="T13" fmla="*/ 20 h 123"/>
              <a:gd name="T14" fmla="*/ 86 w 130"/>
              <a:gd name="T15" fmla="*/ 123 h 123"/>
              <a:gd name="T16" fmla="*/ 7 w 130"/>
              <a:gd name="T17" fmla="*/ 101 h 123"/>
              <a:gd name="T18" fmla="*/ 86 w 130"/>
              <a:gd name="T19" fmla="*/ 120 h 123"/>
              <a:gd name="T20" fmla="*/ 127 w 130"/>
              <a:gd name="T21" fmla="*/ 20 h 123"/>
              <a:gd name="T22" fmla="*/ 56 w 130"/>
              <a:gd name="T23" fmla="*/ 4 h 123"/>
              <a:gd name="T24" fmla="*/ 7 w 130"/>
              <a:gd name="T25" fmla="*/ 10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" h="123">
                <a:moveTo>
                  <a:pt x="86" y="123"/>
                </a:moveTo>
                <a:cubicBezTo>
                  <a:pt x="0" y="102"/>
                  <a:pt x="0" y="102"/>
                  <a:pt x="0" y="102"/>
                </a:cubicBezTo>
                <a:cubicBezTo>
                  <a:pt x="3" y="100"/>
                  <a:pt x="3" y="100"/>
                  <a:pt x="3" y="100"/>
                </a:cubicBezTo>
                <a:cubicBezTo>
                  <a:pt x="28" y="85"/>
                  <a:pt x="53" y="2"/>
                  <a:pt x="54" y="1"/>
                </a:cubicBezTo>
                <a:cubicBezTo>
                  <a:pt x="54" y="0"/>
                  <a:pt x="54" y="0"/>
                  <a:pt x="54" y="0"/>
                </a:cubicBezTo>
                <a:cubicBezTo>
                  <a:pt x="130" y="18"/>
                  <a:pt x="130" y="18"/>
                  <a:pt x="130" y="18"/>
                </a:cubicBezTo>
                <a:cubicBezTo>
                  <a:pt x="130" y="20"/>
                  <a:pt x="130" y="20"/>
                  <a:pt x="130" y="20"/>
                </a:cubicBezTo>
                <a:cubicBezTo>
                  <a:pt x="117" y="108"/>
                  <a:pt x="88" y="122"/>
                  <a:pt x="86" y="123"/>
                </a:cubicBezTo>
                <a:close/>
                <a:moveTo>
                  <a:pt x="7" y="101"/>
                </a:moveTo>
                <a:cubicBezTo>
                  <a:pt x="86" y="120"/>
                  <a:pt x="86" y="120"/>
                  <a:pt x="86" y="120"/>
                </a:cubicBezTo>
                <a:cubicBezTo>
                  <a:pt x="89" y="117"/>
                  <a:pt x="115" y="100"/>
                  <a:pt x="127" y="20"/>
                </a:cubicBezTo>
                <a:cubicBezTo>
                  <a:pt x="56" y="4"/>
                  <a:pt x="56" y="4"/>
                  <a:pt x="56" y="4"/>
                </a:cubicBezTo>
                <a:cubicBezTo>
                  <a:pt x="53" y="14"/>
                  <a:pt x="30" y="82"/>
                  <a:pt x="7" y="1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ïşľîďé">
            <a:extLst>
              <a:ext uri="{FF2B5EF4-FFF2-40B4-BE49-F238E27FC236}">
                <a16:creationId xmlns:a16="http://schemas.microsoft.com/office/drawing/2014/main" id="{5472DCE3-F2D7-4C7B-BEAD-03C678899C9A}"/>
              </a:ext>
            </a:extLst>
          </p:cNvPr>
          <p:cNvSpPr/>
          <p:nvPr/>
        </p:nvSpPr>
        <p:spPr bwMode="auto">
          <a:xfrm>
            <a:off x="3427650" y="2318012"/>
            <a:ext cx="198337" cy="58525"/>
          </a:xfrm>
          <a:custGeom>
            <a:avLst/>
            <a:gdLst>
              <a:gd name="T0" fmla="*/ 122 w 122"/>
              <a:gd name="T1" fmla="*/ 36 h 36"/>
              <a:gd name="T2" fmla="*/ 0 w 122"/>
              <a:gd name="T3" fmla="*/ 7 h 36"/>
              <a:gd name="T4" fmla="*/ 3 w 122"/>
              <a:gd name="T5" fmla="*/ 0 h 36"/>
              <a:gd name="T6" fmla="*/ 122 w 122"/>
              <a:gd name="T7" fmla="*/ 29 h 36"/>
              <a:gd name="T8" fmla="*/ 122 w 122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36">
                <a:moveTo>
                  <a:pt x="122" y="36"/>
                </a:moveTo>
                <a:lnTo>
                  <a:pt x="0" y="7"/>
                </a:lnTo>
                <a:lnTo>
                  <a:pt x="3" y="0"/>
                </a:lnTo>
                <a:lnTo>
                  <a:pt x="122" y="29"/>
                </a:lnTo>
                <a:lnTo>
                  <a:pt x="122" y="3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ïṥļíḑé">
            <a:extLst>
              <a:ext uri="{FF2B5EF4-FFF2-40B4-BE49-F238E27FC236}">
                <a16:creationId xmlns:a16="http://schemas.microsoft.com/office/drawing/2014/main" id="{508CCDBC-0E0D-4DAF-BC50-5AB3C35FCF1C}"/>
              </a:ext>
            </a:extLst>
          </p:cNvPr>
          <p:cNvSpPr/>
          <p:nvPr/>
        </p:nvSpPr>
        <p:spPr bwMode="auto">
          <a:xfrm>
            <a:off x="3421147" y="2360280"/>
            <a:ext cx="180455" cy="53647"/>
          </a:xfrm>
          <a:custGeom>
            <a:avLst/>
            <a:gdLst>
              <a:gd name="T0" fmla="*/ 111 w 111"/>
              <a:gd name="T1" fmla="*/ 33 h 33"/>
              <a:gd name="T2" fmla="*/ 0 w 111"/>
              <a:gd name="T3" fmla="*/ 7 h 33"/>
              <a:gd name="T4" fmla="*/ 0 w 111"/>
              <a:gd name="T5" fmla="*/ 0 h 33"/>
              <a:gd name="T6" fmla="*/ 111 w 111"/>
              <a:gd name="T7" fmla="*/ 26 h 33"/>
              <a:gd name="T8" fmla="*/ 111 w 111"/>
              <a:gd name="T9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" h="33">
                <a:moveTo>
                  <a:pt x="111" y="33"/>
                </a:moveTo>
                <a:lnTo>
                  <a:pt x="0" y="7"/>
                </a:lnTo>
                <a:lnTo>
                  <a:pt x="0" y="0"/>
                </a:lnTo>
                <a:lnTo>
                  <a:pt x="111" y="26"/>
                </a:lnTo>
                <a:lnTo>
                  <a:pt x="111" y="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işḻîḋe">
            <a:extLst>
              <a:ext uri="{FF2B5EF4-FFF2-40B4-BE49-F238E27FC236}">
                <a16:creationId xmlns:a16="http://schemas.microsoft.com/office/drawing/2014/main" id="{F7A046A8-5DEA-4FAB-A0F8-DBA6CF524EB1}"/>
              </a:ext>
            </a:extLst>
          </p:cNvPr>
          <p:cNvSpPr/>
          <p:nvPr/>
        </p:nvSpPr>
        <p:spPr bwMode="auto">
          <a:xfrm>
            <a:off x="3409767" y="2407427"/>
            <a:ext cx="180455" cy="53647"/>
          </a:xfrm>
          <a:custGeom>
            <a:avLst/>
            <a:gdLst>
              <a:gd name="T0" fmla="*/ 111 w 111"/>
              <a:gd name="T1" fmla="*/ 33 h 33"/>
              <a:gd name="T2" fmla="*/ 0 w 111"/>
              <a:gd name="T3" fmla="*/ 7 h 33"/>
              <a:gd name="T4" fmla="*/ 0 w 111"/>
              <a:gd name="T5" fmla="*/ 0 h 33"/>
              <a:gd name="T6" fmla="*/ 111 w 111"/>
              <a:gd name="T7" fmla="*/ 26 h 33"/>
              <a:gd name="T8" fmla="*/ 111 w 111"/>
              <a:gd name="T9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" h="33">
                <a:moveTo>
                  <a:pt x="111" y="33"/>
                </a:moveTo>
                <a:lnTo>
                  <a:pt x="0" y="7"/>
                </a:lnTo>
                <a:lnTo>
                  <a:pt x="0" y="0"/>
                </a:lnTo>
                <a:lnTo>
                  <a:pt x="111" y="26"/>
                </a:lnTo>
                <a:lnTo>
                  <a:pt x="111" y="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îṧľidé">
            <a:extLst>
              <a:ext uri="{FF2B5EF4-FFF2-40B4-BE49-F238E27FC236}">
                <a16:creationId xmlns:a16="http://schemas.microsoft.com/office/drawing/2014/main" id="{5692AE8A-FD96-4D7E-BEF5-BEE4D63DE5FE}"/>
              </a:ext>
            </a:extLst>
          </p:cNvPr>
          <p:cNvSpPr/>
          <p:nvPr/>
        </p:nvSpPr>
        <p:spPr bwMode="auto">
          <a:xfrm>
            <a:off x="3385380" y="2438315"/>
            <a:ext cx="182079" cy="53647"/>
          </a:xfrm>
          <a:custGeom>
            <a:avLst/>
            <a:gdLst>
              <a:gd name="T0" fmla="*/ 112 w 112"/>
              <a:gd name="T1" fmla="*/ 33 h 33"/>
              <a:gd name="T2" fmla="*/ 0 w 112"/>
              <a:gd name="T3" fmla="*/ 7 h 33"/>
              <a:gd name="T4" fmla="*/ 0 w 112"/>
              <a:gd name="T5" fmla="*/ 0 h 33"/>
              <a:gd name="T6" fmla="*/ 112 w 112"/>
              <a:gd name="T7" fmla="*/ 26 h 33"/>
              <a:gd name="T8" fmla="*/ 112 w 112"/>
              <a:gd name="T9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" h="33">
                <a:moveTo>
                  <a:pt x="112" y="33"/>
                </a:moveTo>
                <a:lnTo>
                  <a:pt x="0" y="7"/>
                </a:lnTo>
                <a:lnTo>
                  <a:pt x="0" y="0"/>
                </a:lnTo>
                <a:lnTo>
                  <a:pt x="112" y="26"/>
                </a:lnTo>
                <a:lnTo>
                  <a:pt x="112" y="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îṣḷíďè">
            <a:extLst>
              <a:ext uri="{FF2B5EF4-FFF2-40B4-BE49-F238E27FC236}">
                <a16:creationId xmlns:a16="http://schemas.microsoft.com/office/drawing/2014/main" id="{E8D914CB-9C7C-4D9E-BE47-C949EFB2998B}"/>
              </a:ext>
            </a:extLst>
          </p:cNvPr>
          <p:cNvSpPr/>
          <p:nvPr/>
        </p:nvSpPr>
        <p:spPr bwMode="auto">
          <a:xfrm>
            <a:off x="3365871" y="2480583"/>
            <a:ext cx="185330" cy="53647"/>
          </a:xfrm>
          <a:custGeom>
            <a:avLst/>
            <a:gdLst>
              <a:gd name="T0" fmla="*/ 112 w 114"/>
              <a:gd name="T1" fmla="*/ 33 h 33"/>
              <a:gd name="T2" fmla="*/ 0 w 114"/>
              <a:gd name="T3" fmla="*/ 7 h 33"/>
              <a:gd name="T4" fmla="*/ 3 w 114"/>
              <a:gd name="T5" fmla="*/ 0 h 33"/>
              <a:gd name="T6" fmla="*/ 114 w 114"/>
              <a:gd name="T7" fmla="*/ 28 h 33"/>
              <a:gd name="T8" fmla="*/ 112 w 114"/>
              <a:gd name="T9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" h="33">
                <a:moveTo>
                  <a:pt x="112" y="33"/>
                </a:moveTo>
                <a:lnTo>
                  <a:pt x="0" y="7"/>
                </a:lnTo>
                <a:lnTo>
                  <a:pt x="3" y="0"/>
                </a:lnTo>
                <a:lnTo>
                  <a:pt x="114" y="28"/>
                </a:lnTo>
                <a:lnTo>
                  <a:pt x="112" y="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íś1iḑê">
            <a:extLst>
              <a:ext uri="{FF2B5EF4-FFF2-40B4-BE49-F238E27FC236}">
                <a16:creationId xmlns:a16="http://schemas.microsoft.com/office/drawing/2014/main" id="{22549FBE-0506-4990-AE3E-E6C5D478A3A0}"/>
              </a:ext>
            </a:extLst>
          </p:cNvPr>
          <p:cNvSpPr/>
          <p:nvPr/>
        </p:nvSpPr>
        <p:spPr bwMode="auto">
          <a:xfrm>
            <a:off x="3582092" y="2233476"/>
            <a:ext cx="78034" cy="92665"/>
          </a:xfrm>
          <a:custGeom>
            <a:avLst/>
            <a:gdLst>
              <a:gd name="T0" fmla="*/ 0 w 48"/>
              <a:gd name="T1" fmla="*/ 38 h 57"/>
              <a:gd name="T2" fmla="*/ 29 w 48"/>
              <a:gd name="T3" fmla="*/ 0 h 57"/>
              <a:gd name="T4" fmla="*/ 48 w 48"/>
              <a:gd name="T5" fmla="*/ 12 h 57"/>
              <a:gd name="T6" fmla="*/ 12 w 48"/>
              <a:gd name="T7" fmla="*/ 57 h 57"/>
              <a:gd name="T8" fmla="*/ 0 w 48"/>
              <a:gd name="T9" fmla="*/ 38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57">
                <a:moveTo>
                  <a:pt x="0" y="38"/>
                </a:moveTo>
                <a:lnTo>
                  <a:pt x="29" y="0"/>
                </a:lnTo>
                <a:lnTo>
                  <a:pt x="48" y="12"/>
                </a:lnTo>
                <a:lnTo>
                  <a:pt x="12" y="57"/>
                </a:lnTo>
                <a:lnTo>
                  <a:pt x="0" y="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iṧľiḋé">
            <a:extLst>
              <a:ext uri="{FF2B5EF4-FFF2-40B4-BE49-F238E27FC236}">
                <a16:creationId xmlns:a16="http://schemas.microsoft.com/office/drawing/2014/main" id="{790CEFF8-17B9-46DF-9A89-DE00CF673EB7}"/>
              </a:ext>
            </a:extLst>
          </p:cNvPr>
          <p:cNvSpPr/>
          <p:nvPr/>
        </p:nvSpPr>
        <p:spPr bwMode="auto">
          <a:xfrm>
            <a:off x="3575588" y="2225348"/>
            <a:ext cx="95917" cy="108922"/>
          </a:xfrm>
          <a:custGeom>
            <a:avLst/>
            <a:gdLst>
              <a:gd name="T0" fmla="*/ 14 w 59"/>
              <a:gd name="T1" fmla="*/ 67 h 67"/>
              <a:gd name="T2" fmla="*/ 0 w 59"/>
              <a:gd name="T3" fmla="*/ 43 h 67"/>
              <a:gd name="T4" fmla="*/ 33 w 59"/>
              <a:gd name="T5" fmla="*/ 0 h 67"/>
              <a:gd name="T6" fmla="*/ 59 w 59"/>
              <a:gd name="T7" fmla="*/ 15 h 67"/>
              <a:gd name="T8" fmla="*/ 14 w 59"/>
              <a:gd name="T9" fmla="*/ 67 h 67"/>
              <a:gd name="T10" fmla="*/ 9 w 59"/>
              <a:gd name="T11" fmla="*/ 45 h 67"/>
              <a:gd name="T12" fmla="*/ 16 w 59"/>
              <a:gd name="T13" fmla="*/ 55 h 67"/>
              <a:gd name="T14" fmla="*/ 47 w 59"/>
              <a:gd name="T15" fmla="*/ 17 h 67"/>
              <a:gd name="T16" fmla="*/ 35 w 59"/>
              <a:gd name="T17" fmla="*/ 10 h 67"/>
              <a:gd name="T18" fmla="*/ 9 w 59"/>
              <a:gd name="T19" fmla="*/ 45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" h="67">
                <a:moveTo>
                  <a:pt x="14" y="67"/>
                </a:moveTo>
                <a:lnTo>
                  <a:pt x="0" y="43"/>
                </a:lnTo>
                <a:lnTo>
                  <a:pt x="33" y="0"/>
                </a:lnTo>
                <a:lnTo>
                  <a:pt x="59" y="15"/>
                </a:lnTo>
                <a:lnTo>
                  <a:pt x="14" y="67"/>
                </a:lnTo>
                <a:close/>
                <a:moveTo>
                  <a:pt x="9" y="45"/>
                </a:moveTo>
                <a:lnTo>
                  <a:pt x="16" y="55"/>
                </a:lnTo>
                <a:lnTo>
                  <a:pt x="47" y="17"/>
                </a:lnTo>
                <a:lnTo>
                  <a:pt x="35" y="10"/>
                </a:lnTo>
                <a:lnTo>
                  <a:pt x="9" y="4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išḻíḓè">
            <a:extLst>
              <a:ext uri="{FF2B5EF4-FFF2-40B4-BE49-F238E27FC236}">
                <a16:creationId xmlns:a16="http://schemas.microsoft.com/office/drawing/2014/main" id="{B881176D-E52B-4FEC-9E6F-B975EA83071D}"/>
              </a:ext>
            </a:extLst>
          </p:cNvPr>
          <p:cNvSpPr/>
          <p:nvPr/>
        </p:nvSpPr>
        <p:spPr bwMode="auto">
          <a:xfrm>
            <a:off x="3545513" y="4043164"/>
            <a:ext cx="393421" cy="261739"/>
          </a:xfrm>
          <a:custGeom>
            <a:avLst/>
            <a:gdLst>
              <a:gd name="T0" fmla="*/ 53 w 102"/>
              <a:gd name="T1" fmla="*/ 68 h 68"/>
              <a:gd name="T2" fmla="*/ 53 w 102"/>
              <a:gd name="T3" fmla="*/ 68 h 68"/>
              <a:gd name="T4" fmla="*/ 19 w 102"/>
              <a:gd name="T5" fmla="*/ 67 h 68"/>
              <a:gd name="T6" fmla="*/ 6 w 102"/>
              <a:gd name="T7" fmla="*/ 4 h 68"/>
              <a:gd name="T8" fmla="*/ 6 w 102"/>
              <a:gd name="T9" fmla="*/ 3 h 68"/>
              <a:gd name="T10" fmla="*/ 11 w 102"/>
              <a:gd name="T11" fmla="*/ 2 h 68"/>
              <a:gd name="T12" fmla="*/ 62 w 102"/>
              <a:gd name="T13" fmla="*/ 0 h 68"/>
              <a:gd name="T14" fmla="*/ 89 w 102"/>
              <a:gd name="T15" fmla="*/ 3 h 68"/>
              <a:gd name="T16" fmla="*/ 94 w 102"/>
              <a:gd name="T17" fmla="*/ 66 h 68"/>
              <a:gd name="T18" fmla="*/ 94 w 102"/>
              <a:gd name="T19" fmla="*/ 67 h 68"/>
              <a:gd name="T20" fmla="*/ 93 w 102"/>
              <a:gd name="T21" fmla="*/ 67 h 68"/>
              <a:gd name="T22" fmla="*/ 53 w 102"/>
              <a:gd name="T23" fmla="*/ 68 h 68"/>
              <a:gd name="T24" fmla="*/ 9 w 102"/>
              <a:gd name="T25" fmla="*/ 6 h 68"/>
              <a:gd name="T26" fmla="*/ 19 w 102"/>
              <a:gd name="T27" fmla="*/ 64 h 68"/>
              <a:gd name="T28" fmla="*/ 53 w 102"/>
              <a:gd name="T29" fmla="*/ 65 h 68"/>
              <a:gd name="T30" fmla="*/ 91 w 102"/>
              <a:gd name="T31" fmla="*/ 64 h 68"/>
              <a:gd name="T32" fmla="*/ 88 w 102"/>
              <a:gd name="T33" fmla="*/ 6 h 68"/>
              <a:gd name="T34" fmla="*/ 62 w 102"/>
              <a:gd name="T35" fmla="*/ 3 h 68"/>
              <a:gd name="T36" fmla="*/ 12 w 102"/>
              <a:gd name="T37" fmla="*/ 5 h 68"/>
              <a:gd name="T38" fmla="*/ 9 w 102"/>
              <a:gd name="T39" fmla="*/ 6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2" h="68">
                <a:moveTo>
                  <a:pt x="53" y="68"/>
                </a:moveTo>
                <a:cubicBezTo>
                  <a:pt x="53" y="68"/>
                  <a:pt x="53" y="68"/>
                  <a:pt x="53" y="68"/>
                </a:cubicBezTo>
                <a:cubicBezTo>
                  <a:pt x="36" y="68"/>
                  <a:pt x="25" y="67"/>
                  <a:pt x="19" y="67"/>
                </a:cubicBezTo>
                <a:cubicBezTo>
                  <a:pt x="0" y="64"/>
                  <a:pt x="5" y="10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20" y="2"/>
                  <a:pt x="43" y="0"/>
                  <a:pt x="62" y="0"/>
                </a:cubicBezTo>
                <a:cubicBezTo>
                  <a:pt x="76" y="0"/>
                  <a:pt x="85" y="1"/>
                  <a:pt x="89" y="3"/>
                </a:cubicBezTo>
                <a:cubicBezTo>
                  <a:pt x="102" y="10"/>
                  <a:pt x="95" y="60"/>
                  <a:pt x="94" y="66"/>
                </a:cubicBezTo>
                <a:cubicBezTo>
                  <a:pt x="94" y="67"/>
                  <a:pt x="94" y="67"/>
                  <a:pt x="94" y="67"/>
                </a:cubicBezTo>
                <a:cubicBezTo>
                  <a:pt x="93" y="67"/>
                  <a:pt x="93" y="67"/>
                  <a:pt x="93" y="67"/>
                </a:cubicBezTo>
                <a:cubicBezTo>
                  <a:pt x="93" y="67"/>
                  <a:pt x="72" y="68"/>
                  <a:pt x="53" y="68"/>
                </a:cubicBezTo>
                <a:close/>
                <a:moveTo>
                  <a:pt x="9" y="6"/>
                </a:moveTo>
                <a:cubicBezTo>
                  <a:pt x="7" y="22"/>
                  <a:pt x="6" y="62"/>
                  <a:pt x="19" y="64"/>
                </a:cubicBezTo>
                <a:cubicBezTo>
                  <a:pt x="25" y="64"/>
                  <a:pt x="37" y="65"/>
                  <a:pt x="53" y="65"/>
                </a:cubicBezTo>
                <a:cubicBezTo>
                  <a:pt x="70" y="65"/>
                  <a:pt x="87" y="64"/>
                  <a:pt x="91" y="64"/>
                </a:cubicBezTo>
                <a:cubicBezTo>
                  <a:pt x="93" y="48"/>
                  <a:pt x="96" y="10"/>
                  <a:pt x="88" y="6"/>
                </a:cubicBezTo>
                <a:cubicBezTo>
                  <a:pt x="85" y="4"/>
                  <a:pt x="79" y="3"/>
                  <a:pt x="62" y="3"/>
                </a:cubicBezTo>
                <a:cubicBezTo>
                  <a:pt x="43" y="3"/>
                  <a:pt x="20" y="5"/>
                  <a:pt x="12" y="5"/>
                </a:cubicBezTo>
                <a:lnTo>
                  <a:pt x="9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ïṣļiḍe">
            <a:extLst>
              <a:ext uri="{FF2B5EF4-FFF2-40B4-BE49-F238E27FC236}">
                <a16:creationId xmlns:a16="http://schemas.microsoft.com/office/drawing/2014/main" id="{E3DCD9F7-727B-4150-9775-68B4DA328075}"/>
              </a:ext>
            </a:extLst>
          </p:cNvPr>
          <p:cNvSpPr/>
          <p:nvPr/>
        </p:nvSpPr>
        <p:spPr bwMode="auto">
          <a:xfrm>
            <a:off x="3568273" y="4056170"/>
            <a:ext cx="320265" cy="126806"/>
          </a:xfrm>
          <a:custGeom>
            <a:avLst/>
            <a:gdLst>
              <a:gd name="T0" fmla="*/ 46 w 83"/>
              <a:gd name="T1" fmla="*/ 33 h 33"/>
              <a:gd name="T2" fmla="*/ 44 w 83"/>
              <a:gd name="T3" fmla="*/ 32 h 33"/>
              <a:gd name="T4" fmla="*/ 0 w 83"/>
              <a:gd name="T5" fmla="*/ 2 h 33"/>
              <a:gd name="T6" fmla="*/ 2 w 83"/>
              <a:gd name="T7" fmla="*/ 0 h 33"/>
              <a:gd name="T8" fmla="*/ 45 w 83"/>
              <a:gd name="T9" fmla="*/ 30 h 33"/>
              <a:gd name="T10" fmla="*/ 81 w 83"/>
              <a:gd name="T11" fmla="*/ 0 h 33"/>
              <a:gd name="T12" fmla="*/ 83 w 83"/>
              <a:gd name="T13" fmla="*/ 2 h 33"/>
              <a:gd name="T14" fmla="*/ 46 w 83"/>
              <a:gd name="T15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3" h="33">
                <a:moveTo>
                  <a:pt x="46" y="33"/>
                </a:moveTo>
                <a:cubicBezTo>
                  <a:pt x="45" y="33"/>
                  <a:pt x="45" y="33"/>
                  <a:pt x="44" y="32"/>
                </a:cubicBezTo>
                <a:cubicBezTo>
                  <a:pt x="36" y="29"/>
                  <a:pt x="2" y="3"/>
                  <a:pt x="0" y="2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37" y="26"/>
                  <a:pt x="45" y="30"/>
                </a:cubicBezTo>
                <a:cubicBezTo>
                  <a:pt x="50" y="32"/>
                  <a:pt x="69" y="14"/>
                  <a:pt x="81" y="0"/>
                </a:cubicBezTo>
                <a:cubicBezTo>
                  <a:pt x="83" y="2"/>
                  <a:pt x="83" y="2"/>
                  <a:pt x="83" y="2"/>
                </a:cubicBezTo>
                <a:cubicBezTo>
                  <a:pt x="79" y="8"/>
                  <a:pt x="56" y="33"/>
                  <a:pt x="46" y="3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íṧḷîde">
            <a:extLst>
              <a:ext uri="{FF2B5EF4-FFF2-40B4-BE49-F238E27FC236}">
                <a16:creationId xmlns:a16="http://schemas.microsoft.com/office/drawing/2014/main" id="{FB601E1F-01B7-4533-88F5-1E954E22CA8C}"/>
              </a:ext>
            </a:extLst>
          </p:cNvPr>
          <p:cNvSpPr/>
          <p:nvPr/>
        </p:nvSpPr>
        <p:spPr bwMode="auto">
          <a:xfrm>
            <a:off x="3421959" y="4113070"/>
            <a:ext cx="95917" cy="113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ïśḷiďè">
            <a:extLst>
              <a:ext uri="{FF2B5EF4-FFF2-40B4-BE49-F238E27FC236}">
                <a16:creationId xmlns:a16="http://schemas.microsoft.com/office/drawing/2014/main" id="{4C0B45A9-2A7B-4FBF-B0E8-6A96D957CE58}"/>
              </a:ext>
            </a:extLst>
          </p:cNvPr>
          <p:cNvSpPr/>
          <p:nvPr/>
        </p:nvSpPr>
        <p:spPr bwMode="auto">
          <a:xfrm>
            <a:off x="3433340" y="4228495"/>
            <a:ext cx="100794" cy="113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íšľiḋè">
            <a:extLst>
              <a:ext uri="{FF2B5EF4-FFF2-40B4-BE49-F238E27FC236}">
                <a16:creationId xmlns:a16="http://schemas.microsoft.com/office/drawing/2014/main" id="{CBD4E474-42C4-4DD2-A911-4C7DE7B6A098}"/>
              </a:ext>
            </a:extLst>
          </p:cNvPr>
          <p:cNvSpPr/>
          <p:nvPr/>
        </p:nvSpPr>
        <p:spPr bwMode="auto">
          <a:xfrm>
            <a:off x="3378066" y="4171596"/>
            <a:ext cx="139811" cy="113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îṣļîdè">
            <a:extLst>
              <a:ext uri="{FF2B5EF4-FFF2-40B4-BE49-F238E27FC236}">
                <a16:creationId xmlns:a16="http://schemas.microsoft.com/office/drawing/2014/main" id="{342D0557-6362-4247-8D7B-C089FFB297A4}"/>
              </a:ext>
            </a:extLst>
          </p:cNvPr>
          <p:cNvSpPr/>
          <p:nvPr/>
        </p:nvSpPr>
        <p:spPr bwMode="auto">
          <a:xfrm>
            <a:off x="3305094" y="4611936"/>
            <a:ext cx="170700" cy="169074"/>
          </a:xfrm>
          <a:custGeom>
            <a:avLst/>
            <a:gdLst>
              <a:gd name="T0" fmla="*/ 22 w 44"/>
              <a:gd name="T1" fmla="*/ 44 h 44"/>
              <a:gd name="T2" fmla="*/ 0 w 44"/>
              <a:gd name="T3" fmla="*/ 22 h 44"/>
              <a:gd name="T4" fmla="*/ 22 w 44"/>
              <a:gd name="T5" fmla="*/ 0 h 44"/>
              <a:gd name="T6" fmla="*/ 44 w 44"/>
              <a:gd name="T7" fmla="*/ 22 h 44"/>
              <a:gd name="T8" fmla="*/ 22 w 44"/>
              <a:gd name="T9" fmla="*/ 44 h 44"/>
              <a:gd name="T10" fmla="*/ 22 w 44"/>
              <a:gd name="T11" fmla="*/ 3 h 44"/>
              <a:gd name="T12" fmla="*/ 3 w 44"/>
              <a:gd name="T13" fmla="*/ 22 h 44"/>
              <a:gd name="T14" fmla="*/ 22 w 44"/>
              <a:gd name="T15" fmla="*/ 41 h 44"/>
              <a:gd name="T16" fmla="*/ 41 w 44"/>
              <a:gd name="T17" fmla="*/ 22 h 44"/>
              <a:gd name="T18" fmla="*/ 22 w 44"/>
              <a:gd name="T19" fmla="*/ 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" h="44">
                <a:moveTo>
                  <a:pt x="22" y="44"/>
                </a:moveTo>
                <a:cubicBezTo>
                  <a:pt x="10" y="44"/>
                  <a:pt x="0" y="34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34" y="0"/>
                  <a:pt x="44" y="10"/>
                  <a:pt x="44" y="22"/>
                </a:cubicBezTo>
                <a:cubicBezTo>
                  <a:pt x="44" y="34"/>
                  <a:pt x="34" y="44"/>
                  <a:pt x="22" y="44"/>
                </a:cubicBezTo>
                <a:close/>
                <a:moveTo>
                  <a:pt x="22" y="3"/>
                </a:moveTo>
                <a:cubicBezTo>
                  <a:pt x="11" y="3"/>
                  <a:pt x="3" y="12"/>
                  <a:pt x="3" y="22"/>
                </a:cubicBezTo>
                <a:cubicBezTo>
                  <a:pt x="3" y="33"/>
                  <a:pt x="11" y="41"/>
                  <a:pt x="22" y="41"/>
                </a:cubicBezTo>
                <a:cubicBezTo>
                  <a:pt x="32" y="41"/>
                  <a:pt x="41" y="33"/>
                  <a:pt x="41" y="22"/>
                </a:cubicBezTo>
                <a:cubicBezTo>
                  <a:pt x="41" y="12"/>
                  <a:pt x="32" y="3"/>
                  <a:pt x="22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ïśḻíḑe">
            <a:extLst>
              <a:ext uri="{FF2B5EF4-FFF2-40B4-BE49-F238E27FC236}">
                <a16:creationId xmlns:a16="http://schemas.microsoft.com/office/drawing/2014/main" id="{765AE389-7811-4376-BC3C-18A973F5C409}"/>
              </a:ext>
            </a:extLst>
          </p:cNvPr>
          <p:cNvSpPr/>
          <p:nvPr/>
        </p:nvSpPr>
        <p:spPr bwMode="auto">
          <a:xfrm>
            <a:off x="3223809" y="4784260"/>
            <a:ext cx="333271" cy="173950"/>
          </a:xfrm>
          <a:custGeom>
            <a:avLst/>
            <a:gdLst>
              <a:gd name="T0" fmla="*/ 86 w 86"/>
              <a:gd name="T1" fmla="*/ 45 h 45"/>
              <a:gd name="T2" fmla="*/ 0 w 86"/>
              <a:gd name="T3" fmla="*/ 45 h 45"/>
              <a:gd name="T4" fmla="*/ 0 w 86"/>
              <a:gd name="T5" fmla="*/ 44 h 45"/>
              <a:gd name="T6" fmla="*/ 43 w 86"/>
              <a:gd name="T7" fmla="*/ 0 h 45"/>
              <a:gd name="T8" fmla="*/ 86 w 86"/>
              <a:gd name="T9" fmla="*/ 44 h 45"/>
              <a:gd name="T10" fmla="*/ 86 w 86"/>
              <a:gd name="T11" fmla="*/ 45 h 45"/>
              <a:gd name="T12" fmla="*/ 3 w 86"/>
              <a:gd name="T13" fmla="*/ 42 h 45"/>
              <a:gd name="T14" fmla="*/ 83 w 86"/>
              <a:gd name="T15" fmla="*/ 42 h 45"/>
              <a:gd name="T16" fmla="*/ 43 w 86"/>
              <a:gd name="T17" fmla="*/ 3 h 45"/>
              <a:gd name="T18" fmla="*/ 3 w 86"/>
              <a:gd name="T19" fmla="*/ 42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6" h="45">
                <a:moveTo>
                  <a:pt x="86" y="45"/>
                </a:moveTo>
                <a:cubicBezTo>
                  <a:pt x="0" y="45"/>
                  <a:pt x="0" y="45"/>
                  <a:pt x="0" y="45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20"/>
                  <a:pt x="19" y="0"/>
                  <a:pt x="43" y="0"/>
                </a:cubicBezTo>
                <a:cubicBezTo>
                  <a:pt x="67" y="0"/>
                  <a:pt x="86" y="20"/>
                  <a:pt x="86" y="44"/>
                </a:cubicBezTo>
                <a:lnTo>
                  <a:pt x="86" y="45"/>
                </a:lnTo>
                <a:close/>
                <a:moveTo>
                  <a:pt x="3" y="42"/>
                </a:moveTo>
                <a:cubicBezTo>
                  <a:pt x="83" y="42"/>
                  <a:pt x="83" y="42"/>
                  <a:pt x="83" y="42"/>
                </a:cubicBezTo>
                <a:cubicBezTo>
                  <a:pt x="82" y="21"/>
                  <a:pt x="64" y="3"/>
                  <a:pt x="43" y="3"/>
                </a:cubicBezTo>
                <a:cubicBezTo>
                  <a:pt x="21" y="3"/>
                  <a:pt x="4" y="21"/>
                  <a:pt x="3" y="4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ïśḻiďê">
            <a:extLst>
              <a:ext uri="{FF2B5EF4-FFF2-40B4-BE49-F238E27FC236}">
                <a16:creationId xmlns:a16="http://schemas.microsoft.com/office/drawing/2014/main" id="{F30F0A78-02A2-4B84-B08B-4CDD5E7D79B7}"/>
              </a:ext>
            </a:extLst>
          </p:cNvPr>
          <p:cNvSpPr/>
          <p:nvPr/>
        </p:nvSpPr>
        <p:spPr bwMode="auto">
          <a:xfrm>
            <a:off x="3352240" y="4792389"/>
            <a:ext cx="73157" cy="50396"/>
          </a:xfrm>
          <a:custGeom>
            <a:avLst/>
            <a:gdLst>
              <a:gd name="T0" fmla="*/ 10 w 19"/>
              <a:gd name="T1" fmla="*/ 13 h 13"/>
              <a:gd name="T2" fmla="*/ 0 w 19"/>
              <a:gd name="T3" fmla="*/ 1 h 13"/>
              <a:gd name="T4" fmla="*/ 3 w 19"/>
              <a:gd name="T5" fmla="*/ 0 h 13"/>
              <a:gd name="T6" fmla="*/ 10 w 19"/>
              <a:gd name="T7" fmla="*/ 10 h 13"/>
              <a:gd name="T8" fmla="*/ 16 w 19"/>
              <a:gd name="T9" fmla="*/ 0 h 13"/>
              <a:gd name="T10" fmla="*/ 19 w 19"/>
              <a:gd name="T11" fmla="*/ 1 h 13"/>
              <a:gd name="T12" fmla="*/ 10 w 19"/>
              <a:gd name="T13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13">
                <a:moveTo>
                  <a:pt x="10" y="13"/>
                </a:moveTo>
                <a:cubicBezTo>
                  <a:pt x="4" y="13"/>
                  <a:pt x="1" y="3"/>
                  <a:pt x="0" y="1"/>
                </a:cubicBezTo>
                <a:cubicBezTo>
                  <a:pt x="3" y="0"/>
                  <a:pt x="3" y="0"/>
                  <a:pt x="3" y="0"/>
                </a:cubicBezTo>
                <a:cubicBezTo>
                  <a:pt x="4" y="4"/>
                  <a:pt x="7" y="10"/>
                  <a:pt x="10" y="10"/>
                </a:cubicBezTo>
                <a:cubicBezTo>
                  <a:pt x="12" y="10"/>
                  <a:pt x="15" y="4"/>
                  <a:pt x="16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3"/>
                  <a:pt x="15" y="13"/>
                  <a:pt x="10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ïṥḷiḋê">
            <a:extLst>
              <a:ext uri="{FF2B5EF4-FFF2-40B4-BE49-F238E27FC236}">
                <a16:creationId xmlns:a16="http://schemas.microsoft.com/office/drawing/2014/main" id="{991D5386-9154-46C1-B5DD-152C35E40A92}"/>
              </a:ext>
            </a:extLst>
          </p:cNvPr>
          <p:cNvSpPr/>
          <p:nvPr/>
        </p:nvSpPr>
        <p:spPr bwMode="auto">
          <a:xfrm>
            <a:off x="3352240" y="4831407"/>
            <a:ext cx="81285" cy="126805"/>
          </a:xfrm>
          <a:custGeom>
            <a:avLst/>
            <a:gdLst>
              <a:gd name="T0" fmla="*/ 21 w 21"/>
              <a:gd name="T1" fmla="*/ 33 h 33"/>
              <a:gd name="T2" fmla="*/ 0 w 21"/>
              <a:gd name="T3" fmla="*/ 33 h 33"/>
              <a:gd name="T4" fmla="*/ 0 w 21"/>
              <a:gd name="T5" fmla="*/ 32 h 33"/>
              <a:gd name="T6" fmla="*/ 10 w 21"/>
              <a:gd name="T7" fmla="*/ 0 h 33"/>
              <a:gd name="T8" fmla="*/ 21 w 21"/>
              <a:gd name="T9" fmla="*/ 32 h 33"/>
              <a:gd name="T10" fmla="*/ 21 w 21"/>
              <a:gd name="T11" fmla="*/ 33 h 33"/>
              <a:gd name="T12" fmla="*/ 3 w 21"/>
              <a:gd name="T13" fmla="*/ 30 h 33"/>
              <a:gd name="T14" fmla="*/ 17 w 21"/>
              <a:gd name="T15" fmla="*/ 30 h 33"/>
              <a:gd name="T16" fmla="*/ 10 w 21"/>
              <a:gd name="T17" fmla="*/ 3 h 33"/>
              <a:gd name="T18" fmla="*/ 3 w 21"/>
              <a:gd name="T19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33">
                <a:moveTo>
                  <a:pt x="21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2"/>
                  <a:pt x="0" y="32"/>
                  <a:pt x="0" y="32"/>
                </a:cubicBezTo>
                <a:cubicBezTo>
                  <a:pt x="1" y="22"/>
                  <a:pt x="3" y="0"/>
                  <a:pt x="10" y="0"/>
                </a:cubicBezTo>
                <a:cubicBezTo>
                  <a:pt x="17" y="0"/>
                  <a:pt x="20" y="22"/>
                  <a:pt x="21" y="32"/>
                </a:cubicBezTo>
                <a:lnTo>
                  <a:pt x="21" y="33"/>
                </a:lnTo>
                <a:close/>
                <a:moveTo>
                  <a:pt x="3" y="30"/>
                </a:moveTo>
                <a:cubicBezTo>
                  <a:pt x="17" y="30"/>
                  <a:pt x="17" y="30"/>
                  <a:pt x="17" y="30"/>
                </a:cubicBezTo>
                <a:cubicBezTo>
                  <a:pt x="16" y="15"/>
                  <a:pt x="12" y="3"/>
                  <a:pt x="10" y="3"/>
                </a:cubicBezTo>
                <a:cubicBezTo>
                  <a:pt x="7" y="3"/>
                  <a:pt x="4" y="15"/>
                  <a:pt x="3" y="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işḻîďê">
            <a:extLst>
              <a:ext uri="{FF2B5EF4-FFF2-40B4-BE49-F238E27FC236}">
                <a16:creationId xmlns:a16="http://schemas.microsoft.com/office/drawing/2014/main" id="{0555C5EE-9960-4728-823E-5E3805387114}"/>
              </a:ext>
            </a:extLst>
          </p:cNvPr>
          <p:cNvSpPr/>
          <p:nvPr/>
        </p:nvSpPr>
        <p:spPr bwMode="auto">
          <a:xfrm>
            <a:off x="993454" y="3260844"/>
            <a:ext cx="219471" cy="242230"/>
          </a:xfrm>
          <a:custGeom>
            <a:avLst/>
            <a:gdLst>
              <a:gd name="T0" fmla="*/ 34 w 57"/>
              <a:gd name="T1" fmla="*/ 63 h 63"/>
              <a:gd name="T2" fmla="*/ 5 w 57"/>
              <a:gd name="T3" fmla="*/ 54 h 63"/>
              <a:gd name="T4" fmla="*/ 5 w 57"/>
              <a:gd name="T5" fmla="*/ 54 h 63"/>
              <a:gd name="T6" fmla="*/ 7 w 57"/>
              <a:gd name="T7" fmla="*/ 45 h 63"/>
              <a:gd name="T8" fmla="*/ 9 w 57"/>
              <a:gd name="T9" fmla="*/ 44 h 63"/>
              <a:gd name="T10" fmla="*/ 12 w 57"/>
              <a:gd name="T11" fmla="*/ 44 h 63"/>
              <a:gd name="T12" fmla="*/ 22 w 57"/>
              <a:gd name="T13" fmla="*/ 44 h 63"/>
              <a:gd name="T14" fmla="*/ 32 w 57"/>
              <a:gd name="T15" fmla="*/ 43 h 63"/>
              <a:gd name="T16" fmla="*/ 24 w 57"/>
              <a:gd name="T17" fmla="*/ 40 h 63"/>
              <a:gd name="T18" fmla="*/ 16 w 57"/>
              <a:gd name="T19" fmla="*/ 38 h 63"/>
              <a:gd name="T20" fmla="*/ 0 w 57"/>
              <a:gd name="T21" fmla="*/ 18 h 63"/>
              <a:gd name="T22" fmla="*/ 22 w 57"/>
              <a:gd name="T23" fmla="*/ 0 h 63"/>
              <a:gd name="T24" fmla="*/ 50 w 57"/>
              <a:gd name="T25" fmla="*/ 9 h 63"/>
              <a:gd name="T26" fmla="*/ 50 w 57"/>
              <a:gd name="T27" fmla="*/ 10 h 63"/>
              <a:gd name="T28" fmla="*/ 50 w 57"/>
              <a:gd name="T29" fmla="*/ 23 h 63"/>
              <a:gd name="T30" fmla="*/ 47 w 57"/>
              <a:gd name="T31" fmla="*/ 23 h 63"/>
              <a:gd name="T32" fmla="*/ 47 w 57"/>
              <a:gd name="T33" fmla="*/ 23 h 63"/>
              <a:gd name="T34" fmla="*/ 27 w 57"/>
              <a:gd name="T35" fmla="*/ 16 h 63"/>
              <a:gd name="T36" fmla="*/ 24 w 57"/>
              <a:gd name="T37" fmla="*/ 19 h 63"/>
              <a:gd name="T38" fmla="*/ 33 w 57"/>
              <a:gd name="T39" fmla="*/ 23 h 63"/>
              <a:gd name="T40" fmla="*/ 38 w 57"/>
              <a:gd name="T41" fmla="*/ 24 h 63"/>
              <a:gd name="T42" fmla="*/ 57 w 57"/>
              <a:gd name="T43" fmla="*/ 44 h 63"/>
              <a:gd name="T44" fmla="*/ 34 w 57"/>
              <a:gd name="T45" fmla="*/ 63 h 63"/>
              <a:gd name="T46" fmla="*/ 8 w 57"/>
              <a:gd name="T47" fmla="*/ 53 h 63"/>
              <a:gd name="T48" fmla="*/ 34 w 57"/>
              <a:gd name="T49" fmla="*/ 60 h 63"/>
              <a:gd name="T50" fmla="*/ 54 w 57"/>
              <a:gd name="T51" fmla="*/ 44 h 63"/>
              <a:gd name="T52" fmla="*/ 37 w 57"/>
              <a:gd name="T53" fmla="*/ 27 h 63"/>
              <a:gd name="T54" fmla="*/ 32 w 57"/>
              <a:gd name="T55" fmla="*/ 26 h 63"/>
              <a:gd name="T56" fmla="*/ 21 w 57"/>
              <a:gd name="T57" fmla="*/ 19 h 63"/>
              <a:gd name="T58" fmla="*/ 27 w 57"/>
              <a:gd name="T59" fmla="*/ 13 h 63"/>
              <a:gd name="T60" fmla="*/ 47 w 57"/>
              <a:gd name="T61" fmla="*/ 19 h 63"/>
              <a:gd name="T62" fmla="*/ 47 w 57"/>
              <a:gd name="T63" fmla="*/ 10 h 63"/>
              <a:gd name="T64" fmla="*/ 22 w 57"/>
              <a:gd name="T65" fmla="*/ 3 h 63"/>
              <a:gd name="T66" fmla="*/ 3 w 57"/>
              <a:gd name="T67" fmla="*/ 18 h 63"/>
              <a:gd name="T68" fmla="*/ 17 w 57"/>
              <a:gd name="T69" fmla="*/ 35 h 63"/>
              <a:gd name="T70" fmla="*/ 25 w 57"/>
              <a:gd name="T71" fmla="*/ 37 h 63"/>
              <a:gd name="T72" fmla="*/ 35 w 57"/>
              <a:gd name="T73" fmla="*/ 43 h 63"/>
              <a:gd name="T74" fmla="*/ 22 w 57"/>
              <a:gd name="T75" fmla="*/ 47 h 63"/>
              <a:gd name="T76" fmla="*/ 11 w 57"/>
              <a:gd name="T77" fmla="*/ 47 h 63"/>
              <a:gd name="T78" fmla="*/ 9 w 57"/>
              <a:gd name="T79" fmla="*/ 47 h 63"/>
              <a:gd name="T80" fmla="*/ 8 w 57"/>
              <a:gd name="T81" fmla="*/ 5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7" h="63">
                <a:moveTo>
                  <a:pt x="34" y="63"/>
                </a:moveTo>
                <a:cubicBezTo>
                  <a:pt x="26" y="63"/>
                  <a:pt x="9" y="59"/>
                  <a:pt x="5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2"/>
                  <a:pt x="5" y="47"/>
                  <a:pt x="7" y="45"/>
                </a:cubicBezTo>
                <a:cubicBezTo>
                  <a:pt x="7" y="44"/>
                  <a:pt x="8" y="44"/>
                  <a:pt x="9" y="44"/>
                </a:cubicBezTo>
                <a:cubicBezTo>
                  <a:pt x="10" y="44"/>
                  <a:pt x="10" y="44"/>
                  <a:pt x="12" y="44"/>
                </a:cubicBezTo>
                <a:cubicBezTo>
                  <a:pt x="14" y="44"/>
                  <a:pt x="18" y="44"/>
                  <a:pt x="22" y="44"/>
                </a:cubicBezTo>
                <a:cubicBezTo>
                  <a:pt x="29" y="44"/>
                  <a:pt x="31" y="43"/>
                  <a:pt x="32" y="43"/>
                </a:cubicBezTo>
                <a:cubicBezTo>
                  <a:pt x="31" y="42"/>
                  <a:pt x="27" y="41"/>
                  <a:pt x="24" y="40"/>
                </a:cubicBezTo>
                <a:cubicBezTo>
                  <a:pt x="22" y="39"/>
                  <a:pt x="19" y="39"/>
                  <a:pt x="16" y="38"/>
                </a:cubicBezTo>
                <a:cubicBezTo>
                  <a:pt x="5" y="34"/>
                  <a:pt x="0" y="27"/>
                  <a:pt x="0" y="18"/>
                </a:cubicBezTo>
                <a:cubicBezTo>
                  <a:pt x="0" y="5"/>
                  <a:pt x="13" y="0"/>
                  <a:pt x="22" y="0"/>
                </a:cubicBezTo>
                <a:cubicBezTo>
                  <a:pt x="29" y="0"/>
                  <a:pt x="47" y="3"/>
                  <a:pt x="50" y="9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23"/>
                  <a:pt x="50" y="23"/>
                  <a:pt x="50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20"/>
                  <a:pt x="34" y="16"/>
                  <a:pt x="27" y="16"/>
                </a:cubicBezTo>
                <a:cubicBezTo>
                  <a:pt x="26" y="16"/>
                  <a:pt x="24" y="16"/>
                  <a:pt x="24" y="19"/>
                </a:cubicBezTo>
                <a:cubicBezTo>
                  <a:pt x="24" y="20"/>
                  <a:pt x="29" y="22"/>
                  <a:pt x="33" y="23"/>
                </a:cubicBezTo>
                <a:cubicBezTo>
                  <a:pt x="35" y="23"/>
                  <a:pt x="36" y="24"/>
                  <a:pt x="38" y="24"/>
                </a:cubicBezTo>
                <a:cubicBezTo>
                  <a:pt x="46" y="27"/>
                  <a:pt x="57" y="31"/>
                  <a:pt x="57" y="44"/>
                </a:cubicBezTo>
                <a:cubicBezTo>
                  <a:pt x="57" y="57"/>
                  <a:pt x="45" y="63"/>
                  <a:pt x="34" y="63"/>
                </a:cubicBezTo>
                <a:close/>
                <a:moveTo>
                  <a:pt x="8" y="53"/>
                </a:moveTo>
                <a:cubicBezTo>
                  <a:pt x="11" y="56"/>
                  <a:pt x="26" y="60"/>
                  <a:pt x="34" y="60"/>
                </a:cubicBezTo>
                <a:cubicBezTo>
                  <a:pt x="44" y="60"/>
                  <a:pt x="54" y="55"/>
                  <a:pt x="54" y="44"/>
                </a:cubicBezTo>
                <a:cubicBezTo>
                  <a:pt x="54" y="33"/>
                  <a:pt x="45" y="30"/>
                  <a:pt x="37" y="27"/>
                </a:cubicBezTo>
                <a:cubicBezTo>
                  <a:pt x="35" y="27"/>
                  <a:pt x="34" y="26"/>
                  <a:pt x="32" y="26"/>
                </a:cubicBezTo>
                <a:cubicBezTo>
                  <a:pt x="26" y="24"/>
                  <a:pt x="21" y="22"/>
                  <a:pt x="21" y="19"/>
                </a:cubicBezTo>
                <a:cubicBezTo>
                  <a:pt x="21" y="15"/>
                  <a:pt x="24" y="13"/>
                  <a:pt x="27" y="13"/>
                </a:cubicBezTo>
                <a:cubicBezTo>
                  <a:pt x="31" y="13"/>
                  <a:pt x="42" y="15"/>
                  <a:pt x="47" y="19"/>
                </a:cubicBezTo>
                <a:cubicBezTo>
                  <a:pt x="47" y="10"/>
                  <a:pt x="47" y="10"/>
                  <a:pt x="47" y="10"/>
                </a:cubicBezTo>
                <a:cubicBezTo>
                  <a:pt x="45" y="7"/>
                  <a:pt x="30" y="3"/>
                  <a:pt x="22" y="3"/>
                </a:cubicBezTo>
                <a:cubicBezTo>
                  <a:pt x="14" y="3"/>
                  <a:pt x="3" y="7"/>
                  <a:pt x="3" y="18"/>
                </a:cubicBezTo>
                <a:cubicBezTo>
                  <a:pt x="3" y="26"/>
                  <a:pt x="7" y="32"/>
                  <a:pt x="17" y="35"/>
                </a:cubicBezTo>
                <a:cubicBezTo>
                  <a:pt x="20" y="36"/>
                  <a:pt x="23" y="37"/>
                  <a:pt x="25" y="37"/>
                </a:cubicBezTo>
                <a:cubicBezTo>
                  <a:pt x="31" y="39"/>
                  <a:pt x="35" y="40"/>
                  <a:pt x="35" y="43"/>
                </a:cubicBezTo>
                <a:cubicBezTo>
                  <a:pt x="35" y="46"/>
                  <a:pt x="32" y="47"/>
                  <a:pt x="22" y="47"/>
                </a:cubicBezTo>
                <a:cubicBezTo>
                  <a:pt x="18" y="47"/>
                  <a:pt x="14" y="47"/>
                  <a:pt x="11" y="47"/>
                </a:cubicBezTo>
                <a:cubicBezTo>
                  <a:pt x="10" y="47"/>
                  <a:pt x="10" y="47"/>
                  <a:pt x="9" y="47"/>
                </a:cubicBezTo>
                <a:cubicBezTo>
                  <a:pt x="8" y="48"/>
                  <a:pt x="8" y="51"/>
                  <a:pt x="8" y="5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ïṧľiḍé">
            <a:extLst>
              <a:ext uri="{FF2B5EF4-FFF2-40B4-BE49-F238E27FC236}">
                <a16:creationId xmlns:a16="http://schemas.microsoft.com/office/drawing/2014/main" id="{3E1F9C74-7B1E-4174-B1A8-6CCF6C90A212}"/>
              </a:ext>
            </a:extLst>
          </p:cNvPr>
          <p:cNvSpPr/>
          <p:nvPr/>
        </p:nvSpPr>
        <p:spPr bwMode="auto">
          <a:xfrm>
            <a:off x="1063360" y="3215324"/>
            <a:ext cx="84536" cy="61776"/>
          </a:xfrm>
          <a:custGeom>
            <a:avLst/>
            <a:gdLst>
              <a:gd name="T0" fmla="*/ 45 w 52"/>
              <a:gd name="T1" fmla="*/ 38 h 38"/>
              <a:gd name="T2" fmla="*/ 38 w 52"/>
              <a:gd name="T3" fmla="*/ 35 h 38"/>
              <a:gd name="T4" fmla="*/ 42 w 52"/>
              <a:gd name="T5" fmla="*/ 14 h 38"/>
              <a:gd name="T6" fmla="*/ 7 w 52"/>
              <a:gd name="T7" fmla="*/ 9 h 38"/>
              <a:gd name="T8" fmla="*/ 12 w 52"/>
              <a:gd name="T9" fmla="*/ 31 h 38"/>
              <a:gd name="T10" fmla="*/ 4 w 52"/>
              <a:gd name="T11" fmla="*/ 31 h 38"/>
              <a:gd name="T12" fmla="*/ 0 w 52"/>
              <a:gd name="T13" fmla="*/ 0 h 38"/>
              <a:gd name="T14" fmla="*/ 52 w 52"/>
              <a:gd name="T15" fmla="*/ 9 h 38"/>
              <a:gd name="T16" fmla="*/ 45 w 52"/>
              <a:gd name="T17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38">
                <a:moveTo>
                  <a:pt x="45" y="38"/>
                </a:moveTo>
                <a:lnTo>
                  <a:pt x="38" y="35"/>
                </a:lnTo>
                <a:lnTo>
                  <a:pt x="42" y="14"/>
                </a:lnTo>
                <a:lnTo>
                  <a:pt x="7" y="9"/>
                </a:lnTo>
                <a:lnTo>
                  <a:pt x="12" y="31"/>
                </a:lnTo>
                <a:lnTo>
                  <a:pt x="4" y="31"/>
                </a:lnTo>
                <a:lnTo>
                  <a:pt x="0" y="0"/>
                </a:lnTo>
                <a:lnTo>
                  <a:pt x="52" y="9"/>
                </a:lnTo>
                <a:lnTo>
                  <a:pt x="45" y="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íṣḷîďê">
            <a:extLst>
              <a:ext uri="{FF2B5EF4-FFF2-40B4-BE49-F238E27FC236}">
                <a16:creationId xmlns:a16="http://schemas.microsoft.com/office/drawing/2014/main" id="{417E57D1-F897-44AA-96D7-1795FD4D95E6}"/>
              </a:ext>
            </a:extLst>
          </p:cNvPr>
          <p:cNvSpPr/>
          <p:nvPr/>
        </p:nvSpPr>
        <p:spPr bwMode="auto">
          <a:xfrm>
            <a:off x="1069863" y="3491693"/>
            <a:ext cx="86163" cy="47145"/>
          </a:xfrm>
          <a:custGeom>
            <a:avLst/>
            <a:gdLst>
              <a:gd name="T0" fmla="*/ 53 w 53"/>
              <a:gd name="T1" fmla="*/ 29 h 29"/>
              <a:gd name="T2" fmla="*/ 0 w 53"/>
              <a:gd name="T3" fmla="*/ 29 h 29"/>
              <a:gd name="T4" fmla="*/ 0 w 53"/>
              <a:gd name="T5" fmla="*/ 0 h 29"/>
              <a:gd name="T6" fmla="*/ 8 w 53"/>
              <a:gd name="T7" fmla="*/ 0 h 29"/>
              <a:gd name="T8" fmla="*/ 8 w 53"/>
              <a:gd name="T9" fmla="*/ 22 h 29"/>
              <a:gd name="T10" fmla="*/ 43 w 53"/>
              <a:gd name="T11" fmla="*/ 22 h 29"/>
              <a:gd name="T12" fmla="*/ 38 w 53"/>
              <a:gd name="T13" fmla="*/ 5 h 29"/>
              <a:gd name="T14" fmla="*/ 46 w 53"/>
              <a:gd name="T15" fmla="*/ 3 h 29"/>
              <a:gd name="T16" fmla="*/ 53 w 53"/>
              <a:gd name="T1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" h="29">
                <a:moveTo>
                  <a:pt x="53" y="29"/>
                </a:moveTo>
                <a:lnTo>
                  <a:pt x="0" y="29"/>
                </a:lnTo>
                <a:lnTo>
                  <a:pt x="0" y="0"/>
                </a:lnTo>
                <a:lnTo>
                  <a:pt x="8" y="0"/>
                </a:lnTo>
                <a:lnTo>
                  <a:pt x="8" y="22"/>
                </a:lnTo>
                <a:lnTo>
                  <a:pt x="43" y="22"/>
                </a:lnTo>
                <a:lnTo>
                  <a:pt x="38" y="5"/>
                </a:lnTo>
                <a:lnTo>
                  <a:pt x="46" y="3"/>
                </a:lnTo>
                <a:lnTo>
                  <a:pt x="53" y="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íṡḷíḋé">
            <a:extLst>
              <a:ext uri="{FF2B5EF4-FFF2-40B4-BE49-F238E27FC236}">
                <a16:creationId xmlns:a16="http://schemas.microsoft.com/office/drawing/2014/main" id="{598311AB-7E0B-41CF-BC4D-872C4B2CD432}"/>
              </a:ext>
            </a:extLst>
          </p:cNvPr>
          <p:cNvSpPr/>
          <p:nvPr/>
        </p:nvSpPr>
        <p:spPr bwMode="auto">
          <a:xfrm>
            <a:off x="1125909" y="1797964"/>
            <a:ext cx="2397031" cy="2877112"/>
          </a:xfrm>
          <a:custGeom>
            <a:avLst/>
            <a:gdLst>
              <a:gd name="T0" fmla="*/ 212 w 423"/>
              <a:gd name="T1" fmla="*/ 0 h 508"/>
              <a:gd name="T2" fmla="*/ 0 w 423"/>
              <a:gd name="T3" fmla="*/ 212 h 508"/>
              <a:gd name="T4" fmla="*/ 58 w 423"/>
              <a:gd name="T5" fmla="*/ 360 h 508"/>
              <a:gd name="T6" fmla="*/ 122 w 423"/>
              <a:gd name="T7" fmla="*/ 508 h 508"/>
              <a:gd name="T8" fmla="*/ 212 w 423"/>
              <a:gd name="T9" fmla="*/ 508 h 508"/>
              <a:gd name="T10" fmla="*/ 302 w 423"/>
              <a:gd name="T11" fmla="*/ 508 h 508"/>
              <a:gd name="T12" fmla="*/ 366 w 423"/>
              <a:gd name="T13" fmla="*/ 360 h 508"/>
              <a:gd name="T14" fmla="*/ 423 w 423"/>
              <a:gd name="T15" fmla="*/ 213 h 508"/>
              <a:gd name="T16" fmla="*/ 212 w 423"/>
              <a:gd name="T17" fmla="*/ 0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3" h="508">
                <a:moveTo>
                  <a:pt x="212" y="0"/>
                </a:moveTo>
                <a:cubicBezTo>
                  <a:pt x="95" y="0"/>
                  <a:pt x="0" y="95"/>
                  <a:pt x="0" y="212"/>
                </a:cubicBezTo>
                <a:cubicBezTo>
                  <a:pt x="0" y="268"/>
                  <a:pt x="29" y="316"/>
                  <a:pt x="58" y="360"/>
                </a:cubicBezTo>
                <a:cubicBezTo>
                  <a:pt x="122" y="456"/>
                  <a:pt x="85" y="508"/>
                  <a:pt x="122" y="508"/>
                </a:cubicBezTo>
                <a:cubicBezTo>
                  <a:pt x="212" y="508"/>
                  <a:pt x="212" y="508"/>
                  <a:pt x="212" y="508"/>
                </a:cubicBezTo>
                <a:cubicBezTo>
                  <a:pt x="302" y="508"/>
                  <a:pt x="302" y="508"/>
                  <a:pt x="302" y="508"/>
                </a:cubicBezTo>
                <a:cubicBezTo>
                  <a:pt x="339" y="508"/>
                  <a:pt x="302" y="456"/>
                  <a:pt x="366" y="360"/>
                </a:cubicBezTo>
                <a:cubicBezTo>
                  <a:pt x="395" y="316"/>
                  <a:pt x="423" y="269"/>
                  <a:pt x="423" y="213"/>
                </a:cubicBezTo>
                <a:cubicBezTo>
                  <a:pt x="423" y="97"/>
                  <a:pt x="329" y="0"/>
                  <a:pt x="212" y="0"/>
                </a:cubicBezTo>
                <a:close/>
              </a:path>
            </a:pathLst>
          </a:custGeom>
          <a:solidFill>
            <a:srgbClr val="FCC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íṩ1îḋê">
            <a:extLst>
              <a:ext uri="{FF2B5EF4-FFF2-40B4-BE49-F238E27FC236}">
                <a16:creationId xmlns:a16="http://schemas.microsoft.com/office/drawing/2014/main" id="{1B4813FF-C455-496D-BA56-8384FDB85203}"/>
              </a:ext>
            </a:extLst>
          </p:cNvPr>
          <p:cNvSpPr/>
          <p:nvPr/>
        </p:nvSpPr>
        <p:spPr bwMode="auto">
          <a:xfrm>
            <a:off x="1639800" y="2210429"/>
            <a:ext cx="1883140" cy="2464647"/>
          </a:xfrm>
          <a:custGeom>
            <a:avLst/>
            <a:gdLst>
              <a:gd name="T0" fmla="*/ 279 w 332"/>
              <a:gd name="T1" fmla="*/ 0 h 435"/>
              <a:gd name="T2" fmla="*/ 279 w 332"/>
              <a:gd name="T3" fmla="*/ 9 h 435"/>
              <a:gd name="T4" fmla="*/ 0 w 332"/>
              <a:gd name="T5" fmla="*/ 355 h 435"/>
              <a:gd name="T6" fmla="*/ 31 w 332"/>
              <a:gd name="T7" fmla="*/ 435 h 435"/>
              <a:gd name="T8" fmla="*/ 121 w 332"/>
              <a:gd name="T9" fmla="*/ 435 h 435"/>
              <a:gd name="T10" fmla="*/ 211 w 332"/>
              <a:gd name="T11" fmla="*/ 435 h 435"/>
              <a:gd name="T12" fmla="*/ 275 w 332"/>
              <a:gd name="T13" fmla="*/ 287 h 435"/>
              <a:gd name="T14" fmla="*/ 332 w 332"/>
              <a:gd name="T15" fmla="*/ 140 h 435"/>
              <a:gd name="T16" fmla="*/ 279 w 332"/>
              <a:gd name="T17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2" h="435">
                <a:moveTo>
                  <a:pt x="279" y="0"/>
                </a:moveTo>
                <a:cubicBezTo>
                  <a:pt x="279" y="3"/>
                  <a:pt x="279" y="6"/>
                  <a:pt x="279" y="9"/>
                </a:cubicBezTo>
                <a:cubicBezTo>
                  <a:pt x="279" y="179"/>
                  <a:pt x="160" y="321"/>
                  <a:pt x="0" y="355"/>
                </a:cubicBezTo>
                <a:cubicBezTo>
                  <a:pt x="16" y="407"/>
                  <a:pt x="5" y="435"/>
                  <a:pt x="31" y="435"/>
                </a:cubicBezTo>
                <a:cubicBezTo>
                  <a:pt x="121" y="435"/>
                  <a:pt x="121" y="435"/>
                  <a:pt x="121" y="435"/>
                </a:cubicBezTo>
                <a:cubicBezTo>
                  <a:pt x="211" y="435"/>
                  <a:pt x="211" y="435"/>
                  <a:pt x="211" y="435"/>
                </a:cubicBezTo>
                <a:cubicBezTo>
                  <a:pt x="248" y="435"/>
                  <a:pt x="211" y="383"/>
                  <a:pt x="275" y="287"/>
                </a:cubicBezTo>
                <a:cubicBezTo>
                  <a:pt x="304" y="243"/>
                  <a:pt x="332" y="196"/>
                  <a:pt x="332" y="140"/>
                </a:cubicBezTo>
                <a:cubicBezTo>
                  <a:pt x="332" y="87"/>
                  <a:pt x="312" y="37"/>
                  <a:pt x="279" y="0"/>
                </a:cubicBezTo>
                <a:close/>
              </a:path>
            </a:pathLst>
          </a:custGeom>
          <a:solidFill>
            <a:srgbClr val="FBBC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îṩlîḓe">
            <a:extLst>
              <a:ext uri="{FF2B5EF4-FFF2-40B4-BE49-F238E27FC236}">
                <a16:creationId xmlns:a16="http://schemas.microsoft.com/office/drawing/2014/main" id="{362986F0-0085-4032-80CB-34D5F1F17BD7}"/>
              </a:ext>
            </a:extLst>
          </p:cNvPr>
          <p:cNvSpPr/>
          <p:nvPr/>
        </p:nvSpPr>
        <p:spPr bwMode="auto">
          <a:xfrm>
            <a:off x="1670229" y="3231448"/>
            <a:ext cx="1311774" cy="1524768"/>
          </a:xfrm>
          <a:custGeom>
            <a:avLst/>
            <a:gdLst>
              <a:gd name="T0" fmla="*/ 13 w 232"/>
              <a:gd name="T1" fmla="*/ 38 h 269"/>
              <a:gd name="T2" fmla="*/ 4 w 232"/>
              <a:gd name="T3" fmla="*/ 37 h 269"/>
              <a:gd name="T4" fmla="*/ 3 w 232"/>
              <a:gd name="T5" fmla="*/ 46 h 269"/>
              <a:gd name="T6" fmla="*/ 6 w 232"/>
              <a:gd name="T7" fmla="*/ 51 h 269"/>
              <a:gd name="T8" fmla="*/ 77 w 232"/>
              <a:gd name="T9" fmla="*/ 265 h 269"/>
              <a:gd name="T10" fmla="*/ 83 w 232"/>
              <a:gd name="T11" fmla="*/ 269 h 269"/>
              <a:gd name="T12" fmla="*/ 85 w 232"/>
              <a:gd name="T13" fmla="*/ 269 h 269"/>
              <a:gd name="T14" fmla="*/ 89 w 232"/>
              <a:gd name="T15" fmla="*/ 260 h 269"/>
              <a:gd name="T16" fmla="*/ 24 w 232"/>
              <a:gd name="T17" fmla="*/ 63 h 269"/>
              <a:gd name="T18" fmla="*/ 76 w 232"/>
              <a:gd name="T19" fmla="*/ 69 h 269"/>
              <a:gd name="T20" fmla="*/ 85 w 232"/>
              <a:gd name="T21" fmla="*/ 64 h 269"/>
              <a:gd name="T22" fmla="*/ 113 w 232"/>
              <a:gd name="T23" fmla="*/ 73 h 269"/>
              <a:gd name="T24" fmla="*/ 145 w 232"/>
              <a:gd name="T25" fmla="*/ 62 h 269"/>
              <a:gd name="T26" fmla="*/ 161 w 232"/>
              <a:gd name="T27" fmla="*/ 68 h 269"/>
              <a:gd name="T28" fmla="*/ 210 w 232"/>
              <a:gd name="T29" fmla="*/ 65 h 269"/>
              <a:gd name="T30" fmla="*/ 146 w 232"/>
              <a:gd name="T31" fmla="*/ 260 h 269"/>
              <a:gd name="T32" fmla="*/ 150 w 232"/>
              <a:gd name="T33" fmla="*/ 269 h 269"/>
              <a:gd name="T34" fmla="*/ 152 w 232"/>
              <a:gd name="T35" fmla="*/ 269 h 269"/>
              <a:gd name="T36" fmla="*/ 158 w 232"/>
              <a:gd name="T37" fmla="*/ 265 h 269"/>
              <a:gd name="T38" fmla="*/ 228 w 232"/>
              <a:gd name="T39" fmla="*/ 50 h 269"/>
              <a:gd name="T40" fmla="*/ 230 w 232"/>
              <a:gd name="T41" fmla="*/ 48 h 269"/>
              <a:gd name="T42" fmla="*/ 229 w 232"/>
              <a:gd name="T43" fmla="*/ 39 h 269"/>
              <a:gd name="T44" fmla="*/ 220 w 232"/>
              <a:gd name="T45" fmla="*/ 40 h 269"/>
              <a:gd name="T46" fmla="*/ 165 w 232"/>
              <a:gd name="T47" fmla="*/ 55 h 269"/>
              <a:gd name="T48" fmla="*/ 154 w 232"/>
              <a:gd name="T49" fmla="*/ 52 h 269"/>
              <a:gd name="T50" fmla="*/ 160 w 232"/>
              <a:gd name="T51" fmla="*/ 31 h 269"/>
              <a:gd name="T52" fmla="*/ 146 w 232"/>
              <a:gd name="T53" fmla="*/ 3 h 269"/>
              <a:gd name="T54" fmla="*/ 132 w 232"/>
              <a:gd name="T55" fmla="*/ 3 h 269"/>
              <a:gd name="T56" fmla="*/ 123 w 232"/>
              <a:gd name="T57" fmla="*/ 32 h 269"/>
              <a:gd name="T58" fmla="*/ 134 w 232"/>
              <a:gd name="T59" fmla="*/ 54 h 269"/>
              <a:gd name="T60" fmla="*/ 95 w 232"/>
              <a:gd name="T61" fmla="*/ 55 h 269"/>
              <a:gd name="T62" fmla="*/ 103 w 232"/>
              <a:gd name="T63" fmla="*/ 32 h 269"/>
              <a:gd name="T64" fmla="*/ 92 w 232"/>
              <a:gd name="T65" fmla="*/ 4 h 269"/>
              <a:gd name="T66" fmla="*/ 77 w 232"/>
              <a:gd name="T67" fmla="*/ 4 h 269"/>
              <a:gd name="T68" fmla="*/ 66 w 232"/>
              <a:gd name="T69" fmla="*/ 32 h 269"/>
              <a:gd name="T70" fmla="*/ 75 w 232"/>
              <a:gd name="T71" fmla="*/ 55 h 269"/>
              <a:gd name="T72" fmla="*/ 72 w 232"/>
              <a:gd name="T73" fmla="*/ 56 h 269"/>
              <a:gd name="T74" fmla="*/ 13 w 232"/>
              <a:gd name="T75" fmla="*/ 38 h 269"/>
              <a:gd name="T76" fmla="*/ 140 w 232"/>
              <a:gd name="T77" fmla="*/ 14 h 269"/>
              <a:gd name="T78" fmla="*/ 140 w 232"/>
              <a:gd name="T79" fmla="*/ 14 h 269"/>
              <a:gd name="T80" fmla="*/ 140 w 232"/>
              <a:gd name="T81" fmla="*/ 14 h 269"/>
              <a:gd name="T82" fmla="*/ 147 w 232"/>
              <a:gd name="T83" fmla="*/ 32 h 269"/>
              <a:gd name="T84" fmla="*/ 143 w 232"/>
              <a:gd name="T85" fmla="*/ 45 h 269"/>
              <a:gd name="T86" fmla="*/ 136 w 232"/>
              <a:gd name="T87" fmla="*/ 31 h 269"/>
              <a:gd name="T88" fmla="*/ 140 w 232"/>
              <a:gd name="T89" fmla="*/ 14 h 269"/>
              <a:gd name="T90" fmla="*/ 84 w 232"/>
              <a:gd name="T91" fmla="*/ 15 h 269"/>
              <a:gd name="T92" fmla="*/ 84 w 232"/>
              <a:gd name="T93" fmla="*/ 15 h 269"/>
              <a:gd name="T94" fmla="*/ 85 w 232"/>
              <a:gd name="T95" fmla="*/ 16 h 269"/>
              <a:gd name="T96" fmla="*/ 89 w 232"/>
              <a:gd name="T97" fmla="*/ 31 h 269"/>
              <a:gd name="T98" fmla="*/ 85 w 232"/>
              <a:gd name="T99" fmla="*/ 47 h 269"/>
              <a:gd name="T100" fmla="*/ 79 w 232"/>
              <a:gd name="T101" fmla="*/ 31 h 269"/>
              <a:gd name="T102" fmla="*/ 84 w 232"/>
              <a:gd name="T103" fmla="*/ 15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32" h="269">
                <a:moveTo>
                  <a:pt x="13" y="38"/>
                </a:moveTo>
                <a:cubicBezTo>
                  <a:pt x="11" y="35"/>
                  <a:pt x="6" y="35"/>
                  <a:pt x="4" y="37"/>
                </a:cubicBezTo>
                <a:cubicBezTo>
                  <a:pt x="1" y="39"/>
                  <a:pt x="0" y="44"/>
                  <a:pt x="3" y="46"/>
                </a:cubicBezTo>
                <a:cubicBezTo>
                  <a:pt x="4" y="48"/>
                  <a:pt x="5" y="49"/>
                  <a:pt x="6" y="51"/>
                </a:cubicBezTo>
                <a:cubicBezTo>
                  <a:pt x="77" y="265"/>
                  <a:pt x="77" y="265"/>
                  <a:pt x="77" y="265"/>
                </a:cubicBezTo>
                <a:cubicBezTo>
                  <a:pt x="77" y="267"/>
                  <a:pt x="80" y="269"/>
                  <a:pt x="83" y="269"/>
                </a:cubicBezTo>
                <a:cubicBezTo>
                  <a:pt x="83" y="269"/>
                  <a:pt x="84" y="269"/>
                  <a:pt x="85" y="269"/>
                </a:cubicBezTo>
                <a:cubicBezTo>
                  <a:pt x="88" y="268"/>
                  <a:pt x="90" y="264"/>
                  <a:pt x="89" y="260"/>
                </a:cubicBezTo>
                <a:cubicBezTo>
                  <a:pt x="24" y="63"/>
                  <a:pt x="24" y="63"/>
                  <a:pt x="24" y="63"/>
                </a:cubicBezTo>
                <a:cubicBezTo>
                  <a:pt x="40" y="70"/>
                  <a:pt x="60" y="74"/>
                  <a:pt x="76" y="69"/>
                </a:cubicBezTo>
                <a:cubicBezTo>
                  <a:pt x="79" y="68"/>
                  <a:pt x="82" y="66"/>
                  <a:pt x="85" y="64"/>
                </a:cubicBezTo>
                <a:cubicBezTo>
                  <a:pt x="93" y="70"/>
                  <a:pt x="103" y="73"/>
                  <a:pt x="113" y="73"/>
                </a:cubicBezTo>
                <a:cubicBezTo>
                  <a:pt x="125" y="73"/>
                  <a:pt x="136" y="69"/>
                  <a:pt x="145" y="62"/>
                </a:cubicBezTo>
                <a:cubicBezTo>
                  <a:pt x="150" y="64"/>
                  <a:pt x="155" y="67"/>
                  <a:pt x="161" y="68"/>
                </a:cubicBezTo>
                <a:cubicBezTo>
                  <a:pt x="180" y="73"/>
                  <a:pt x="196" y="72"/>
                  <a:pt x="210" y="65"/>
                </a:cubicBezTo>
                <a:cubicBezTo>
                  <a:pt x="146" y="260"/>
                  <a:pt x="146" y="260"/>
                  <a:pt x="146" y="260"/>
                </a:cubicBezTo>
                <a:cubicBezTo>
                  <a:pt x="144" y="264"/>
                  <a:pt x="146" y="268"/>
                  <a:pt x="150" y="269"/>
                </a:cubicBezTo>
                <a:cubicBezTo>
                  <a:pt x="150" y="269"/>
                  <a:pt x="151" y="269"/>
                  <a:pt x="152" y="269"/>
                </a:cubicBezTo>
                <a:cubicBezTo>
                  <a:pt x="155" y="269"/>
                  <a:pt x="157" y="267"/>
                  <a:pt x="158" y="265"/>
                </a:cubicBezTo>
                <a:cubicBezTo>
                  <a:pt x="228" y="50"/>
                  <a:pt x="228" y="50"/>
                  <a:pt x="228" y="50"/>
                </a:cubicBezTo>
                <a:cubicBezTo>
                  <a:pt x="229" y="50"/>
                  <a:pt x="230" y="49"/>
                  <a:pt x="230" y="48"/>
                </a:cubicBezTo>
                <a:cubicBezTo>
                  <a:pt x="232" y="45"/>
                  <a:pt x="232" y="41"/>
                  <a:pt x="229" y="39"/>
                </a:cubicBezTo>
                <a:cubicBezTo>
                  <a:pt x="226" y="37"/>
                  <a:pt x="222" y="37"/>
                  <a:pt x="220" y="40"/>
                </a:cubicBezTo>
                <a:cubicBezTo>
                  <a:pt x="207" y="56"/>
                  <a:pt x="189" y="62"/>
                  <a:pt x="165" y="55"/>
                </a:cubicBezTo>
                <a:cubicBezTo>
                  <a:pt x="162" y="55"/>
                  <a:pt x="158" y="54"/>
                  <a:pt x="154" y="52"/>
                </a:cubicBezTo>
                <a:cubicBezTo>
                  <a:pt x="158" y="46"/>
                  <a:pt x="160" y="38"/>
                  <a:pt x="160" y="31"/>
                </a:cubicBezTo>
                <a:cubicBezTo>
                  <a:pt x="159" y="17"/>
                  <a:pt x="154" y="7"/>
                  <a:pt x="146" y="3"/>
                </a:cubicBezTo>
                <a:cubicBezTo>
                  <a:pt x="142" y="0"/>
                  <a:pt x="137" y="0"/>
                  <a:pt x="132" y="3"/>
                </a:cubicBezTo>
                <a:cubicBezTo>
                  <a:pt x="125" y="8"/>
                  <a:pt x="122" y="18"/>
                  <a:pt x="123" y="32"/>
                </a:cubicBezTo>
                <a:cubicBezTo>
                  <a:pt x="124" y="40"/>
                  <a:pt x="127" y="48"/>
                  <a:pt x="134" y="54"/>
                </a:cubicBezTo>
                <a:cubicBezTo>
                  <a:pt x="123" y="61"/>
                  <a:pt x="107" y="61"/>
                  <a:pt x="95" y="55"/>
                </a:cubicBezTo>
                <a:cubicBezTo>
                  <a:pt x="99" y="49"/>
                  <a:pt x="102" y="41"/>
                  <a:pt x="103" y="32"/>
                </a:cubicBezTo>
                <a:cubicBezTo>
                  <a:pt x="103" y="19"/>
                  <a:pt x="99" y="9"/>
                  <a:pt x="92" y="4"/>
                </a:cubicBezTo>
                <a:cubicBezTo>
                  <a:pt x="87" y="1"/>
                  <a:pt x="82" y="1"/>
                  <a:pt x="77" y="4"/>
                </a:cubicBezTo>
                <a:cubicBezTo>
                  <a:pt x="70" y="8"/>
                  <a:pt x="65" y="18"/>
                  <a:pt x="66" y="32"/>
                </a:cubicBezTo>
                <a:cubicBezTo>
                  <a:pt x="66" y="40"/>
                  <a:pt x="69" y="48"/>
                  <a:pt x="75" y="55"/>
                </a:cubicBezTo>
                <a:cubicBezTo>
                  <a:pt x="74" y="56"/>
                  <a:pt x="73" y="56"/>
                  <a:pt x="72" y="56"/>
                </a:cubicBezTo>
                <a:cubicBezTo>
                  <a:pt x="52" y="63"/>
                  <a:pt x="23" y="52"/>
                  <a:pt x="13" y="38"/>
                </a:cubicBezTo>
                <a:close/>
                <a:moveTo>
                  <a:pt x="140" y="14"/>
                </a:moveTo>
                <a:cubicBezTo>
                  <a:pt x="140" y="14"/>
                  <a:pt x="140" y="14"/>
                  <a:pt x="140" y="14"/>
                </a:cubicBezTo>
                <a:cubicBezTo>
                  <a:pt x="140" y="14"/>
                  <a:pt x="140" y="14"/>
                  <a:pt x="140" y="14"/>
                </a:cubicBezTo>
                <a:cubicBezTo>
                  <a:pt x="142" y="15"/>
                  <a:pt x="146" y="20"/>
                  <a:pt x="147" y="32"/>
                </a:cubicBezTo>
                <a:cubicBezTo>
                  <a:pt x="147" y="36"/>
                  <a:pt x="145" y="41"/>
                  <a:pt x="143" y="45"/>
                </a:cubicBezTo>
                <a:cubicBezTo>
                  <a:pt x="139" y="41"/>
                  <a:pt x="137" y="37"/>
                  <a:pt x="136" y="31"/>
                </a:cubicBezTo>
                <a:cubicBezTo>
                  <a:pt x="135" y="21"/>
                  <a:pt x="138" y="15"/>
                  <a:pt x="140" y="14"/>
                </a:cubicBezTo>
                <a:close/>
                <a:moveTo>
                  <a:pt x="84" y="15"/>
                </a:moveTo>
                <a:cubicBezTo>
                  <a:pt x="84" y="15"/>
                  <a:pt x="84" y="15"/>
                  <a:pt x="84" y="15"/>
                </a:cubicBezTo>
                <a:cubicBezTo>
                  <a:pt x="84" y="15"/>
                  <a:pt x="85" y="15"/>
                  <a:pt x="85" y="16"/>
                </a:cubicBezTo>
                <a:cubicBezTo>
                  <a:pt x="87" y="17"/>
                  <a:pt x="90" y="21"/>
                  <a:pt x="89" y="31"/>
                </a:cubicBezTo>
                <a:cubicBezTo>
                  <a:pt x="89" y="37"/>
                  <a:pt x="88" y="43"/>
                  <a:pt x="85" y="47"/>
                </a:cubicBezTo>
                <a:cubicBezTo>
                  <a:pt x="81" y="42"/>
                  <a:pt x="79" y="37"/>
                  <a:pt x="79" y="31"/>
                </a:cubicBezTo>
                <a:cubicBezTo>
                  <a:pt x="79" y="21"/>
                  <a:pt x="82" y="16"/>
                  <a:pt x="84" y="15"/>
                </a:cubicBezTo>
                <a:close/>
              </a:path>
            </a:pathLst>
          </a:custGeom>
          <a:solidFill>
            <a:srgbClr val="3B59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íśľiḍê">
            <a:extLst>
              <a:ext uri="{FF2B5EF4-FFF2-40B4-BE49-F238E27FC236}">
                <a16:creationId xmlns:a16="http://schemas.microsoft.com/office/drawing/2014/main" id="{2CCF57F7-0DFC-4468-A42F-EDD3FD25D235}"/>
              </a:ext>
            </a:extLst>
          </p:cNvPr>
          <p:cNvSpPr/>
          <p:nvPr/>
        </p:nvSpPr>
        <p:spPr bwMode="auto">
          <a:xfrm>
            <a:off x="2508682" y="3441061"/>
            <a:ext cx="473320" cy="1234015"/>
          </a:xfrm>
          <a:custGeom>
            <a:avLst/>
            <a:gdLst>
              <a:gd name="T0" fmla="*/ 62 w 84"/>
              <a:gd name="T1" fmla="*/ 28 h 218"/>
              <a:gd name="T2" fmla="*/ 0 w 84"/>
              <a:gd name="T3" fmla="*/ 218 h 218"/>
              <a:gd name="T4" fmla="*/ 13 w 84"/>
              <a:gd name="T5" fmla="*/ 218 h 218"/>
              <a:gd name="T6" fmla="*/ 80 w 84"/>
              <a:gd name="T7" fmla="*/ 13 h 218"/>
              <a:gd name="T8" fmla="*/ 82 w 84"/>
              <a:gd name="T9" fmla="*/ 11 h 218"/>
              <a:gd name="T10" fmla="*/ 81 w 84"/>
              <a:gd name="T11" fmla="*/ 2 h 218"/>
              <a:gd name="T12" fmla="*/ 72 w 84"/>
              <a:gd name="T13" fmla="*/ 3 h 218"/>
              <a:gd name="T14" fmla="*/ 43 w 84"/>
              <a:gd name="T15" fmla="*/ 20 h 218"/>
              <a:gd name="T16" fmla="*/ 31 w 84"/>
              <a:gd name="T17" fmla="*/ 34 h 218"/>
              <a:gd name="T18" fmla="*/ 62 w 84"/>
              <a:gd name="T19" fmla="*/ 2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4" h="218">
                <a:moveTo>
                  <a:pt x="62" y="28"/>
                </a:moveTo>
                <a:cubicBezTo>
                  <a:pt x="0" y="218"/>
                  <a:pt x="0" y="218"/>
                  <a:pt x="0" y="218"/>
                </a:cubicBezTo>
                <a:cubicBezTo>
                  <a:pt x="13" y="218"/>
                  <a:pt x="13" y="218"/>
                  <a:pt x="13" y="218"/>
                </a:cubicBezTo>
                <a:cubicBezTo>
                  <a:pt x="80" y="13"/>
                  <a:pt x="80" y="13"/>
                  <a:pt x="80" y="13"/>
                </a:cubicBezTo>
                <a:cubicBezTo>
                  <a:pt x="81" y="13"/>
                  <a:pt x="82" y="12"/>
                  <a:pt x="82" y="11"/>
                </a:cubicBezTo>
                <a:cubicBezTo>
                  <a:pt x="84" y="8"/>
                  <a:pt x="84" y="4"/>
                  <a:pt x="81" y="2"/>
                </a:cubicBezTo>
                <a:cubicBezTo>
                  <a:pt x="78" y="0"/>
                  <a:pt x="74" y="0"/>
                  <a:pt x="72" y="3"/>
                </a:cubicBezTo>
                <a:cubicBezTo>
                  <a:pt x="64" y="13"/>
                  <a:pt x="55" y="18"/>
                  <a:pt x="43" y="20"/>
                </a:cubicBezTo>
                <a:cubicBezTo>
                  <a:pt x="39" y="25"/>
                  <a:pt x="35" y="29"/>
                  <a:pt x="31" y="34"/>
                </a:cubicBezTo>
                <a:cubicBezTo>
                  <a:pt x="42" y="34"/>
                  <a:pt x="53" y="33"/>
                  <a:pt x="62" y="28"/>
                </a:cubicBezTo>
                <a:close/>
              </a:path>
            </a:pathLst>
          </a:custGeom>
          <a:solidFill>
            <a:srgbClr val="254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ïṧḻiḑe">
            <a:extLst>
              <a:ext uri="{FF2B5EF4-FFF2-40B4-BE49-F238E27FC236}">
                <a16:creationId xmlns:a16="http://schemas.microsoft.com/office/drawing/2014/main" id="{931D3271-8ECA-47DB-AE58-C125A30611BB}"/>
              </a:ext>
            </a:extLst>
          </p:cNvPr>
          <p:cNvSpPr/>
          <p:nvPr/>
        </p:nvSpPr>
        <p:spPr bwMode="auto">
          <a:xfrm>
            <a:off x="1913651" y="4120615"/>
            <a:ext cx="246804" cy="554461"/>
          </a:xfrm>
          <a:custGeom>
            <a:avLst/>
            <a:gdLst>
              <a:gd name="T0" fmla="*/ 44 w 44"/>
              <a:gd name="T1" fmla="*/ 98 h 98"/>
              <a:gd name="T2" fmla="*/ 12 w 44"/>
              <a:gd name="T3" fmla="*/ 0 h 98"/>
              <a:gd name="T4" fmla="*/ 0 w 44"/>
              <a:gd name="T5" fmla="*/ 5 h 98"/>
              <a:gd name="T6" fmla="*/ 30 w 44"/>
              <a:gd name="T7" fmla="*/ 98 h 98"/>
              <a:gd name="T8" fmla="*/ 44 w 44"/>
              <a:gd name="T9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98">
                <a:moveTo>
                  <a:pt x="44" y="98"/>
                </a:moveTo>
                <a:cubicBezTo>
                  <a:pt x="12" y="0"/>
                  <a:pt x="12" y="0"/>
                  <a:pt x="12" y="0"/>
                </a:cubicBezTo>
                <a:cubicBezTo>
                  <a:pt x="8" y="1"/>
                  <a:pt x="4" y="3"/>
                  <a:pt x="0" y="5"/>
                </a:cubicBezTo>
                <a:cubicBezTo>
                  <a:pt x="30" y="98"/>
                  <a:pt x="30" y="98"/>
                  <a:pt x="30" y="98"/>
                </a:cubicBezTo>
                <a:lnTo>
                  <a:pt x="44" y="98"/>
                </a:lnTo>
                <a:close/>
              </a:path>
            </a:pathLst>
          </a:custGeom>
          <a:solidFill>
            <a:srgbClr val="254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iṡļïďê">
            <a:extLst>
              <a:ext uri="{FF2B5EF4-FFF2-40B4-BE49-F238E27FC236}">
                <a16:creationId xmlns:a16="http://schemas.microsoft.com/office/drawing/2014/main" id="{9E681CE1-0222-4F48-BBE3-85DA3C4EE382}"/>
              </a:ext>
            </a:extLst>
          </p:cNvPr>
          <p:cNvSpPr/>
          <p:nvPr/>
        </p:nvSpPr>
        <p:spPr bwMode="auto">
          <a:xfrm>
            <a:off x="1805463" y="4675076"/>
            <a:ext cx="1034543" cy="476702"/>
          </a:xfrm>
          <a:custGeom>
            <a:avLst/>
            <a:gdLst>
              <a:gd name="T0" fmla="*/ 166 w 183"/>
              <a:gd name="T1" fmla="*/ 0 h 84"/>
              <a:gd name="T2" fmla="*/ 17 w 183"/>
              <a:gd name="T3" fmla="*/ 0 h 84"/>
              <a:gd name="T4" fmla="*/ 2 w 183"/>
              <a:gd name="T5" fmla="*/ 24 h 84"/>
              <a:gd name="T6" fmla="*/ 17 w 183"/>
              <a:gd name="T7" fmla="*/ 49 h 84"/>
              <a:gd name="T8" fmla="*/ 67 w 183"/>
              <a:gd name="T9" fmla="*/ 49 h 84"/>
              <a:gd name="T10" fmla="*/ 13 w 183"/>
              <a:gd name="T11" fmla="*/ 59 h 84"/>
              <a:gd name="T12" fmla="*/ 3 w 183"/>
              <a:gd name="T13" fmla="*/ 75 h 84"/>
              <a:gd name="T14" fmla="*/ 17 w 183"/>
              <a:gd name="T15" fmla="*/ 84 h 84"/>
              <a:gd name="T16" fmla="*/ 22 w 183"/>
              <a:gd name="T17" fmla="*/ 82 h 84"/>
              <a:gd name="T18" fmla="*/ 171 w 183"/>
              <a:gd name="T19" fmla="*/ 33 h 84"/>
              <a:gd name="T20" fmla="*/ 182 w 183"/>
              <a:gd name="T21" fmla="*/ 14 h 84"/>
              <a:gd name="T22" fmla="*/ 166 w 183"/>
              <a:gd name="T23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3" h="84">
                <a:moveTo>
                  <a:pt x="166" y="0"/>
                </a:moveTo>
                <a:cubicBezTo>
                  <a:pt x="17" y="0"/>
                  <a:pt x="17" y="0"/>
                  <a:pt x="17" y="0"/>
                </a:cubicBezTo>
                <a:cubicBezTo>
                  <a:pt x="9" y="0"/>
                  <a:pt x="2" y="16"/>
                  <a:pt x="2" y="24"/>
                </a:cubicBezTo>
                <a:cubicBezTo>
                  <a:pt x="2" y="33"/>
                  <a:pt x="9" y="49"/>
                  <a:pt x="17" y="49"/>
                </a:cubicBezTo>
                <a:cubicBezTo>
                  <a:pt x="67" y="49"/>
                  <a:pt x="67" y="49"/>
                  <a:pt x="67" y="49"/>
                </a:cubicBezTo>
                <a:cubicBezTo>
                  <a:pt x="13" y="59"/>
                  <a:pt x="13" y="59"/>
                  <a:pt x="13" y="59"/>
                </a:cubicBezTo>
                <a:cubicBezTo>
                  <a:pt x="4" y="62"/>
                  <a:pt x="0" y="67"/>
                  <a:pt x="3" y="75"/>
                </a:cubicBezTo>
                <a:cubicBezTo>
                  <a:pt x="5" y="82"/>
                  <a:pt x="11" y="84"/>
                  <a:pt x="17" y="84"/>
                </a:cubicBezTo>
                <a:cubicBezTo>
                  <a:pt x="19" y="84"/>
                  <a:pt x="21" y="83"/>
                  <a:pt x="22" y="82"/>
                </a:cubicBezTo>
                <a:cubicBezTo>
                  <a:pt x="171" y="33"/>
                  <a:pt x="171" y="33"/>
                  <a:pt x="171" y="33"/>
                </a:cubicBezTo>
                <a:cubicBezTo>
                  <a:pt x="178" y="31"/>
                  <a:pt x="183" y="22"/>
                  <a:pt x="182" y="14"/>
                </a:cubicBezTo>
                <a:cubicBezTo>
                  <a:pt x="181" y="7"/>
                  <a:pt x="174" y="0"/>
                  <a:pt x="166" y="0"/>
                </a:cubicBezTo>
                <a:close/>
              </a:path>
            </a:pathLst>
          </a:custGeom>
          <a:solidFill>
            <a:srgbClr val="254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iṥḷídè">
            <a:extLst>
              <a:ext uri="{FF2B5EF4-FFF2-40B4-BE49-F238E27FC236}">
                <a16:creationId xmlns:a16="http://schemas.microsoft.com/office/drawing/2014/main" id="{571CC505-93F1-4795-A35A-543AD15BFDA8}"/>
              </a:ext>
            </a:extLst>
          </p:cNvPr>
          <p:cNvSpPr/>
          <p:nvPr/>
        </p:nvSpPr>
        <p:spPr bwMode="auto">
          <a:xfrm>
            <a:off x="1812225" y="4948924"/>
            <a:ext cx="1034543" cy="703219"/>
          </a:xfrm>
          <a:custGeom>
            <a:avLst/>
            <a:gdLst>
              <a:gd name="T0" fmla="*/ 165 w 183"/>
              <a:gd name="T1" fmla="*/ 62 h 124"/>
              <a:gd name="T2" fmla="*/ 115 w 183"/>
              <a:gd name="T3" fmla="*/ 62 h 124"/>
              <a:gd name="T4" fmla="*/ 170 w 183"/>
              <a:gd name="T5" fmla="*/ 38 h 124"/>
              <a:gd name="T6" fmla="*/ 180 w 183"/>
              <a:gd name="T7" fmla="*/ 14 h 124"/>
              <a:gd name="T8" fmla="*/ 160 w 183"/>
              <a:gd name="T9" fmla="*/ 3 h 124"/>
              <a:gd name="T10" fmla="*/ 12 w 183"/>
              <a:gd name="T11" fmla="*/ 50 h 124"/>
              <a:gd name="T12" fmla="*/ 1 w 183"/>
              <a:gd name="T13" fmla="*/ 70 h 124"/>
              <a:gd name="T14" fmla="*/ 16 w 183"/>
              <a:gd name="T15" fmla="*/ 87 h 124"/>
              <a:gd name="T16" fmla="*/ 30 w 183"/>
              <a:gd name="T17" fmla="*/ 87 h 124"/>
              <a:gd name="T18" fmla="*/ 54 w 183"/>
              <a:gd name="T19" fmla="*/ 124 h 124"/>
              <a:gd name="T20" fmla="*/ 127 w 183"/>
              <a:gd name="T21" fmla="*/ 124 h 124"/>
              <a:gd name="T22" fmla="*/ 151 w 183"/>
              <a:gd name="T23" fmla="*/ 87 h 124"/>
              <a:gd name="T24" fmla="*/ 165 w 183"/>
              <a:gd name="T25" fmla="*/ 87 h 124"/>
              <a:gd name="T26" fmla="*/ 181 w 183"/>
              <a:gd name="T27" fmla="*/ 75 h 124"/>
              <a:gd name="T28" fmla="*/ 165 w 183"/>
              <a:gd name="T29" fmla="*/ 6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3" h="124">
                <a:moveTo>
                  <a:pt x="165" y="62"/>
                </a:moveTo>
                <a:cubicBezTo>
                  <a:pt x="115" y="62"/>
                  <a:pt x="115" y="62"/>
                  <a:pt x="115" y="62"/>
                </a:cubicBezTo>
                <a:cubicBezTo>
                  <a:pt x="170" y="38"/>
                  <a:pt x="170" y="38"/>
                  <a:pt x="170" y="38"/>
                </a:cubicBezTo>
                <a:cubicBezTo>
                  <a:pt x="178" y="35"/>
                  <a:pt x="183" y="23"/>
                  <a:pt x="180" y="14"/>
                </a:cubicBezTo>
                <a:cubicBezTo>
                  <a:pt x="177" y="6"/>
                  <a:pt x="169" y="0"/>
                  <a:pt x="160" y="3"/>
                </a:cubicBezTo>
                <a:cubicBezTo>
                  <a:pt x="12" y="50"/>
                  <a:pt x="12" y="50"/>
                  <a:pt x="12" y="50"/>
                </a:cubicBezTo>
                <a:cubicBezTo>
                  <a:pt x="4" y="52"/>
                  <a:pt x="0" y="63"/>
                  <a:pt x="1" y="70"/>
                </a:cubicBezTo>
                <a:cubicBezTo>
                  <a:pt x="2" y="78"/>
                  <a:pt x="9" y="87"/>
                  <a:pt x="16" y="87"/>
                </a:cubicBezTo>
                <a:cubicBezTo>
                  <a:pt x="30" y="87"/>
                  <a:pt x="30" y="87"/>
                  <a:pt x="30" y="87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127" y="124"/>
                  <a:pt x="127" y="124"/>
                  <a:pt x="127" y="124"/>
                </a:cubicBezTo>
                <a:cubicBezTo>
                  <a:pt x="151" y="87"/>
                  <a:pt x="151" y="87"/>
                  <a:pt x="151" y="87"/>
                </a:cubicBezTo>
                <a:cubicBezTo>
                  <a:pt x="165" y="87"/>
                  <a:pt x="165" y="87"/>
                  <a:pt x="165" y="87"/>
                </a:cubicBezTo>
                <a:cubicBezTo>
                  <a:pt x="174" y="87"/>
                  <a:pt x="181" y="83"/>
                  <a:pt x="181" y="75"/>
                </a:cubicBezTo>
                <a:cubicBezTo>
                  <a:pt x="181" y="66"/>
                  <a:pt x="174" y="62"/>
                  <a:pt x="165" y="62"/>
                </a:cubicBezTo>
                <a:close/>
              </a:path>
            </a:pathLst>
          </a:custGeom>
          <a:solidFill>
            <a:srgbClr val="254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ïśļîḍê">
            <a:extLst>
              <a:ext uri="{FF2B5EF4-FFF2-40B4-BE49-F238E27FC236}">
                <a16:creationId xmlns:a16="http://schemas.microsoft.com/office/drawing/2014/main" id="{B00ECDAF-0424-483C-B7DD-800799663ACA}"/>
              </a:ext>
            </a:extLst>
          </p:cNvPr>
          <p:cNvSpPr/>
          <p:nvPr/>
        </p:nvSpPr>
        <p:spPr>
          <a:xfrm rot="5400000">
            <a:off x="980408" y="1391756"/>
            <a:ext cx="4464496" cy="4464496"/>
          </a:xfrm>
          <a:prstGeom prst="blockArc">
            <a:avLst>
              <a:gd name="adj1" fmla="val 10800000"/>
              <a:gd name="adj2" fmla="val 523590"/>
              <a:gd name="adj3" fmla="val 23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7000">
                <a:schemeClr val="accent1">
                  <a:alpha val="23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E37737F-4B8B-414F-9AEC-F2AF33A0954E}"/>
              </a:ext>
            </a:extLst>
          </p:cNvPr>
          <p:cNvCxnSpPr>
            <a:cxnSpLocks/>
          </p:cNvCxnSpPr>
          <p:nvPr/>
        </p:nvCxnSpPr>
        <p:spPr>
          <a:xfrm>
            <a:off x="5531267" y="2934474"/>
            <a:ext cx="5989220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íṧḻîḋé">
            <a:extLst>
              <a:ext uri="{FF2B5EF4-FFF2-40B4-BE49-F238E27FC236}">
                <a16:creationId xmlns:a16="http://schemas.microsoft.com/office/drawing/2014/main" id="{C3A995C3-E320-4951-9E56-E9701CE05E24}"/>
              </a:ext>
            </a:extLst>
          </p:cNvPr>
          <p:cNvSpPr/>
          <p:nvPr/>
        </p:nvSpPr>
        <p:spPr>
          <a:xfrm>
            <a:off x="4518571" y="1665238"/>
            <a:ext cx="540000" cy="540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27" name="íśḻïḑè">
            <a:extLst>
              <a:ext uri="{FF2B5EF4-FFF2-40B4-BE49-F238E27FC236}">
                <a16:creationId xmlns:a16="http://schemas.microsoft.com/office/drawing/2014/main" id="{2A016157-5B03-448A-A29D-D42A2403E9C4}"/>
              </a:ext>
            </a:extLst>
          </p:cNvPr>
          <p:cNvSpPr/>
          <p:nvPr/>
        </p:nvSpPr>
        <p:spPr>
          <a:xfrm>
            <a:off x="4654447" y="1807322"/>
            <a:ext cx="268250" cy="255828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2B07FE5-0CA1-444B-9413-F6E116B741A2}"/>
              </a:ext>
            </a:extLst>
          </p:cNvPr>
          <p:cNvCxnSpPr>
            <a:cxnSpLocks/>
          </p:cNvCxnSpPr>
          <p:nvPr/>
        </p:nvCxnSpPr>
        <p:spPr>
          <a:xfrm>
            <a:off x="5531267" y="4436045"/>
            <a:ext cx="5989220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ï$ḻïḑê">
            <a:extLst>
              <a:ext uri="{FF2B5EF4-FFF2-40B4-BE49-F238E27FC236}">
                <a16:creationId xmlns:a16="http://schemas.microsoft.com/office/drawing/2014/main" id="{30096987-42EA-429E-BC76-7D4A4564E49D}"/>
              </a:ext>
            </a:extLst>
          </p:cNvPr>
          <p:cNvSpPr/>
          <p:nvPr/>
        </p:nvSpPr>
        <p:spPr>
          <a:xfrm>
            <a:off x="5146791" y="3155877"/>
            <a:ext cx="540000" cy="5400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25" name="išļíḑe">
            <a:extLst>
              <a:ext uri="{FF2B5EF4-FFF2-40B4-BE49-F238E27FC236}">
                <a16:creationId xmlns:a16="http://schemas.microsoft.com/office/drawing/2014/main" id="{F77CC69E-33E3-4D1B-96B2-088F2F21AF04}"/>
              </a:ext>
            </a:extLst>
          </p:cNvPr>
          <p:cNvSpPr/>
          <p:nvPr/>
        </p:nvSpPr>
        <p:spPr>
          <a:xfrm>
            <a:off x="5282667" y="3297961"/>
            <a:ext cx="268250" cy="255828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2" name="íş1iḋe">
            <a:extLst>
              <a:ext uri="{FF2B5EF4-FFF2-40B4-BE49-F238E27FC236}">
                <a16:creationId xmlns:a16="http://schemas.microsoft.com/office/drawing/2014/main" id="{916526C9-C3B7-40C2-8EF0-0F07D1772F2F}"/>
              </a:ext>
            </a:extLst>
          </p:cNvPr>
          <p:cNvSpPr/>
          <p:nvPr/>
        </p:nvSpPr>
        <p:spPr>
          <a:xfrm>
            <a:off x="4755799" y="4572785"/>
            <a:ext cx="540000" cy="54000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23" name="íśľïḓê">
            <a:extLst>
              <a:ext uri="{FF2B5EF4-FFF2-40B4-BE49-F238E27FC236}">
                <a16:creationId xmlns:a16="http://schemas.microsoft.com/office/drawing/2014/main" id="{A826D1D0-4ABD-4848-A728-0DF74B2DF079}"/>
              </a:ext>
            </a:extLst>
          </p:cNvPr>
          <p:cNvSpPr/>
          <p:nvPr/>
        </p:nvSpPr>
        <p:spPr>
          <a:xfrm>
            <a:off x="4891675" y="4714869"/>
            <a:ext cx="268250" cy="255828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0" name="íṥ1ïḍé">
            <a:extLst>
              <a:ext uri="{FF2B5EF4-FFF2-40B4-BE49-F238E27FC236}">
                <a16:creationId xmlns:a16="http://schemas.microsoft.com/office/drawing/2014/main" id="{179FEE9F-46C5-478B-B07F-515AC7FA3E07}"/>
              </a:ext>
            </a:extLst>
          </p:cNvPr>
          <p:cNvSpPr txBox="1"/>
          <p:nvPr/>
        </p:nvSpPr>
        <p:spPr>
          <a:xfrm>
            <a:off x="5589075" y="2021634"/>
            <a:ext cx="5931412" cy="58723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800" dirty="0"/>
              <a:t>You can use the icon library in iSlide  (www.islide.cc) to filter and replace existing icon elements with one click.</a:t>
            </a:r>
            <a:endParaRPr lang="zh-CN" altLang="en-US" sz="800" dirty="0"/>
          </a:p>
        </p:txBody>
      </p:sp>
      <p:sp>
        <p:nvSpPr>
          <p:cNvPr id="21" name="ï$ḻíḑê">
            <a:extLst>
              <a:ext uri="{FF2B5EF4-FFF2-40B4-BE49-F238E27FC236}">
                <a16:creationId xmlns:a16="http://schemas.microsoft.com/office/drawing/2014/main" id="{4FBB8EDA-81F3-44AA-B8BA-CD24AC647C7D}"/>
              </a:ext>
            </a:extLst>
          </p:cNvPr>
          <p:cNvSpPr txBox="1"/>
          <p:nvPr/>
        </p:nvSpPr>
        <p:spPr>
          <a:xfrm>
            <a:off x="5589075" y="1549813"/>
            <a:ext cx="5931412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18" name="îşḷîḍè">
            <a:extLst>
              <a:ext uri="{FF2B5EF4-FFF2-40B4-BE49-F238E27FC236}">
                <a16:creationId xmlns:a16="http://schemas.microsoft.com/office/drawing/2014/main" id="{D1E325F8-7946-41A4-9D74-2A9AB55DB178}"/>
              </a:ext>
            </a:extLst>
          </p:cNvPr>
          <p:cNvSpPr txBox="1"/>
          <p:nvPr/>
        </p:nvSpPr>
        <p:spPr>
          <a:xfrm>
            <a:off x="5928677" y="3595200"/>
            <a:ext cx="5591809" cy="58723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800" dirty="0"/>
              <a:t>You can use the icon library in iSlide  (www.islide.cc) to filter and replace existing icon elements with one click.</a:t>
            </a:r>
            <a:endParaRPr lang="zh-CN" altLang="en-US" sz="800" dirty="0"/>
          </a:p>
        </p:txBody>
      </p:sp>
      <p:sp>
        <p:nvSpPr>
          <p:cNvPr id="19" name="íşlïdè">
            <a:extLst>
              <a:ext uri="{FF2B5EF4-FFF2-40B4-BE49-F238E27FC236}">
                <a16:creationId xmlns:a16="http://schemas.microsoft.com/office/drawing/2014/main" id="{98AD38A5-0D02-4E34-8AA5-23AAD819C5EB}"/>
              </a:ext>
            </a:extLst>
          </p:cNvPr>
          <p:cNvSpPr txBox="1"/>
          <p:nvPr/>
        </p:nvSpPr>
        <p:spPr>
          <a:xfrm>
            <a:off x="5928677" y="3123379"/>
            <a:ext cx="5591809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en-US" altLang="zh-CN" sz="1600" b="1" dirty="0">
                <a:solidFill>
                  <a:schemeClr val="accent2"/>
                </a:solidFill>
              </a:rPr>
              <a:t>Text here</a:t>
            </a:r>
            <a:endParaRPr lang="zh-CN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16" name="îś1ïḓè">
            <a:extLst>
              <a:ext uri="{FF2B5EF4-FFF2-40B4-BE49-F238E27FC236}">
                <a16:creationId xmlns:a16="http://schemas.microsoft.com/office/drawing/2014/main" id="{5F375360-5B08-4748-AFDD-FFE99DF3612B}"/>
              </a:ext>
            </a:extLst>
          </p:cNvPr>
          <p:cNvSpPr txBox="1"/>
          <p:nvPr/>
        </p:nvSpPr>
        <p:spPr>
          <a:xfrm>
            <a:off x="5589075" y="4987980"/>
            <a:ext cx="5931412" cy="58723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800" dirty="0"/>
              <a:t>You can use the icon library in iSlide  (www.islide.cc) to filter and replace existing icon elements with one click.</a:t>
            </a:r>
            <a:endParaRPr lang="zh-CN" altLang="en-US" sz="800" dirty="0"/>
          </a:p>
        </p:txBody>
      </p:sp>
      <p:sp>
        <p:nvSpPr>
          <p:cNvPr id="17" name="ïšľiḑê">
            <a:extLst>
              <a:ext uri="{FF2B5EF4-FFF2-40B4-BE49-F238E27FC236}">
                <a16:creationId xmlns:a16="http://schemas.microsoft.com/office/drawing/2014/main" id="{786A50A2-56C5-4442-9F5A-B0A78F73F825}"/>
              </a:ext>
            </a:extLst>
          </p:cNvPr>
          <p:cNvSpPr txBox="1"/>
          <p:nvPr/>
        </p:nvSpPr>
        <p:spPr>
          <a:xfrm>
            <a:off x="5589075" y="4516159"/>
            <a:ext cx="5931412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en-US" altLang="zh-CN" sz="1600" b="1" dirty="0">
                <a:solidFill>
                  <a:schemeClr val="accent3"/>
                </a:solidFill>
              </a:rPr>
              <a:t>Text here</a:t>
            </a:r>
            <a:endParaRPr lang="zh-CN" altLang="en-US" sz="16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142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fbd8f392-a6c7-45f4-87e0-1de754d8c6f2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F3A436"/>
      </a:accent1>
      <a:accent2>
        <a:srgbClr val="0D1734"/>
      </a:accent2>
      <a:accent3>
        <a:srgbClr val="DDDDDD"/>
      </a:accent3>
      <a:accent4>
        <a:srgbClr val="909090"/>
      </a:accent4>
      <a:accent5>
        <a:srgbClr val="CCCCCC"/>
      </a:accent5>
      <a:accent6>
        <a:srgbClr val="4C4C4C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F3A436"/>
    </a:accent1>
    <a:accent2>
      <a:srgbClr val="0D1734"/>
    </a:accent2>
    <a:accent3>
      <a:srgbClr val="DDDDDD"/>
    </a:accent3>
    <a:accent4>
      <a:srgbClr val="909090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F3A436"/>
    </a:accent1>
    <a:accent2>
      <a:srgbClr val="0D1734"/>
    </a:accent2>
    <a:accent3>
      <a:srgbClr val="DDDDDD"/>
    </a:accent3>
    <a:accent4>
      <a:srgbClr val="909090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F3A436"/>
    </a:accent1>
    <a:accent2>
      <a:srgbClr val="0D1734"/>
    </a:accent2>
    <a:accent3>
      <a:srgbClr val="DDDDDD"/>
    </a:accent3>
    <a:accent4>
      <a:srgbClr val="909090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F3A436"/>
    </a:accent1>
    <a:accent2>
      <a:srgbClr val="0D1734"/>
    </a:accent2>
    <a:accent3>
      <a:srgbClr val="DDDDDD"/>
    </a:accent3>
    <a:accent4>
      <a:srgbClr val="909090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F3A436"/>
    </a:accent1>
    <a:accent2>
      <a:srgbClr val="0D1734"/>
    </a:accent2>
    <a:accent3>
      <a:srgbClr val="DDDDDD"/>
    </a:accent3>
    <a:accent4>
      <a:srgbClr val="909090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F3A436"/>
    </a:accent1>
    <a:accent2>
      <a:srgbClr val="0D1734"/>
    </a:accent2>
    <a:accent3>
      <a:srgbClr val="DDDDDD"/>
    </a:accent3>
    <a:accent4>
      <a:srgbClr val="909090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F3A436"/>
    </a:accent1>
    <a:accent2>
      <a:srgbClr val="0D1734"/>
    </a:accent2>
    <a:accent3>
      <a:srgbClr val="DDDDDD"/>
    </a:accent3>
    <a:accent4>
      <a:srgbClr val="909090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F3A436"/>
    </a:accent1>
    <a:accent2>
      <a:srgbClr val="0D1734"/>
    </a:accent2>
    <a:accent3>
      <a:srgbClr val="DDDDDD"/>
    </a:accent3>
    <a:accent4>
      <a:srgbClr val="909090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23</TotalTime>
  <Words>1542</Words>
  <Application>Microsoft Office PowerPoint</Application>
  <PresentationFormat>宽屏</PresentationFormat>
  <Paragraphs>271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Impact</vt:lpstr>
      <vt:lpstr>主题5</vt:lpstr>
      <vt:lpstr>毕业论文答辩PPT模板</vt:lpstr>
      <vt:lpstr>PowerPoint 演示文稿</vt:lpstr>
      <vt:lpstr>选题背景和研究意义</vt:lpstr>
      <vt:lpstr>Click to edit Master title style</vt:lpstr>
      <vt:lpstr>Click to edit Master title style</vt:lpstr>
      <vt:lpstr>研究思路与研究方法</vt:lpstr>
      <vt:lpstr>Click to edit Master title style</vt:lpstr>
      <vt:lpstr>Click to edit Master title style</vt:lpstr>
      <vt:lpstr>Click to edit Master title style</vt:lpstr>
      <vt:lpstr>关键技术与实践难点</vt:lpstr>
      <vt:lpstr>Click to edit Master title style</vt:lpstr>
      <vt:lpstr>Click to edit Master title style</vt:lpstr>
      <vt:lpstr>Click to edit Master title style</vt:lpstr>
      <vt:lpstr>研究成果与应用前景</vt:lpstr>
      <vt:lpstr>Click to edit Master title style</vt:lpstr>
      <vt:lpstr>Click to edit Master title style</vt:lpstr>
      <vt:lpstr>Click to edit Master title style</vt:lpstr>
      <vt:lpstr>论文总结与展望</vt:lpstr>
      <vt:lpstr>Click to edit Master title style</vt:lpstr>
      <vt:lpstr>Click to edit Master title style</vt:lpstr>
      <vt:lpstr>And Your Slogan Here.</vt:lpstr>
    </vt:vector>
  </TitlesOfParts>
  <Manager>GUET-MBA</Manager>
  <Company>桂林电子科技大学MBA教育中心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郭星宇</dc:creator>
  <cp:lastModifiedBy>星宇 郭</cp:lastModifiedBy>
  <cp:revision>11</cp:revision>
  <cp:lastPrinted>2018-03-12T16:00:00Z</cp:lastPrinted>
  <dcterms:created xsi:type="dcterms:W3CDTF">2018-03-12T16:00:00Z</dcterms:created>
  <dcterms:modified xsi:type="dcterms:W3CDTF">2023-09-02T09:08:39Z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