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67" r:id="rId5"/>
    <p:sldId id="268" r:id="rId6"/>
    <p:sldId id="263" r:id="rId7"/>
    <p:sldId id="270" r:id="rId8"/>
    <p:sldId id="269" r:id="rId9"/>
    <p:sldId id="271" r:id="rId10"/>
    <p:sldId id="264" r:id="rId11"/>
    <p:sldId id="272" r:id="rId12"/>
    <p:sldId id="274" r:id="rId13"/>
    <p:sldId id="273" r:id="rId14"/>
    <p:sldId id="265" r:id="rId15"/>
    <p:sldId id="276" r:id="rId16"/>
    <p:sldId id="277" r:id="rId17"/>
    <p:sldId id="275" r:id="rId18"/>
    <p:sldId id="266" r:id="rId19"/>
    <p:sldId id="278" r:id="rId20"/>
    <p:sldId id="279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54D"/>
    <a:srgbClr val="1271E5"/>
    <a:srgbClr val="FFD979"/>
    <a:srgbClr val="99D2EF"/>
    <a:srgbClr val="26A9E0"/>
    <a:srgbClr val="2A9CA2"/>
    <a:srgbClr val="258A8F"/>
    <a:srgbClr val="2283CD"/>
    <a:srgbClr val="E71D3A"/>
    <a:srgbClr val="18B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93aa1aa7-a1ab-43ca-af87-65c1696f10d2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09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21c218e5-7182-480c-abe0-73efd53317c7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6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d5f4d4a9-c663-4e4b-9b8d-62a6eeca8d7f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69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2f15c401-611f-488d-98ee-5a7fa127a989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9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5870ea3b-a351-4412-a5f1-822a3a0545ef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92880174-9699-4437-ad9c-34db27772730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59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1c0eeb4b-a240-4532-8c3b-0b6292ebd48e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2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58579627-012c-4967-9dde-b7775a9a475c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fc5ebf25-c0b5-4a1e-9bc1-dd2d49862985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8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824d5f8e-6eec-4f09-9fec-c2a2c2112ff9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45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4b367f93-bde4-4b38-886e-30f76a0ef24e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60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5bb7338a-2cd7-4975-8cdc-addd2bf160ca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8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b321864d-29c9-4a2d-b665-c25d41a2ef08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688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9b23cf17-f14e-4ba2-8c17-ed86d4d7a691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1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72f7378a-cb6e-4bdc-aa32-046dad2dd4c6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2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79962547-6aa3-433f-bcba-949af82e0c9f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64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39789f13-25db-4aa0-9023-b4a6668808e3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8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eb0981a2-c115-4486-8ad2-570c58c929cf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244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f57f6d01-a648-4e04-9f03-d5c508ade605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6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8246fdde-6ae8-408c-adda-13bcc8142887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53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7c226f09-2cc0-49d4-a490-d995ba743732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03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5" name="AutoShape 781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157993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57992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157992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157993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807" name="Rectangle 784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DC7C43-80E3-4940-9874-67D2D1878621}"/>
              </a:ext>
            </a:extLst>
          </p:cNvPr>
          <p:cNvGrpSpPr/>
          <p:nvPr userDrawn="1"/>
        </p:nvGrpSpPr>
        <p:grpSpPr>
          <a:xfrm>
            <a:off x="3336926" y="3292475"/>
            <a:ext cx="5470525" cy="3200400"/>
            <a:chOff x="3336926" y="3292475"/>
            <a:chExt cx="5470525" cy="3200400"/>
          </a:xfrm>
        </p:grpSpPr>
        <p:sp>
          <p:nvSpPr>
            <p:cNvPr id="11808" name="Freeform 785"/>
            <p:cNvSpPr>
              <a:spLocks/>
            </p:cNvSpPr>
            <p:nvPr userDrawn="1"/>
          </p:nvSpPr>
          <p:spPr bwMode="auto">
            <a:xfrm>
              <a:off x="3336926" y="5178425"/>
              <a:ext cx="5470525" cy="1314450"/>
            </a:xfrm>
            <a:custGeom>
              <a:avLst/>
              <a:gdLst>
                <a:gd name="T0" fmla="*/ 1724 w 3447"/>
                <a:gd name="T1" fmla="*/ 0 h 828"/>
                <a:gd name="T2" fmla="*/ 1287 w 3447"/>
                <a:gd name="T3" fmla="*/ 13 h 828"/>
                <a:gd name="T4" fmla="*/ 1287 w 3447"/>
                <a:gd name="T5" fmla="*/ 46 h 828"/>
                <a:gd name="T6" fmla="*/ 1826 w 3447"/>
                <a:gd name="T7" fmla="*/ 33 h 828"/>
                <a:gd name="T8" fmla="*/ 1836 w 3447"/>
                <a:gd name="T9" fmla="*/ 449 h 828"/>
                <a:gd name="T10" fmla="*/ 1222 w 3447"/>
                <a:gd name="T11" fmla="*/ 548 h 828"/>
                <a:gd name="T12" fmla="*/ 708 w 3447"/>
                <a:gd name="T13" fmla="*/ 476 h 828"/>
                <a:gd name="T14" fmla="*/ 705 w 3447"/>
                <a:gd name="T15" fmla="*/ 352 h 828"/>
                <a:gd name="T16" fmla="*/ 213 w 3447"/>
                <a:gd name="T17" fmla="*/ 352 h 828"/>
                <a:gd name="T18" fmla="*/ 213 w 3447"/>
                <a:gd name="T19" fmla="*/ 214 h 828"/>
                <a:gd name="T20" fmla="*/ 0 w 3447"/>
                <a:gd name="T21" fmla="*/ 414 h 828"/>
                <a:gd name="T22" fmla="*/ 1724 w 3447"/>
                <a:gd name="T23" fmla="*/ 828 h 828"/>
                <a:gd name="T24" fmla="*/ 3447 w 3447"/>
                <a:gd name="T25" fmla="*/ 414 h 828"/>
                <a:gd name="T26" fmla="*/ 1724 w 3447"/>
                <a:gd name="T27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7" h="828">
                  <a:moveTo>
                    <a:pt x="1724" y="0"/>
                  </a:moveTo>
                  <a:cubicBezTo>
                    <a:pt x="1573" y="0"/>
                    <a:pt x="1426" y="4"/>
                    <a:pt x="1287" y="13"/>
                  </a:cubicBezTo>
                  <a:cubicBezTo>
                    <a:pt x="1287" y="46"/>
                    <a:pt x="1287" y="46"/>
                    <a:pt x="1287" y="46"/>
                  </a:cubicBezTo>
                  <a:cubicBezTo>
                    <a:pt x="1826" y="33"/>
                    <a:pt x="1826" y="33"/>
                    <a:pt x="1826" y="33"/>
                  </a:cubicBezTo>
                  <a:cubicBezTo>
                    <a:pt x="1836" y="449"/>
                    <a:pt x="1836" y="449"/>
                    <a:pt x="1836" y="449"/>
                  </a:cubicBezTo>
                  <a:cubicBezTo>
                    <a:pt x="1222" y="548"/>
                    <a:pt x="1222" y="548"/>
                    <a:pt x="1222" y="548"/>
                  </a:cubicBezTo>
                  <a:cubicBezTo>
                    <a:pt x="708" y="476"/>
                    <a:pt x="708" y="476"/>
                    <a:pt x="708" y="476"/>
                  </a:cubicBezTo>
                  <a:cubicBezTo>
                    <a:pt x="705" y="352"/>
                    <a:pt x="705" y="352"/>
                    <a:pt x="705" y="352"/>
                  </a:cubicBezTo>
                  <a:cubicBezTo>
                    <a:pt x="213" y="352"/>
                    <a:pt x="213" y="352"/>
                    <a:pt x="213" y="352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78" y="274"/>
                    <a:pt x="0" y="342"/>
                    <a:pt x="0" y="414"/>
                  </a:cubicBezTo>
                  <a:cubicBezTo>
                    <a:pt x="0" y="643"/>
                    <a:pt x="772" y="828"/>
                    <a:pt x="1724" y="828"/>
                  </a:cubicBezTo>
                  <a:cubicBezTo>
                    <a:pt x="2676" y="828"/>
                    <a:pt x="3447" y="643"/>
                    <a:pt x="3447" y="414"/>
                  </a:cubicBezTo>
                  <a:cubicBezTo>
                    <a:pt x="3447" y="185"/>
                    <a:pt x="2676" y="0"/>
                    <a:pt x="172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2" name="矩形 11941"/>
            <p:cNvSpPr/>
            <p:nvPr userDrawn="1"/>
          </p:nvSpPr>
          <p:spPr>
            <a:xfrm>
              <a:off x="4811713" y="5319713"/>
              <a:ext cx="638176" cy="644525"/>
            </a:xfrm>
            <a:prstGeom prst="rect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09" name="Freeform 786"/>
            <p:cNvSpPr>
              <a:spLocks/>
            </p:cNvSpPr>
            <p:nvPr userDrawn="1"/>
          </p:nvSpPr>
          <p:spPr bwMode="auto">
            <a:xfrm>
              <a:off x="5256213" y="3968750"/>
              <a:ext cx="2528888" cy="1390650"/>
            </a:xfrm>
            <a:custGeom>
              <a:avLst/>
              <a:gdLst>
                <a:gd name="T0" fmla="*/ 1593 w 1593"/>
                <a:gd name="T1" fmla="*/ 820 h 876"/>
                <a:gd name="T2" fmla="*/ 1577 w 1593"/>
                <a:gd name="T3" fmla="*/ 860 h 876"/>
                <a:gd name="T4" fmla="*/ 1537 w 1593"/>
                <a:gd name="T5" fmla="*/ 876 h 876"/>
                <a:gd name="T6" fmla="*/ 56 w 1593"/>
                <a:gd name="T7" fmla="*/ 876 h 876"/>
                <a:gd name="T8" fmla="*/ 17 w 1593"/>
                <a:gd name="T9" fmla="*/ 860 h 876"/>
                <a:gd name="T10" fmla="*/ 0 w 1593"/>
                <a:gd name="T11" fmla="*/ 820 h 876"/>
                <a:gd name="T12" fmla="*/ 0 w 1593"/>
                <a:gd name="T13" fmla="*/ 0 h 876"/>
                <a:gd name="T14" fmla="*/ 1593 w 1593"/>
                <a:gd name="T15" fmla="*/ 0 h 876"/>
                <a:gd name="T16" fmla="*/ 1593 w 1593"/>
                <a:gd name="T17" fmla="*/ 8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876">
                  <a:moveTo>
                    <a:pt x="1593" y="820"/>
                  </a:moveTo>
                  <a:cubicBezTo>
                    <a:pt x="1593" y="834"/>
                    <a:pt x="1588" y="849"/>
                    <a:pt x="1577" y="860"/>
                  </a:cubicBezTo>
                  <a:cubicBezTo>
                    <a:pt x="1566" y="870"/>
                    <a:pt x="1551" y="876"/>
                    <a:pt x="1537" y="876"/>
                  </a:cubicBezTo>
                  <a:cubicBezTo>
                    <a:pt x="56" y="876"/>
                    <a:pt x="56" y="876"/>
                    <a:pt x="56" y="876"/>
                  </a:cubicBezTo>
                  <a:cubicBezTo>
                    <a:pt x="42" y="876"/>
                    <a:pt x="28" y="870"/>
                    <a:pt x="17" y="860"/>
                  </a:cubicBezTo>
                  <a:cubicBezTo>
                    <a:pt x="6" y="849"/>
                    <a:pt x="0" y="834"/>
                    <a:pt x="0" y="8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3" y="0"/>
                    <a:pt x="1593" y="0"/>
                    <a:pt x="1593" y="0"/>
                  </a:cubicBezTo>
                  <a:lnTo>
                    <a:pt x="1593" y="820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0" name="Freeform 787"/>
            <p:cNvSpPr>
              <a:spLocks/>
            </p:cNvSpPr>
            <p:nvPr userDrawn="1"/>
          </p:nvSpPr>
          <p:spPr bwMode="auto">
            <a:xfrm>
              <a:off x="5256213" y="3589338"/>
              <a:ext cx="2528888" cy="884238"/>
            </a:xfrm>
            <a:custGeom>
              <a:avLst/>
              <a:gdLst>
                <a:gd name="T0" fmla="*/ 1593 w 1593"/>
                <a:gd name="T1" fmla="*/ 239 h 557"/>
                <a:gd name="T2" fmla="*/ 1500 w 1593"/>
                <a:gd name="T3" fmla="*/ 464 h 557"/>
                <a:gd name="T4" fmla="*/ 1275 w 1593"/>
                <a:gd name="T5" fmla="*/ 557 h 557"/>
                <a:gd name="T6" fmla="*/ 319 w 1593"/>
                <a:gd name="T7" fmla="*/ 557 h 557"/>
                <a:gd name="T8" fmla="*/ 93 w 1593"/>
                <a:gd name="T9" fmla="*/ 464 h 557"/>
                <a:gd name="T10" fmla="*/ 0 w 1593"/>
                <a:gd name="T11" fmla="*/ 239 h 557"/>
                <a:gd name="T12" fmla="*/ 0 w 1593"/>
                <a:gd name="T13" fmla="*/ 56 h 557"/>
                <a:gd name="T14" fmla="*/ 17 w 1593"/>
                <a:gd name="T15" fmla="*/ 16 h 557"/>
                <a:gd name="T16" fmla="*/ 56 w 1593"/>
                <a:gd name="T17" fmla="*/ 0 h 557"/>
                <a:gd name="T18" fmla="*/ 1537 w 1593"/>
                <a:gd name="T19" fmla="*/ 0 h 557"/>
                <a:gd name="T20" fmla="*/ 1577 w 1593"/>
                <a:gd name="T21" fmla="*/ 16 h 557"/>
                <a:gd name="T22" fmla="*/ 1593 w 1593"/>
                <a:gd name="T23" fmla="*/ 56 h 557"/>
                <a:gd name="T24" fmla="*/ 1593 w 1593"/>
                <a:gd name="T25" fmla="*/ 23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3" h="557">
                  <a:moveTo>
                    <a:pt x="1593" y="239"/>
                  </a:moveTo>
                  <a:cubicBezTo>
                    <a:pt x="1593" y="320"/>
                    <a:pt x="1562" y="402"/>
                    <a:pt x="1500" y="464"/>
                  </a:cubicBezTo>
                  <a:cubicBezTo>
                    <a:pt x="1438" y="526"/>
                    <a:pt x="1356" y="557"/>
                    <a:pt x="1275" y="557"/>
                  </a:cubicBezTo>
                  <a:cubicBezTo>
                    <a:pt x="319" y="557"/>
                    <a:pt x="319" y="557"/>
                    <a:pt x="319" y="557"/>
                  </a:cubicBezTo>
                  <a:cubicBezTo>
                    <a:pt x="237" y="557"/>
                    <a:pt x="156" y="526"/>
                    <a:pt x="93" y="464"/>
                  </a:cubicBezTo>
                  <a:cubicBezTo>
                    <a:pt x="31" y="402"/>
                    <a:pt x="0" y="320"/>
                    <a:pt x="0" y="23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2"/>
                    <a:pt x="6" y="27"/>
                    <a:pt x="17" y="16"/>
                  </a:cubicBezTo>
                  <a:cubicBezTo>
                    <a:pt x="28" y="5"/>
                    <a:pt x="42" y="0"/>
                    <a:pt x="56" y="0"/>
                  </a:cubicBezTo>
                  <a:cubicBezTo>
                    <a:pt x="1537" y="0"/>
                    <a:pt x="1537" y="0"/>
                    <a:pt x="1537" y="0"/>
                  </a:cubicBezTo>
                  <a:cubicBezTo>
                    <a:pt x="1551" y="0"/>
                    <a:pt x="1566" y="5"/>
                    <a:pt x="1577" y="16"/>
                  </a:cubicBezTo>
                  <a:cubicBezTo>
                    <a:pt x="1588" y="27"/>
                    <a:pt x="1593" y="42"/>
                    <a:pt x="1593" y="56"/>
                  </a:cubicBezTo>
                  <a:lnTo>
                    <a:pt x="1593" y="239"/>
                  </a:lnTo>
                  <a:close/>
                </a:path>
              </a:pathLst>
            </a:cu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1" name="Freeform 788"/>
            <p:cNvSpPr>
              <a:spLocks/>
            </p:cNvSpPr>
            <p:nvPr userDrawn="1"/>
          </p:nvSpPr>
          <p:spPr bwMode="auto">
            <a:xfrm>
              <a:off x="6084888" y="3292475"/>
              <a:ext cx="871538" cy="296863"/>
            </a:xfrm>
            <a:custGeom>
              <a:avLst/>
              <a:gdLst>
                <a:gd name="T0" fmla="*/ 549 w 549"/>
                <a:gd name="T1" fmla="*/ 187 h 187"/>
                <a:gd name="T2" fmla="*/ 478 w 549"/>
                <a:gd name="T3" fmla="*/ 187 h 187"/>
                <a:gd name="T4" fmla="*/ 478 w 549"/>
                <a:gd name="T5" fmla="*/ 115 h 187"/>
                <a:gd name="T6" fmla="*/ 465 w 549"/>
                <a:gd name="T7" fmla="*/ 84 h 187"/>
                <a:gd name="T8" fmla="*/ 434 w 549"/>
                <a:gd name="T9" fmla="*/ 71 h 187"/>
                <a:gd name="T10" fmla="*/ 115 w 549"/>
                <a:gd name="T11" fmla="*/ 71 h 187"/>
                <a:gd name="T12" fmla="*/ 84 w 549"/>
                <a:gd name="T13" fmla="*/ 84 h 187"/>
                <a:gd name="T14" fmla="*/ 72 w 549"/>
                <a:gd name="T15" fmla="*/ 115 h 187"/>
                <a:gd name="T16" fmla="*/ 72 w 549"/>
                <a:gd name="T17" fmla="*/ 187 h 187"/>
                <a:gd name="T18" fmla="*/ 0 w 549"/>
                <a:gd name="T19" fmla="*/ 187 h 187"/>
                <a:gd name="T20" fmla="*/ 0 w 549"/>
                <a:gd name="T21" fmla="*/ 115 h 187"/>
                <a:gd name="T22" fmla="*/ 34 w 549"/>
                <a:gd name="T23" fmla="*/ 33 h 187"/>
                <a:gd name="T24" fmla="*/ 115 w 549"/>
                <a:gd name="T25" fmla="*/ 0 h 187"/>
                <a:gd name="T26" fmla="*/ 434 w 549"/>
                <a:gd name="T27" fmla="*/ 0 h 187"/>
                <a:gd name="T28" fmla="*/ 516 w 549"/>
                <a:gd name="T29" fmla="*/ 33 h 187"/>
                <a:gd name="T30" fmla="*/ 549 w 549"/>
                <a:gd name="T31" fmla="*/ 115 h 187"/>
                <a:gd name="T32" fmla="*/ 549 w 549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9" h="187">
                  <a:moveTo>
                    <a:pt x="549" y="187"/>
                  </a:moveTo>
                  <a:cubicBezTo>
                    <a:pt x="478" y="187"/>
                    <a:pt x="478" y="187"/>
                    <a:pt x="478" y="187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03"/>
                    <a:pt x="473" y="92"/>
                    <a:pt x="465" y="84"/>
                  </a:cubicBezTo>
                  <a:cubicBezTo>
                    <a:pt x="457" y="76"/>
                    <a:pt x="446" y="71"/>
                    <a:pt x="434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4" y="71"/>
                    <a:pt x="93" y="76"/>
                    <a:pt x="84" y="84"/>
                  </a:cubicBezTo>
                  <a:cubicBezTo>
                    <a:pt x="76" y="92"/>
                    <a:pt x="72" y="103"/>
                    <a:pt x="72" y="115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84"/>
                    <a:pt x="12" y="55"/>
                    <a:pt x="34" y="33"/>
                  </a:cubicBezTo>
                  <a:cubicBezTo>
                    <a:pt x="56" y="12"/>
                    <a:pt x="85" y="0"/>
                    <a:pt x="115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65" y="0"/>
                    <a:pt x="494" y="12"/>
                    <a:pt x="516" y="33"/>
                  </a:cubicBezTo>
                  <a:cubicBezTo>
                    <a:pt x="537" y="55"/>
                    <a:pt x="549" y="84"/>
                    <a:pt x="549" y="115"/>
                  </a:cubicBezTo>
                  <a:lnTo>
                    <a:pt x="549" y="187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2" name="Rectangle 789"/>
            <p:cNvSpPr>
              <a:spLocks noChangeArrowheads="1"/>
            </p:cNvSpPr>
            <p:nvPr userDrawn="1"/>
          </p:nvSpPr>
          <p:spPr bwMode="auto">
            <a:xfrm>
              <a:off x="5511801" y="3538538"/>
              <a:ext cx="317500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3" name="Rectangle 790"/>
            <p:cNvSpPr>
              <a:spLocks noChangeArrowheads="1"/>
            </p:cNvSpPr>
            <p:nvPr userDrawn="1"/>
          </p:nvSpPr>
          <p:spPr bwMode="auto">
            <a:xfrm>
              <a:off x="7213601" y="3538538"/>
              <a:ext cx="315913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4" name="Rectangle 791"/>
            <p:cNvSpPr>
              <a:spLocks noChangeArrowheads="1"/>
            </p:cNvSpPr>
            <p:nvPr userDrawn="1"/>
          </p:nvSpPr>
          <p:spPr bwMode="auto">
            <a:xfrm>
              <a:off x="6381751" y="4303713"/>
              <a:ext cx="277813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5" name="Rectangle 792"/>
            <p:cNvSpPr>
              <a:spLocks noChangeArrowheads="1"/>
            </p:cNvSpPr>
            <p:nvPr userDrawn="1"/>
          </p:nvSpPr>
          <p:spPr bwMode="auto">
            <a:xfrm>
              <a:off x="6381751" y="3589338"/>
              <a:ext cx="277813" cy="714375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6" name="Rectangle 793"/>
            <p:cNvSpPr>
              <a:spLocks noChangeArrowheads="1"/>
            </p:cNvSpPr>
            <p:nvPr userDrawn="1"/>
          </p:nvSpPr>
          <p:spPr bwMode="auto">
            <a:xfrm>
              <a:off x="6381751" y="4462463"/>
              <a:ext cx="277813" cy="896937"/>
            </a:xfrm>
            <a:prstGeom prst="rect">
              <a:avLst/>
            </a:pr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7" name="Rectangle 794"/>
            <p:cNvSpPr>
              <a:spLocks noChangeArrowheads="1"/>
            </p:cNvSpPr>
            <p:nvPr userDrawn="1"/>
          </p:nvSpPr>
          <p:spPr bwMode="auto">
            <a:xfrm>
              <a:off x="6502401" y="4097338"/>
              <a:ext cx="966788" cy="331788"/>
            </a:xfrm>
            <a:prstGeom prst="rect">
              <a:avLst/>
            </a:prstGeom>
            <a:solidFill>
              <a:srgbClr val="3F7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8" name="Freeform 795"/>
            <p:cNvSpPr>
              <a:spLocks/>
            </p:cNvSpPr>
            <p:nvPr userDrawn="1"/>
          </p:nvSpPr>
          <p:spPr bwMode="auto">
            <a:xfrm>
              <a:off x="6221413" y="4097338"/>
              <a:ext cx="1023938" cy="1370013"/>
            </a:xfrm>
            <a:custGeom>
              <a:avLst/>
              <a:gdLst>
                <a:gd name="T0" fmla="*/ 396 w 645"/>
                <a:gd name="T1" fmla="*/ 0 h 863"/>
                <a:gd name="T2" fmla="*/ 296 w 645"/>
                <a:gd name="T3" fmla="*/ 163 h 863"/>
                <a:gd name="T4" fmla="*/ 645 w 645"/>
                <a:gd name="T5" fmla="*/ 863 h 863"/>
                <a:gd name="T6" fmla="*/ 387 w 645"/>
                <a:gd name="T7" fmla="*/ 863 h 863"/>
                <a:gd name="T8" fmla="*/ 38 w 645"/>
                <a:gd name="T9" fmla="*/ 163 h 863"/>
                <a:gd name="T10" fmla="*/ 139 w 645"/>
                <a:gd name="T11" fmla="*/ 0 h 863"/>
                <a:gd name="T12" fmla="*/ 396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396" y="0"/>
                  </a:moveTo>
                  <a:cubicBezTo>
                    <a:pt x="313" y="0"/>
                    <a:pt x="258" y="88"/>
                    <a:pt x="296" y="163"/>
                  </a:cubicBezTo>
                  <a:cubicBezTo>
                    <a:pt x="645" y="863"/>
                    <a:pt x="645" y="863"/>
                    <a:pt x="645" y="8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0" y="88"/>
                    <a:pt x="55" y="0"/>
                    <a:pt x="139" y="0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19" name="Freeform 796"/>
            <p:cNvSpPr>
              <a:spLocks/>
            </p:cNvSpPr>
            <p:nvPr userDrawn="1"/>
          </p:nvSpPr>
          <p:spPr bwMode="auto">
            <a:xfrm>
              <a:off x="6535738" y="4097338"/>
              <a:ext cx="709613" cy="1370013"/>
            </a:xfrm>
            <a:custGeom>
              <a:avLst/>
              <a:gdLst>
                <a:gd name="T0" fmla="*/ 98 w 447"/>
                <a:gd name="T1" fmla="*/ 163 h 863"/>
                <a:gd name="T2" fmla="*/ 198 w 447"/>
                <a:gd name="T3" fmla="*/ 0 h 863"/>
                <a:gd name="T4" fmla="*/ 138 w 447"/>
                <a:gd name="T5" fmla="*/ 0 h 863"/>
                <a:gd name="T6" fmla="*/ 37 w 447"/>
                <a:gd name="T7" fmla="*/ 163 h 863"/>
                <a:gd name="T8" fmla="*/ 387 w 447"/>
                <a:gd name="T9" fmla="*/ 863 h 863"/>
                <a:gd name="T10" fmla="*/ 447 w 447"/>
                <a:gd name="T11" fmla="*/ 863 h 863"/>
                <a:gd name="T12" fmla="*/ 98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98" y="163"/>
                  </a:moveTo>
                  <a:cubicBezTo>
                    <a:pt x="60" y="88"/>
                    <a:pt x="115" y="0"/>
                    <a:pt x="19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54" y="0"/>
                    <a:pt x="0" y="88"/>
                    <a:pt x="37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lnTo>
                    <a:pt x="98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0" name="Freeform 797"/>
            <p:cNvSpPr>
              <a:spLocks/>
            </p:cNvSpPr>
            <p:nvPr userDrawn="1"/>
          </p:nvSpPr>
          <p:spPr bwMode="auto">
            <a:xfrm>
              <a:off x="6221413" y="4097338"/>
              <a:ext cx="709613" cy="1370013"/>
            </a:xfrm>
            <a:custGeom>
              <a:avLst/>
              <a:gdLst>
                <a:gd name="T0" fmla="*/ 199 w 447"/>
                <a:gd name="T1" fmla="*/ 0 h 863"/>
                <a:gd name="T2" fmla="*/ 139 w 447"/>
                <a:gd name="T3" fmla="*/ 0 h 863"/>
                <a:gd name="T4" fmla="*/ 38 w 447"/>
                <a:gd name="T5" fmla="*/ 163 h 863"/>
                <a:gd name="T6" fmla="*/ 387 w 447"/>
                <a:gd name="T7" fmla="*/ 863 h 863"/>
                <a:gd name="T8" fmla="*/ 447 w 447"/>
                <a:gd name="T9" fmla="*/ 863 h 863"/>
                <a:gd name="T10" fmla="*/ 98 w 447"/>
                <a:gd name="T11" fmla="*/ 163 h 863"/>
                <a:gd name="T12" fmla="*/ 199 w 447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19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5" y="0"/>
                    <a:pt x="0" y="88"/>
                    <a:pt x="38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60" y="88"/>
                    <a:pt x="115" y="0"/>
                    <a:pt x="19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1" name="Freeform 798"/>
            <p:cNvSpPr>
              <a:spLocks/>
            </p:cNvSpPr>
            <p:nvPr userDrawn="1"/>
          </p:nvSpPr>
          <p:spPr bwMode="auto">
            <a:xfrm>
              <a:off x="6723063" y="4097338"/>
              <a:ext cx="1023938" cy="1370013"/>
            </a:xfrm>
            <a:custGeom>
              <a:avLst/>
              <a:gdLst>
                <a:gd name="T0" fmla="*/ 248 w 645"/>
                <a:gd name="T1" fmla="*/ 0 h 863"/>
                <a:gd name="T2" fmla="*/ 349 w 645"/>
                <a:gd name="T3" fmla="*/ 163 h 863"/>
                <a:gd name="T4" fmla="*/ 0 w 645"/>
                <a:gd name="T5" fmla="*/ 863 h 863"/>
                <a:gd name="T6" fmla="*/ 258 w 645"/>
                <a:gd name="T7" fmla="*/ 863 h 863"/>
                <a:gd name="T8" fmla="*/ 607 w 645"/>
                <a:gd name="T9" fmla="*/ 163 h 863"/>
                <a:gd name="T10" fmla="*/ 506 w 645"/>
                <a:gd name="T11" fmla="*/ 0 h 863"/>
                <a:gd name="T12" fmla="*/ 248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248" y="0"/>
                  </a:moveTo>
                  <a:cubicBezTo>
                    <a:pt x="332" y="0"/>
                    <a:pt x="387" y="88"/>
                    <a:pt x="349" y="1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258" y="863"/>
                    <a:pt x="258" y="863"/>
                    <a:pt x="258" y="863"/>
                  </a:cubicBezTo>
                  <a:cubicBezTo>
                    <a:pt x="607" y="163"/>
                    <a:pt x="607" y="163"/>
                    <a:pt x="607" y="163"/>
                  </a:cubicBezTo>
                  <a:cubicBezTo>
                    <a:pt x="645" y="88"/>
                    <a:pt x="590" y="0"/>
                    <a:pt x="506" y="0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2" name="Freeform 799"/>
            <p:cNvSpPr>
              <a:spLocks/>
            </p:cNvSpPr>
            <p:nvPr userDrawn="1"/>
          </p:nvSpPr>
          <p:spPr bwMode="auto">
            <a:xfrm>
              <a:off x="6723063" y="4097338"/>
              <a:ext cx="709613" cy="1370013"/>
            </a:xfrm>
            <a:custGeom>
              <a:avLst/>
              <a:gdLst>
                <a:gd name="T0" fmla="*/ 349 w 447"/>
                <a:gd name="T1" fmla="*/ 163 h 863"/>
                <a:gd name="T2" fmla="*/ 248 w 447"/>
                <a:gd name="T3" fmla="*/ 0 h 863"/>
                <a:gd name="T4" fmla="*/ 309 w 447"/>
                <a:gd name="T5" fmla="*/ 0 h 863"/>
                <a:gd name="T6" fmla="*/ 410 w 447"/>
                <a:gd name="T7" fmla="*/ 163 h 863"/>
                <a:gd name="T8" fmla="*/ 60 w 447"/>
                <a:gd name="T9" fmla="*/ 863 h 863"/>
                <a:gd name="T10" fmla="*/ 0 w 447"/>
                <a:gd name="T11" fmla="*/ 863 h 863"/>
                <a:gd name="T12" fmla="*/ 349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349" y="163"/>
                  </a:moveTo>
                  <a:cubicBezTo>
                    <a:pt x="387" y="88"/>
                    <a:pt x="332" y="0"/>
                    <a:pt x="24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92" y="0"/>
                    <a:pt x="447" y="88"/>
                    <a:pt x="410" y="1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0" y="863"/>
                    <a:pt x="0" y="863"/>
                    <a:pt x="0" y="863"/>
                  </a:cubicBezTo>
                  <a:lnTo>
                    <a:pt x="349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3" name="Freeform 800"/>
            <p:cNvSpPr>
              <a:spLocks/>
            </p:cNvSpPr>
            <p:nvPr userDrawn="1"/>
          </p:nvSpPr>
          <p:spPr bwMode="auto">
            <a:xfrm>
              <a:off x="7035801" y="4097338"/>
              <a:ext cx="711200" cy="1370013"/>
            </a:xfrm>
            <a:custGeom>
              <a:avLst/>
              <a:gdLst>
                <a:gd name="T0" fmla="*/ 249 w 448"/>
                <a:gd name="T1" fmla="*/ 0 h 863"/>
                <a:gd name="T2" fmla="*/ 309 w 448"/>
                <a:gd name="T3" fmla="*/ 0 h 863"/>
                <a:gd name="T4" fmla="*/ 410 w 448"/>
                <a:gd name="T5" fmla="*/ 163 h 863"/>
                <a:gd name="T6" fmla="*/ 61 w 448"/>
                <a:gd name="T7" fmla="*/ 863 h 863"/>
                <a:gd name="T8" fmla="*/ 0 w 448"/>
                <a:gd name="T9" fmla="*/ 863 h 863"/>
                <a:gd name="T10" fmla="*/ 350 w 448"/>
                <a:gd name="T11" fmla="*/ 163 h 863"/>
                <a:gd name="T12" fmla="*/ 249 w 448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863">
                  <a:moveTo>
                    <a:pt x="249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93" y="0"/>
                    <a:pt x="448" y="88"/>
                    <a:pt x="410" y="163"/>
                  </a:cubicBezTo>
                  <a:cubicBezTo>
                    <a:pt x="61" y="863"/>
                    <a:pt x="61" y="863"/>
                    <a:pt x="61" y="8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88" y="88"/>
                    <a:pt x="333" y="0"/>
                    <a:pt x="24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4" name="Oval 801"/>
            <p:cNvSpPr>
              <a:spLocks noChangeArrowheads="1"/>
            </p:cNvSpPr>
            <p:nvPr userDrawn="1"/>
          </p:nvSpPr>
          <p:spPr bwMode="auto">
            <a:xfrm>
              <a:off x="6551613" y="4822825"/>
              <a:ext cx="862013" cy="862013"/>
            </a:xfrm>
            <a:prstGeom prst="ellipse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5" name="Oval 802"/>
            <p:cNvSpPr>
              <a:spLocks noChangeArrowheads="1"/>
            </p:cNvSpPr>
            <p:nvPr userDrawn="1"/>
          </p:nvSpPr>
          <p:spPr bwMode="auto">
            <a:xfrm>
              <a:off x="6602413" y="4873625"/>
              <a:ext cx="760413" cy="760413"/>
            </a:xfrm>
            <a:prstGeom prst="ellipse">
              <a:avLst/>
            </a:pr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6" name="Freeform 803"/>
            <p:cNvSpPr>
              <a:spLocks/>
            </p:cNvSpPr>
            <p:nvPr userDrawn="1"/>
          </p:nvSpPr>
          <p:spPr bwMode="auto">
            <a:xfrm>
              <a:off x="6680201" y="4951413"/>
              <a:ext cx="436563" cy="466725"/>
            </a:xfrm>
            <a:custGeom>
              <a:avLst/>
              <a:gdLst>
                <a:gd name="T0" fmla="*/ 31 w 275"/>
                <a:gd name="T1" fmla="*/ 191 h 294"/>
                <a:gd name="T2" fmla="*/ 190 w 275"/>
                <a:gd name="T3" fmla="*/ 31 h 294"/>
                <a:gd name="T4" fmla="*/ 274 w 275"/>
                <a:gd name="T5" fmla="*/ 55 h 294"/>
                <a:gd name="T6" fmla="*/ 275 w 275"/>
                <a:gd name="T7" fmla="*/ 35 h 294"/>
                <a:gd name="T8" fmla="*/ 274 w 275"/>
                <a:gd name="T9" fmla="*/ 20 h 294"/>
                <a:gd name="T10" fmla="*/ 190 w 275"/>
                <a:gd name="T11" fmla="*/ 0 h 294"/>
                <a:gd name="T12" fmla="*/ 0 w 275"/>
                <a:gd name="T13" fmla="*/ 191 h 294"/>
                <a:gd name="T14" fmla="*/ 31 w 275"/>
                <a:gd name="T15" fmla="*/ 294 h 294"/>
                <a:gd name="T16" fmla="*/ 65 w 275"/>
                <a:gd name="T17" fmla="*/ 289 h 294"/>
                <a:gd name="T18" fmla="*/ 31 w 275"/>
                <a:gd name="T19" fmla="*/ 1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94">
                  <a:moveTo>
                    <a:pt x="31" y="191"/>
                  </a:moveTo>
                  <a:cubicBezTo>
                    <a:pt x="31" y="103"/>
                    <a:pt x="102" y="31"/>
                    <a:pt x="190" y="31"/>
                  </a:cubicBezTo>
                  <a:cubicBezTo>
                    <a:pt x="221" y="31"/>
                    <a:pt x="250" y="40"/>
                    <a:pt x="274" y="55"/>
                  </a:cubicBezTo>
                  <a:cubicBezTo>
                    <a:pt x="275" y="48"/>
                    <a:pt x="275" y="42"/>
                    <a:pt x="275" y="35"/>
                  </a:cubicBezTo>
                  <a:cubicBezTo>
                    <a:pt x="275" y="30"/>
                    <a:pt x="275" y="25"/>
                    <a:pt x="274" y="20"/>
                  </a:cubicBezTo>
                  <a:cubicBezTo>
                    <a:pt x="249" y="7"/>
                    <a:pt x="221" y="0"/>
                    <a:pt x="190" y="0"/>
                  </a:cubicBezTo>
                  <a:cubicBezTo>
                    <a:pt x="85" y="0"/>
                    <a:pt x="0" y="85"/>
                    <a:pt x="0" y="191"/>
                  </a:cubicBezTo>
                  <a:cubicBezTo>
                    <a:pt x="0" y="229"/>
                    <a:pt x="11" y="264"/>
                    <a:pt x="31" y="294"/>
                  </a:cubicBezTo>
                  <a:cubicBezTo>
                    <a:pt x="42" y="293"/>
                    <a:pt x="54" y="292"/>
                    <a:pt x="65" y="289"/>
                  </a:cubicBezTo>
                  <a:cubicBezTo>
                    <a:pt x="44" y="262"/>
                    <a:pt x="31" y="228"/>
                    <a:pt x="31" y="191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7" name="Freeform 804"/>
            <p:cNvSpPr>
              <a:spLocks/>
            </p:cNvSpPr>
            <p:nvPr userDrawn="1"/>
          </p:nvSpPr>
          <p:spPr bwMode="auto">
            <a:xfrm>
              <a:off x="6729413" y="4983163"/>
              <a:ext cx="555625" cy="573088"/>
            </a:xfrm>
            <a:custGeom>
              <a:avLst/>
              <a:gdLst>
                <a:gd name="T0" fmla="*/ 243 w 350"/>
                <a:gd name="T1" fmla="*/ 0 h 361"/>
                <a:gd name="T2" fmla="*/ 244 w 350"/>
                <a:gd name="T3" fmla="*/ 15 h 361"/>
                <a:gd name="T4" fmla="*/ 243 w 350"/>
                <a:gd name="T5" fmla="*/ 35 h 361"/>
                <a:gd name="T6" fmla="*/ 319 w 350"/>
                <a:gd name="T7" fmla="*/ 171 h 361"/>
                <a:gd name="T8" fmla="*/ 159 w 350"/>
                <a:gd name="T9" fmla="*/ 330 h 361"/>
                <a:gd name="T10" fmla="*/ 34 w 350"/>
                <a:gd name="T11" fmla="*/ 269 h 361"/>
                <a:gd name="T12" fmla="*/ 0 w 350"/>
                <a:gd name="T13" fmla="*/ 274 h 361"/>
                <a:gd name="T14" fmla="*/ 159 w 350"/>
                <a:gd name="T15" fmla="*/ 361 h 361"/>
                <a:gd name="T16" fmla="*/ 350 w 350"/>
                <a:gd name="T17" fmla="*/ 171 h 361"/>
                <a:gd name="T18" fmla="*/ 243 w 350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61">
                  <a:moveTo>
                    <a:pt x="243" y="0"/>
                  </a:moveTo>
                  <a:cubicBezTo>
                    <a:pt x="244" y="5"/>
                    <a:pt x="244" y="10"/>
                    <a:pt x="244" y="15"/>
                  </a:cubicBezTo>
                  <a:cubicBezTo>
                    <a:pt x="244" y="22"/>
                    <a:pt x="244" y="28"/>
                    <a:pt x="243" y="35"/>
                  </a:cubicBezTo>
                  <a:cubicBezTo>
                    <a:pt x="289" y="63"/>
                    <a:pt x="319" y="113"/>
                    <a:pt x="319" y="171"/>
                  </a:cubicBezTo>
                  <a:cubicBezTo>
                    <a:pt x="319" y="259"/>
                    <a:pt x="248" y="330"/>
                    <a:pt x="159" y="330"/>
                  </a:cubicBezTo>
                  <a:cubicBezTo>
                    <a:pt x="109" y="330"/>
                    <a:pt x="64" y="306"/>
                    <a:pt x="34" y="269"/>
                  </a:cubicBezTo>
                  <a:cubicBezTo>
                    <a:pt x="23" y="272"/>
                    <a:pt x="11" y="273"/>
                    <a:pt x="0" y="274"/>
                  </a:cubicBezTo>
                  <a:cubicBezTo>
                    <a:pt x="34" y="326"/>
                    <a:pt x="92" y="361"/>
                    <a:pt x="159" y="361"/>
                  </a:cubicBezTo>
                  <a:cubicBezTo>
                    <a:pt x="265" y="361"/>
                    <a:pt x="350" y="276"/>
                    <a:pt x="350" y="171"/>
                  </a:cubicBezTo>
                  <a:cubicBezTo>
                    <a:pt x="350" y="96"/>
                    <a:pt x="306" y="31"/>
                    <a:pt x="243" y="0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8" name="Freeform 805"/>
            <p:cNvSpPr>
              <a:spLocks/>
            </p:cNvSpPr>
            <p:nvPr userDrawn="1"/>
          </p:nvSpPr>
          <p:spPr bwMode="auto">
            <a:xfrm>
              <a:off x="6783388" y="5038725"/>
              <a:ext cx="452438" cy="468313"/>
            </a:xfrm>
            <a:custGeom>
              <a:avLst/>
              <a:gdLst>
                <a:gd name="T0" fmla="*/ 0 w 285"/>
                <a:gd name="T1" fmla="*/ 234 h 295"/>
                <a:gd name="T2" fmla="*/ 125 w 285"/>
                <a:gd name="T3" fmla="*/ 295 h 295"/>
                <a:gd name="T4" fmla="*/ 285 w 285"/>
                <a:gd name="T5" fmla="*/ 136 h 295"/>
                <a:gd name="T6" fmla="*/ 209 w 285"/>
                <a:gd name="T7" fmla="*/ 0 h 295"/>
                <a:gd name="T8" fmla="*/ 0 w 285"/>
                <a:gd name="T9" fmla="*/ 23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95">
                  <a:moveTo>
                    <a:pt x="0" y="234"/>
                  </a:moveTo>
                  <a:cubicBezTo>
                    <a:pt x="30" y="271"/>
                    <a:pt x="75" y="295"/>
                    <a:pt x="125" y="295"/>
                  </a:cubicBezTo>
                  <a:cubicBezTo>
                    <a:pt x="214" y="295"/>
                    <a:pt x="285" y="224"/>
                    <a:pt x="285" y="136"/>
                  </a:cubicBezTo>
                  <a:cubicBezTo>
                    <a:pt x="285" y="78"/>
                    <a:pt x="255" y="28"/>
                    <a:pt x="209" y="0"/>
                  </a:cubicBezTo>
                  <a:cubicBezTo>
                    <a:pt x="200" y="117"/>
                    <a:pt x="114" y="212"/>
                    <a:pt x="0" y="234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29" name="Freeform 806"/>
            <p:cNvSpPr>
              <a:spLocks/>
            </p:cNvSpPr>
            <p:nvPr userDrawn="1"/>
          </p:nvSpPr>
          <p:spPr bwMode="auto">
            <a:xfrm>
              <a:off x="6729413" y="5000625"/>
              <a:ext cx="385763" cy="409575"/>
            </a:xfrm>
            <a:custGeom>
              <a:avLst/>
              <a:gdLst>
                <a:gd name="T0" fmla="*/ 0 w 243"/>
                <a:gd name="T1" fmla="*/ 160 h 258"/>
                <a:gd name="T2" fmla="*/ 34 w 243"/>
                <a:gd name="T3" fmla="*/ 258 h 258"/>
                <a:gd name="T4" fmla="*/ 243 w 243"/>
                <a:gd name="T5" fmla="*/ 24 h 258"/>
                <a:gd name="T6" fmla="*/ 159 w 243"/>
                <a:gd name="T7" fmla="*/ 0 h 258"/>
                <a:gd name="T8" fmla="*/ 0 w 243"/>
                <a:gd name="T9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58">
                  <a:moveTo>
                    <a:pt x="0" y="160"/>
                  </a:moveTo>
                  <a:cubicBezTo>
                    <a:pt x="0" y="197"/>
                    <a:pt x="13" y="231"/>
                    <a:pt x="34" y="258"/>
                  </a:cubicBezTo>
                  <a:cubicBezTo>
                    <a:pt x="148" y="236"/>
                    <a:pt x="234" y="141"/>
                    <a:pt x="243" y="24"/>
                  </a:cubicBezTo>
                  <a:cubicBezTo>
                    <a:pt x="219" y="9"/>
                    <a:pt x="190" y="0"/>
                    <a:pt x="159" y="0"/>
                  </a:cubicBezTo>
                  <a:cubicBezTo>
                    <a:pt x="71" y="0"/>
                    <a:pt x="0" y="72"/>
                    <a:pt x="0" y="160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0" name="Freeform 807"/>
            <p:cNvSpPr>
              <a:spLocks/>
            </p:cNvSpPr>
            <p:nvPr userDrawn="1"/>
          </p:nvSpPr>
          <p:spPr bwMode="auto">
            <a:xfrm>
              <a:off x="6948488" y="4873625"/>
              <a:ext cx="33338" cy="79375"/>
            </a:xfrm>
            <a:custGeom>
              <a:avLst/>
              <a:gdLst>
                <a:gd name="T0" fmla="*/ 21 w 21"/>
                <a:gd name="T1" fmla="*/ 49 h 50"/>
                <a:gd name="T2" fmla="*/ 21 w 21"/>
                <a:gd name="T3" fmla="*/ 0 h 50"/>
                <a:gd name="T4" fmla="*/ 0 w 21"/>
                <a:gd name="T5" fmla="*/ 1 h 50"/>
                <a:gd name="T6" fmla="*/ 5 w 21"/>
                <a:gd name="T7" fmla="*/ 50 h 50"/>
                <a:gd name="T8" fmla="*/ 21 w 21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4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0" y="50"/>
                    <a:pt x="16" y="49"/>
                    <a:pt x="21" y="4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1" name="Freeform 808"/>
            <p:cNvSpPr>
              <a:spLocks/>
            </p:cNvSpPr>
            <p:nvPr userDrawn="1"/>
          </p:nvSpPr>
          <p:spPr bwMode="auto">
            <a:xfrm>
              <a:off x="6637338" y="5064125"/>
              <a:ext cx="84138" cy="61913"/>
            </a:xfrm>
            <a:custGeom>
              <a:avLst/>
              <a:gdLst>
                <a:gd name="T0" fmla="*/ 53 w 53"/>
                <a:gd name="T1" fmla="*/ 24 h 39"/>
                <a:gd name="T2" fmla="*/ 10 w 53"/>
                <a:gd name="T3" fmla="*/ 0 h 39"/>
                <a:gd name="T4" fmla="*/ 0 w 53"/>
                <a:gd name="T5" fmla="*/ 19 h 39"/>
                <a:gd name="T6" fmla="*/ 45 w 53"/>
                <a:gd name="T7" fmla="*/ 39 h 39"/>
                <a:gd name="T8" fmla="*/ 53 w 53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53" y="2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34"/>
                    <a:pt x="50" y="29"/>
                    <a:pt x="53" y="24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2" name="Freeform 809"/>
            <p:cNvSpPr>
              <a:spLocks/>
            </p:cNvSpPr>
            <p:nvPr userDrawn="1"/>
          </p:nvSpPr>
          <p:spPr bwMode="auto">
            <a:xfrm>
              <a:off x="6713538" y="4962525"/>
              <a:ext cx="74613" cy="77788"/>
            </a:xfrm>
            <a:custGeom>
              <a:avLst/>
              <a:gdLst>
                <a:gd name="T0" fmla="*/ 47 w 47"/>
                <a:gd name="T1" fmla="*/ 38 h 49"/>
                <a:gd name="T2" fmla="*/ 15 w 47"/>
                <a:gd name="T3" fmla="*/ 0 h 49"/>
                <a:gd name="T4" fmla="*/ 0 w 47"/>
                <a:gd name="T5" fmla="*/ 14 h 49"/>
                <a:gd name="T6" fmla="*/ 35 w 47"/>
                <a:gd name="T7" fmla="*/ 49 h 49"/>
                <a:gd name="T8" fmla="*/ 47 w 47"/>
                <a:gd name="T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5" y="9"/>
                    <a:pt x="0" y="1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9" y="45"/>
                    <a:pt x="43" y="41"/>
                    <a:pt x="47" y="38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3" name="Freeform 810"/>
            <p:cNvSpPr>
              <a:spLocks/>
            </p:cNvSpPr>
            <p:nvPr userDrawn="1"/>
          </p:nvSpPr>
          <p:spPr bwMode="auto">
            <a:xfrm>
              <a:off x="6821488" y="4895850"/>
              <a:ext cx="57150" cy="84138"/>
            </a:xfrm>
            <a:custGeom>
              <a:avLst/>
              <a:gdLst>
                <a:gd name="T0" fmla="*/ 36 w 36"/>
                <a:gd name="T1" fmla="*/ 47 h 53"/>
                <a:gd name="T2" fmla="*/ 19 w 36"/>
                <a:gd name="T3" fmla="*/ 0 h 53"/>
                <a:gd name="T4" fmla="*/ 0 w 36"/>
                <a:gd name="T5" fmla="*/ 8 h 53"/>
                <a:gd name="T6" fmla="*/ 21 w 36"/>
                <a:gd name="T7" fmla="*/ 53 h 53"/>
                <a:gd name="T8" fmla="*/ 36 w 36"/>
                <a:gd name="T9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36" y="4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6" y="5"/>
                    <a:pt x="0" y="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6" y="51"/>
                    <a:pt x="31" y="49"/>
                    <a:pt x="36" y="4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4" name="Freeform 811"/>
            <p:cNvSpPr>
              <a:spLocks/>
            </p:cNvSpPr>
            <p:nvPr userDrawn="1"/>
          </p:nvSpPr>
          <p:spPr bwMode="auto">
            <a:xfrm>
              <a:off x="7059613" y="4886325"/>
              <a:ext cx="52388" cy="84138"/>
            </a:xfrm>
            <a:custGeom>
              <a:avLst/>
              <a:gdLst>
                <a:gd name="T0" fmla="*/ 17 w 33"/>
                <a:gd name="T1" fmla="*/ 53 h 53"/>
                <a:gd name="T2" fmla="*/ 33 w 33"/>
                <a:gd name="T3" fmla="*/ 6 h 53"/>
                <a:gd name="T4" fmla="*/ 13 w 33"/>
                <a:gd name="T5" fmla="*/ 0 h 53"/>
                <a:gd name="T6" fmla="*/ 0 w 33"/>
                <a:gd name="T7" fmla="*/ 48 h 53"/>
                <a:gd name="T8" fmla="*/ 17 w 3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17" y="53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7" y="4"/>
                    <a:pt x="20" y="2"/>
                    <a:pt x="1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" y="49"/>
                    <a:pt x="11" y="51"/>
                    <a:pt x="17" y="53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5" name="Freeform 812"/>
            <p:cNvSpPr>
              <a:spLocks/>
            </p:cNvSpPr>
            <p:nvPr userDrawn="1"/>
          </p:nvSpPr>
          <p:spPr bwMode="auto">
            <a:xfrm>
              <a:off x="7229476" y="5035550"/>
              <a:ext cx="82550" cy="66675"/>
            </a:xfrm>
            <a:custGeom>
              <a:avLst/>
              <a:gdLst>
                <a:gd name="T0" fmla="*/ 9 w 52"/>
                <a:gd name="T1" fmla="*/ 42 h 42"/>
                <a:gd name="T2" fmla="*/ 52 w 52"/>
                <a:gd name="T3" fmla="*/ 18 h 42"/>
                <a:gd name="T4" fmla="*/ 41 w 52"/>
                <a:gd name="T5" fmla="*/ 0 h 42"/>
                <a:gd name="T6" fmla="*/ 0 w 52"/>
                <a:gd name="T7" fmla="*/ 28 h 42"/>
                <a:gd name="T8" fmla="*/ 9 w 5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9" y="42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48" y="12"/>
                    <a:pt x="45" y="6"/>
                    <a:pt x="4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3"/>
                    <a:pt x="6" y="38"/>
                    <a:pt x="9" y="42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6" name="Freeform 813"/>
            <p:cNvSpPr>
              <a:spLocks/>
            </p:cNvSpPr>
            <p:nvPr userDrawn="1"/>
          </p:nvSpPr>
          <p:spPr bwMode="auto">
            <a:xfrm>
              <a:off x="7280276" y="5280025"/>
              <a:ext cx="80963" cy="39688"/>
            </a:xfrm>
            <a:custGeom>
              <a:avLst/>
              <a:gdLst>
                <a:gd name="T0" fmla="*/ 0 w 51"/>
                <a:gd name="T1" fmla="*/ 17 h 25"/>
                <a:gd name="T2" fmla="*/ 49 w 51"/>
                <a:gd name="T3" fmla="*/ 25 h 25"/>
                <a:gd name="T4" fmla="*/ 51 w 51"/>
                <a:gd name="T5" fmla="*/ 4 h 25"/>
                <a:gd name="T6" fmla="*/ 2 w 51"/>
                <a:gd name="T7" fmla="*/ 0 h 25"/>
                <a:gd name="T8" fmla="*/ 0 w 51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0" y="17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50" y="18"/>
                    <a:pt x="51" y="11"/>
                    <a:pt x="51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1" y="11"/>
                    <a:pt x="0" y="1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7" name="Freeform 814"/>
            <p:cNvSpPr>
              <a:spLocks/>
            </p:cNvSpPr>
            <p:nvPr userDrawn="1"/>
          </p:nvSpPr>
          <p:spPr bwMode="auto">
            <a:xfrm>
              <a:off x="7273926" y="5154613"/>
              <a:ext cx="84138" cy="47625"/>
            </a:xfrm>
            <a:custGeom>
              <a:avLst/>
              <a:gdLst>
                <a:gd name="T0" fmla="*/ 4 w 53"/>
                <a:gd name="T1" fmla="*/ 30 h 30"/>
                <a:gd name="T2" fmla="*/ 53 w 53"/>
                <a:gd name="T3" fmla="*/ 21 h 30"/>
                <a:gd name="T4" fmla="*/ 48 w 53"/>
                <a:gd name="T5" fmla="*/ 0 h 30"/>
                <a:gd name="T6" fmla="*/ 0 w 53"/>
                <a:gd name="T7" fmla="*/ 13 h 30"/>
                <a:gd name="T8" fmla="*/ 4 w 5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4" y="3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1" y="14"/>
                    <a:pt x="50" y="7"/>
                    <a:pt x="4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8"/>
                    <a:pt x="3" y="24"/>
                    <a:pt x="4" y="3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8" name="Freeform 815"/>
            <p:cNvSpPr>
              <a:spLocks/>
            </p:cNvSpPr>
            <p:nvPr userDrawn="1"/>
          </p:nvSpPr>
          <p:spPr bwMode="auto">
            <a:xfrm>
              <a:off x="7154863" y="4941888"/>
              <a:ext cx="73025" cy="80963"/>
            </a:xfrm>
            <a:custGeom>
              <a:avLst/>
              <a:gdLst>
                <a:gd name="T0" fmla="*/ 14 w 46"/>
                <a:gd name="T1" fmla="*/ 51 h 51"/>
                <a:gd name="T2" fmla="*/ 46 w 46"/>
                <a:gd name="T3" fmla="*/ 13 h 51"/>
                <a:gd name="T4" fmla="*/ 29 w 46"/>
                <a:gd name="T5" fmla="*/ 0 h 51"/>
                <a:gd name="T6" fmla="*/ 0 w 46"/>
                <a:gd name="T7" fmla="*/ 41 h 51"/>
                <a:gd name="T8" fmla="*/ 14 w 4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14" y="51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0" y="8"/>
                    <a:pt x="34" y="4"/>
                    <a:pt x="29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4"/>
                    <a:pt x="9" y="47"/>
                    <a:pt x="14" y="5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39" name="Freeform 816"/>
            <p:cNvSpPr>
              <a:spLocks/>
            </p:cNvSpPr>
            <p:nvPr userDrawn="1"/>
          </p:nvSpPr>
          <p:spPr bwMode="auto">
            <a:xfrm>
              <a:off x="7086601" y="5527675"/>
              <a:ext cx="57150" cy="84138"/>
            </a:xfrm>
            <a:custGeom>
              <a:avLst/>
              <a:gdLst>
                <a:gd name="T0" fmla="*/ 0 w 36"/>
                <a:gd name="T1" fmla="*/ 6 h 53"/>
                <a:gd name="T2" fmla="*/ 16 w 36"/>
                <a:gd name="T3" fmla="*/ 53 h 53"/>
                <a:gd name="T4" fmla="*/ 36 w 36"/>
                <a:gd name="T5" fmla="*/ 45 h 53"/>
                <a:gd name="T6" fmla="*/ 15 w 36"/>
                <a:gd name="T7" fmla="*/ 0 h 53"/>
                <a:gd name="T8" fmla="*/ 0 w 36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0" y="6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23" y="50"/>
                    <a:pt x="30" y="48"/>
                    <a:pt x="36" y="4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2"/>
                    <a:pt x="5" y="4"/>
                    <a:pt x="0" y="6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0" name="Freeform 817"/>
            <p:cNvSpPr>
              <a:spLocks/>
            </p:cNvSpPr>
            <p:nvPr userDrawn="1"/>
          </p:nvSpPr>
          <p:spPr bwMode="auto">
            <a:xfrm>
              <a:off x="6981826" y="5554663"/>
              <a:ext cx="34925" cy="79375"/>
            </a:xfrm>
            <a:custGeom>
              <a:avLst/>
              <a:gdLst>
                <a:gd name="T0" fmla="*/ 0 w 22"/>
                <a:gd name="T1" fmla="*/ 1 h 50"/>
                <a:gd name="T2" fmla="*/ 0 w 22"/>
                <a:gd name="T3" fmla="*/ 50 h 50"/>
                <a:gd name="T4" fmla="*/ 22 w 22"/>
                <a:gd name="T5" fmla="*/ 49 h 50"/>
                <a:gd name="T6" fmla="*/ 17 w 22"/>
                <a:gd name="T7" fmla="*/ 0 h 50"/>
                <a:gd name="T8" fmla="*/ 0 w 22"/>
                <a:gd name="T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0" y="1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5" y="50"/>
                    <a:pt x="22" y="4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1" name="Freeform 818"/>
            <p:cNvSpPr>
              <a:spLocks/>
            </p:cNvSpPr>
            <p:nvPr userDrawn="1"/>
          </p:nvSpPr>
          <p:spPr bwMode="auto">
            <a:xfrm>
              <a:off x="7243763" y="5381625"/>
              <a:ext cx="84138" cy="61913"/>
            </a:xfrm>
            <a:custGeom>
              <a:avLst/>
              <a:gdLst>
                <a:gd name="T0" fmla="*/ 0 w 53"/>
                <a:gd name="T1" fmla="*/ 15 h 39"/>
                <a:gd name="T2" fmla="*/ 43 w 53"/>
                <a:gd name="T3" fmla="*/ 39 h 39"/>
                <a:gd name="T4" fmla="*/ 53 w 53"/>
                <a:gd name="T5" fmla="*/ 21 h 39"/>
                <a:gd name="T6" fmla="*/ 8 w 53"/>
                <a:gd name="T7" fmla="*/ 0 h 39"/>
                <a:gd name="T8" fmla="*/ 0 w 53"/>
                <a:gd name="T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0" y="15"/>
                  </a:moveTo>
                  <a:cubicBezTo>
                    <a:pt x="43" y="39"/>
                    <a:pt x="43" y="39"/>
                    <a:pt x="43" y="39"/>
                  </a:cubicBezTo>
                  <a:cubicBezTo>
                    <a:pt x="47" y="33"/>
                    <a:pt x="50" y="27"/>
                    <a:pt x="53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2" name="Freeform 819"/>
            <p:cNvSpPr>
              <a:spLocks/>
            </p:cNvSpPr>
            <p:nvPr userDrawn="1"/>
          </p:nvSpPr>
          <p:spPr bwMode="auto">
            <a:xfrm>
              <a:off x="7177088" y="5467350"/>
              <a:ext cx="74613" cy="77788"/>
            </a:xfrm>
            <a:custGeom>
              <a:avLst/>
              <a:gdLst>
                <a:gd name="T0" fmla="*/ 0 w 47"/>
                <a:gd name="T1" fmla="*/ 11 h 49"/>
                <a:gd name="T2" fmla="*/ 32 w 47"/>
                <a:gd name="T3" fmla="*/ 49 h 49"/>
                <a:gd name="T4" fmla="*/ 47 w 47"/>
                <a:gd name="T5" fmla="*/ 35 h 49"/>
                <a:gd name="T6" fmla="*/ 12 w 47"/>
                <a:gd name="T7" fmla="*/ 0 h 49"/>
                <a:gd name="T8" fmla="*/ 0 w 47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0" y="1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7" y="45"/>
                    <a:pt x="42" y="40"/>
                    <a:pt x="47" y="3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3" name="Freeform 820"/>
            <p:cNvSpPr>
              <a:spLocks/>
            </p:cNvSpPr>
            <p:nvPr userDrawn="1"/>
          </p:nvSpPr>
          <p:spPr bwMode="auto">
            <a:xfrm>
              <a:off x="6607176" y="5307013"/>
              <a:ext cx="84138" cy="46038"/>
            </a:xfrm>
            <a:custGeom>
              <a:avLst/>
              <a:gdLst>
                <a:gd name="T0" fmla="*/ 49 w 53"/>
                <a:gd name="T1" fmla="*/ 0 h 29"/>
                <a:gd name="T2" fmla="*/ 0 w 53"/>
                <a:gd name="T3" fmla="*/ 8 h 29"/>
                <a:gd name="T4" fmla="*/ 5 w 53"/>
                <a:gd name="T5" fmla="*/ 29 h 29"/>
                <a:gd name="T6" fmla="*/ 53 w 53"/>
                <a:gd name="T7" fmla="*/ 16 h 29"/>
                <a:gd name="T8" fmla="*/ 49 w 5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9">
                  <a:moveTo>
                    <a:pt x="4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5"/>
                    <a:pt x="3" y="22"/>
                    <a:pt x="5" y="2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1"/>
                    <a:pt x="50" y="5"/>
                    <a:pt x="49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4" name="Freeform 821"/>
            <p:cNvSpPr>
              <a:spLocks/>
            </p:cNvSpPr>
            <p:nvPr userDrawn="1"/>
          </p:nvSpPr>
          <p:spPr bwMode="auto">
            <a:xfrm>
              <a:off x="6653213" y="5405438"/>
              <a:ext cx="82550" cy="66675"/>
            </a:xfrm>
            <a:custGeom>
              <a:avLst/>
              <a:gdLst>
                <a:gd name="T0" fmla="*/ 43 w 52"/>
                <a:gd name="T1" fmla="*/ 0 h 42"/>
                <a:gd name="T2" fmla="*/ 0 w 52"/>
                <a:gd name="T3" fmla="*/ 24 h 42"/>
                <a:gd name="T4" fmla="*/ 11 w 52"/>
                <a:gd name="T5" fmla="*/ 42 h 42"/>
                <a:gd name="T6" fmla="*/ 52 w 52"/>
                <a:gd name="T7" fmla="*/ 14 h 42"/>
                <a:gd name="T8" fmla="*/ 43 w 5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3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31"/>
                    <a:pt x="7" y="37"/>
                    <a:pt x="11" y="42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9" y="9"/>
                    <a:pt x="46" y="5"/>
                    <a:pt x="43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5" name="Freeform 822"/>
            <p:cNvSpPr>
              <a:spLocks/>
            </p:cNvSpPr>
            <p:nvPr userDrawn="1"/>
          </p:nvSpPr>
          <p:spPr bwMode="auto">
            <a:xfrm>
              <a:off x="6851651" y="5537200"/>
              <a:ext cx="53975" cy="84138"/>
            </a:xfrm>
            <a:custGeom>
              <a:avLst/>
              <a:gdLst>
                <a:gd name="T0" fmla="*/ 17 w 34"/>
                <a:gd name="T1" fmla="*/ 0 h 53"/>
                <a:gd name="T2" fmla="*/ 0 w 34"/>
                <a:gd name="T3" fmla="*/ 47 h 53"/>
                <a:gd name="T4" fmla="*/ 21 w 34"/>
                <a:gd name="T5" fmla="*/ 53 h 53"/>
                <a:gd name="T6" fmla="*/ 34 w 34"/>
                <a:gd name="T7" fmla="*/ 5 h 53"/>
                <a:gd name="T8" fmla="*/ 17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17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7" y="49"/>
                    <a:pt x="14" y="51"/>
                    <a:pt x="21" y="5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4"/>
                    <a:pt x="23" y="2"/>
                    <a:pt x="17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6" name="Freeform 823"/>
            <p:cNvSpPr>
              <a:spLocks/>
            </p:cNvSpPr>
            <p:nvPr userDrawn="1"/>
          </p:nvSpPr>
          <p:spPr bwMode="auto">
            <a:xfrm>
              <a:off x="6604001" y="5187950"/>
              <a:ext cx="80963" cy="39688"/>
            </a:xfrm>
            <a:custGeom>
              <a:avLst/>
              <a:gdLst>
                <a:gd name="T0" fmla="*/ 51 w 51"/>
                <a:gd name="T1" fmla="*/ 9 h 25"/>
                <a:gd name="T2" fmla="*/ 2 w 51"/>
                <a:gd name="T3" fmla="*/ 0 h 25"/>
                <a:gd name="T4" fmla="*/ 0 w 51"/>
                <a:gd name="T5" fmla="*/ 21 h 25"/>
                <a:gd name="T6" fmla="*/ 49 w 51"/>
                <a:gd name="T7" fmla="*/ 25 h 25"/>
                <a:gd name="T8" fmla="*/ 51 w 5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0"/>
                    <a:pt x="50" y="14"/>
                    <a:pt x="51" y="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7" name="Freeform 824"/>
            <p:cNvSpPr>
              <a:spLocks/>
            </p:cNvSpPr>
            <p:nvPr userDrawn="1"/>
          </p:nvSpPr>
          <p:spPr bwMode="auto">
            <a:xfrm>
              <a:off x="6737351" y="5484813"/>
              <a:ext cx="73025" cy="80963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7 w 46"/>
                <a:gd name="T5" fmla="*/ 51 h 51"/>
                <a:gd name="T6" fmla="*/ 46 w 46"/>
                <a:gd name="T7" fmla="*/ 11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43"/>
                    <a:pt x="12" y="47"/>
                    <a:pt x="17" y="5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1" y="7"/>
                    <a:pt x="36" y="4"/>
                    <a:pt x="32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8" name="Freeform 825"/>
            <p:cNvSpPr>
              <a:spLocks/>
            </p:cNvSpPr>
            <p:nvPr userDrawn="1"/>
          </p:nvSpPr>
          <p:spPr bwMode="auto">
            <a:xfrm>
              <a:off x="6773863" y="5043488"/>
              <a:ext cx="177800" cy="225425"/>
            </a:xfrm>
            <a:custGeom>
              <a:avLst/>
              <a:gdLst>
                <a:gd name="T0" fmla="*/ 20 w 112"/>
                <a:gd name="T1" fmla="*/ 138 h 142"/>
                <a:gd name="T2" fmla="*/ 58 w 112"/>
                <a:gd name="T3" fmla="*/ 30 h 142"/>
                <a:gd name="T4" fmla="*/ 77 w 112"/>
                <a:gd name="T5" fmla="*/ 87 h 142"/>
                <a:gd name="T6" fmla="*/ 20 w 112"/>
                <a:gd name="T7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42">
                  <a:moveTo>
                    <a:pt x="20" y="138"/>
                  </a:moveTo>
                  <a:cubicBezTo>
                    <a:pt x="0" y="142"/>
                    <a:pt x="3" y="61"/>
                    <a:pt x="58" y="30"/>
                  </a:cubicBezTo>
                  <a:cubicBezTo>
                    <a:pt x="112" y="0"/>
                    <a:pt x="101" y="54"/>
                    <a:pt x="77" y="87"/>
                  </a:cubicBezTo>
                  <a:cubicBezTo>
                    <a:pt x="53" y="120"/>
                    <a:pt x="29" y="136"/>
                    <a:pt x="20" y="138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49" name="Freeform 826"/>
            <p:cNvSpPr>
              <a:spLocks/>
            </p:cNvSpPr>
            <p:nvPr userDrawn="1"/>
          </p:nvSpPr>
          <p:spPr bwMode="auto">
            <a:xfrm>
              <a:off x="7419976" y="5313363"/>
              <a:ext cx="1081088" cy="485775"/>
            </a:xfrm>
            <a:custGeom>
              <a:avLst/>
              <a:gdLst>
                <a:gd name="T0" fmla="*/ 681 w 681"/>
                <a:gd name="T1" fmla="*/ 32 h 306"/>
                <a:gd name="T2" fmla="*/ 649 w 681"/>
                <a:gd name="T3" fmla="*/ 0 h 306"/>
                <a:gd name="T4" fmla="*/ 32 w 681"/>
                <a:gd name="T5" fmla="*/ 0 h 306"/>
                <a:gd name="T6" fmla="*/ 0 w 681"/>
                <a:gd name="T7" fmla="*/ 32 h 306"/>
                <a:gd name="T8" fmla="*/ 0 w 681"/>
                <a:gd name="T9" fmla="*/ 275 h 306"/>
                <a:gd name="T10" fmla="*/ 32 w 681"/>
                <a:gd name="T11" fmla="*/ 306 h 306"/>
                <a:gd name="T12" fmla="*/ 649 w 681"/>
                <a:gd name="T13" fmla="*/ 306 h 306"/>
                <a:gd name="T14" fmla="*/ 681 w 681"/>
                <a:gd name="T15" fmla="*/ 275 h 306"/>
                <a:gd name="T16" fmla="*/ 681 w 681"/>
                <a:gd name="T17" fmla="*/ 3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306">
                  <a:moveTo>
                    <a:pt x="681" y="32"/>
                  </a:moveTo>
                  <a:cubicBezTo>
                    <a:pt x="681" y="14"/>
                    <a:pt x="66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92"/>
                    <a:pt x="15" y="306"/>
                    <a:pt x="32" y="306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67" y="306"/>
                    <a:pt x="681" y="292"/>
                    <a:pt x="681" y="275"/>
                  </a:cubicBezTo>
                  <a:lnTo>
                    <a:pt x="681" y="32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0" name="Rectangle 827"/>
            <p:cNvSpPr>
              <a:spLocks noChangeArrowheads="1"/>
            </p:cNvSpPr>
            <p:nvPr userDrawn="1"/>
          </p:nvSpPr>
          <p:spPr bwMode="auto">
            <a:xfrm>
              <a:off x="7650163" y="5468938"/>
              <a:ext cx="6223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1" name="Freeform 828"/>
            <p:cNvSpPr>
              <a:spLocks noEditPoints="1"/>
            </p:cNvSpPr>
            <p:nvPr userDrawn="1"/>
          </p:nvSpPr>
          <p:spPr bwMode="auto">
            <a:xfrm>
              <a:off x="8294688" y="3790950"/>
              <a:ext cx="449263" cy="715963"/>
            </a:xfrm>
            <a:custGeom>
              <a:avLst/>
              <a:gdLst>
                <a:gd name="T0" fmla="*/ 0 w 283"/>
                <a:gd name="T1" fmla="*/ 451 h 451"/>
                <a:gd name="T2" fmla="*/ 0 w 283"/>
                <a:gd name="T3" fmla="*/ 0 h 451"/>
                <a:gd name="T4" fmla="*/ 202 w 283"/>
                <a:gd name="T5" fmla="*/ 0 h 451"/>
                <a:gd name="T6" fmla="*/ 260 w 283"/>
                <a:gd name="T7" fmla="*/ 24 h 451"/>
                <a:gd name="T8" fmla="*/ 283 w 283"/>
                <a:gd name="T9" fmla="*/ 82 h 451"/>
                <a:gd name="T10" fmla="*/ 31 w 283"/>
                <a:gd name="T11" fmla="*/ 439 h 451"/>
                <a:gd name="T12" fmla="*/ 0 w 283"/>
                <a:gd name="T13" fmla="*/ 451 h 451"/>
                <a:gd name="T14" fmla="*/ 47 w 283"/>
                <a:gd name="T15" fmla="*/ 47 h 451"/>
                <a:gd name="T16" fmla="*/ 47 w 283"/>
                <a:gd name="T17" fmla="*/ 382 h 451"/>
                <a:gd name="T18" fmla="*/ 236 w 283"/>
                <a:gd name="T19" fmla="*/ 82 h 451"/>
                <a:gd name="T20" fmla="*/ 226 w 283"/>
                <a:gd name="T21" fmla="*/ 57 h 451"/>
                <a:gd name="T22" fmla="*/ 202 w 283"/>
                <a:gd name="T23" fmla="*/ 47 h 451"/>
                <a:gd name="T24" fmla="*/ 47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0" y="4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4" y="9"/>
                    <a:pt x="260" y="24"/>
                  </a:cubicBezTo>
                  <a:cubicBezTo>
                    <a:pt x="275" y="39"/>
                    <a:pt x="283" y="60"/>
                    <a:pt x="283" y="82"/>
                  </a:cubicBezTo>
                  <a:cubicBezTo>
                    <a:pt x="283" y="242"/>
                    <a:pt x="182" y="386"/>
                    <a:pt x="31" y="439"/>
                  </a:cubicBezTo>
                  <a:lnTo>
                    <a:pt x="0" y="451"/>
                  </a:lnTo>
                  <a:close/>
                  <a:moveTo>
                    <a:pt x="47" y="47"/>
                  </a:moveTo>
                  <a:cubicBezTo>
                    <a:pt x="47" y="382"/>
                    <a:pt x="47" y="382"/>
                    <a:pt x="47" y="382"/>
                  </a:cubicBezTo>
                  <a:cubicBezTo>
                    <a:pt x="162" y="327"/>
                    <a:pt x="236" y="211"/>
                    <a:pt x="236" y="82"/>
                  </a:cubicBezTo>
                  <a:cubicBezTo>
                    <a:pt x="236" y="72"/>
                    <a:pt x="233" y="64"/>
                    <a:pt x="226" y="57"/>
                  </a:cubicBezTo>
                  <a:cubicBezTo>
                    <a:pt x="220" y="51"/>
                    <a:pt x="211" y="47"/>
                    <a:pt x="202" y="47"/>
                  </a:cubicBezTo>
                  <a:lnTo>
                    <a:pt x="47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2" name="Freeform 829"/>
            <p:cNvSpPr>
              <a:spLocks/>
            </p:cNvSpPr>
            <p:nvPr userDrawn="1"/>
          </p:nvSpPr>
          <p:spPr bwMode="auto">
            <a:xfrm>
              <a:off x="8369301" y="3827463"/>
              <a:ext cx="304800" cy="155575"/>
            </a:xfrm>
            <a:custGeom>
              <a:avLst/>
              <a:gdLst>
                <a:gd name="T0" fmla="*/ 156 w 192"/>
                <a:gd name="T1" fmla="*/ 5 h 98"/>
                <a:gd name="T2" fmla="*/ 0 w 192"/>
                <a:gd name="T3" fmla="*/ 5 h 98"/>
                <a:gd name="T4" fmla="*/ 0 w 192"/>
                <a:gd name="T5" fmla="*/ 98 h 98"/>
                <a:gd name="T6" fmla="*/ 0 w 192"/>
                <a:gd name="T7" fmla="*/ 24 h 98"/>
                <a:gd name="T8" fmla="*/ 155 w 192"/>
                <a:gd name="T9" fmla="*/ 24 h 98"/>
                <a:gd name="T10" fmla="*/ 179 w 192"/>
                <a:gd name="T11" fmla="*/ 34 h 98"/>
                <a:gd name="T12" fmla="*/ 189 w 192"/>
                <a:gd name="T13" fmla="*/ 59 h 98"/>
                <a:gd name="T14" fmla="*/ 156 w 192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98">
                  <a:moveTo>
                    <a:pt x="156" y="5"/>
                  </a:moveTo>
                  <a:cubicBezTo>
                    <a:pt x="135" y="0"/>
                    <a:pt x="0" y="5"/>
                    <a:pt x="0" y="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64" y="24"/>
                    <a:pt x="173" y="28"/>
                    <a:pt x="179" y="34"/>
                  </a:cubicBezTo>
                  <a:cubicBezTo>
                    <a:pt x="186" y="41"/>
                    <a:pt x="189" y="49"/>
                    <a:pt x="189" y="59"/>
                  </a:cubicBezTo>
                  <a:cubicBezTo>
                    <a:pt x="192" y="20"/>
                    <a:pt x="178" y="10"/>
                    <a:pt x="15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3" name="Freeform 830"/>
            <p:cNvSpPr>
              <a:spLocks/>
            </p:cNvSpPr>
            <p:nvPr userDrawn="1"/>
          </p:nvSpPr>
          <p:spPr bwMode="auto">
            <a:xfrm>
              <a:off x="8294688" y="3827463"/>
              <a:ext cx="450850" cy="679450"/>
            </a:xfrm>
            <a:custGeom>
              <a:avLst/>
              <a:gdLst>
                <a:gd name="T0" fmla="*/ 31 w 284"/>
                <a:gd name="T1" fmla="*/ 416 h 428"/>
                <a:gd name="T2" fmla="*/ 284 w 284"/>
                <a:gd name="T3" fmla="*/ 59 h 428"/>
                <a:gd name="T4" fmla="*/ 260 w 284"/>
                <a:gd name="T5" fmla="*/ 1 h 428"/>
                <a:gd name="T6" fmla="*/ 259 w 284"/>
                <a:gd name="T7" fmla="*/ 0 h 428"/>
                <a:gd name="T8" fmla="*/ 0 w 284"/>
                <a:gd name="T9" fmla="*/ 389 h 428"/>
                <a:gd name="T10" fmla="*/ 0 w 284"/>
                <a:gd name="T11" fmla="*/ 428 h 428"/>
                <a:gd name="T12" fmla="*/ 31 w 284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28">
                  <a:moveTo>
                    <a:pt x="31" y="416"/>
                  </a:moveTo>
                  <a:cubicBezTo>
                    <a:pt x="182" y="363"/>
                    <a:pt x="284" y="219"/>
                    <a:pt x="284" y="59"/>
                  </a:cubicBezTo>
                  <a:cubicBezTo>
                    <a:pt x="284" y="37"/>
                    <a:pt x="275" y="16"/>
                    <a:pt x="260" y="1"/>
                  </a:cubicBezTo>
                  <a:cubicBezTo>
                    <a:pt x="259" y="1"/>
                    <a:pt x="259" y="0"/>
                    <a:pt x="259" y="0"/>
                  </a:cubicBezTo>
                  <a:cubicBezTo>
                    <a:pt x="262" y="41"/>
                    <a:pt x="276" y="317"/>
                    <a:pt x="0" y="389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31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4" name="Freeform 831"/>
            <p:cNvSpPr>
              <a:spLocks noEditPoints="1"/>
            </p:cNvSpPr>
            <p:nvPr userDrawn="1"/>
          </p:nvSpPr>
          <p:spPr bwMode="auto">
            <a:xfrm>
              <a:off x="7177088" y="3790950"/>
              <a:ext cx="449263" cy="715963"/>
            </a:xfrm>
            <a:custGeom>
              <a:avLst/>
              <a:gdLst>
                <a:gd name="T0" fmla="*/ 252 w 283"/>
                <a:gd name="T1" fmla="*/ 439 h 451"/>
                <a:gd name="T2" fmla="*/ 0 w 283"/>
                <a:gd name="T3" fmla="*/ 82 h 451"/>
                <a:gd name="T4" fmla="*/ 24 w 283"/>
                <a:gd name="T5" fmla="*/ 24 h 451"/>
                <a:gd name="T6" fmla="*/ 81 w 283"/>
                <a:gd name="T7" fmla="*/ 0 h 451"/>
                <a:gd name="T8" fmla="*/ 283 w 283"/>
                <a:gd name="T9" fmla="*/ 0 h 451"/>
                <a:gd name="T10" fmla="*/ 283 w 283"/>
                <a:gd name="T11" fmla="*/ 451 h 451"/>
                <a:gd name="T12" fmla="*/ 252 w 283"/>
                <a:gd name="T13" fmla="*/ 439 h 451"/>
                <a:gd name="T14" fmla="*/ 81 w 283"/>
                <a:gd name="T15" fmla="*/ 47 h 451"/>
                <a:gd name="T16" fmla="*/ 57 w 283"/>
                <a:gd name="T17" fmla="*/ 57 h 451"/>
                <a:gd name="T18" fmla="*/ 47 w 283"/>
                <a:gd name="T19" fmla="*/ 82 h 451"/>
                <a:gd name="T20" fmla="*/ 236 w 283"/>
                <a:gd name="T21" fmla="*/ 382 h 451"/>
                <a:gd name="T22" fmla="*/ 236 w 283"/>
                <a:gd name="T23" fmla="*/ 47 h 451"/>
                <a:gd name="T24" fmla="*/ 81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252" y="439"/>
                  </a:moveTo>
                  <a:cubicBezTo>
                    <a:pt x="101" y="386"/>
                    <a:pt x="0" y="242"/>
                    <a:pt x="0" y="82"/>
                  </a:cubicBezTo>
                  <a:cubicBezTo>
                    <a:pt x="0" y="60"/>
                    <a:pt x="8" y="39"/>
                    <a:pt x="24" y="24"/>
                  </a:cubicBezTo>
                  <a:cubicBezTo>
                    <a:pt x="39" y="9"/>
                    <a:pt x="59" y="0"/>
                    <a:pt x="8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451"/>
                    <a:pt x="283" y="451"/>
                    <a:pt x="283" y="451"/>
                  </a:cubicBezTo>
                  <a:lnTo>
                    <a:pt x="252" y="439"/>
                  </a:lnTo>
                  <a:close/>
                  <a:moveTo>
                    <a:pt x="81" y="47"/>
                  </a:moveTo>
                  <a:cubicBezTo>
                    <a:pt x="72" y="47"/>
                    <a:pt x="63" y="51"/>
                    <a:pt x="57" y="57"/>
                  </a:cubicBezTo>
                  <a:cubicBezTo>
                    <a:pt x="50" y="64"/>
                    <a:pt x="47" y="72"/>
                    <a:pt x="47" y="82"/>
                  </a:cubicBezTo>
                  <a:cubicBezTo>
                    <a:pt x="47" y="211"/>
                    <a:pt x="122" y="327"/>
                    <a:pt x="236" y="382"/>
                  </a:cubicBezTo>
                  <a:cubicBezTo>
                    <a:pt x="236" y="47"/>
                    <a:pt x="236" y="47"/>
                    <a:pt x="236" y="47"/>
                  </a:cubicBezTo>
                  <a:lnTo>
                    <a:pt x="81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5" name="Freeform 832"/>
            <p:cNvSpPr>
              <a:spLocks/>
            </p:cNvSpPr>
            <p:nvPr userDrawn="1"/>
          </p:nvSpPr>
          <p:spPr bwMode="auto">
            <a:xfrm>
              <a:off x="7246938" y="3827463"/>
              <a:ext cx="306388" cy="155575"/>
            </a:xfrm>
            <a:custGeom>
              <a:avLst/>
              <a:gdLst>
                <a:gd name="T0" fmla="*/ 36 w 193"/>
                <a:gd name="T1" fmla="*/ 5 h 98"/>
                <a:gd name="T2" fmla="*/ 193 w 193"/>
                <a:gd name="T3" fmla="*/ 5 h 98"/>
                <a:gd name="T4" fmla="*/ 192 w 193"/>
                <a:gd name="T5" fmla="*/ 98 h 98"/>
                <a:gd name="T6" fmla="*/ 192 w 193"/>
                <a:gd name="T7" fmla="*/ 24 h 98"/>
                <a:gd name="T8" fmla="*/ 37 w 193"/>
                <a:gd name="T9" fmla="*/ 24 h 98"/>
                <a:gd name="T10" fmla="*/ 13 w 193"/>
                <a:gd name="T11" fmla="*/ 34 h 98"/>
                <a:gd name="T12" fmla="*/ 3 w 193"/>
                <a:gd name="T13" fmla="*/ 59 h 98"/>
                <a:gd name="T14" fmla="*/ 36 w 193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98">
                  <a:moveTo>
                    <a:pt x="36" y="5"/>
                  </a:moveTo>
                  <a:cubicBezTo>
                    <a:pt x="57" y="0"/>
                    <a:pt x="193" y="5"/>
                    <a:pt x="193" y="5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19" y="28"/>
                    <a:pt x="13" y="34"/>
                  </a:cubicBezTo>
                  <a:cubicBezTo>
                    <a:pt x="6" y="41"/>
                    <a:pt x="3" y="49"/>
                    <a:pt x="3" y="59"/>
                  </a:cubicBezTo>
                  <a:cubicBezTo>
                    <a:pt x="0" y="20"/>
                    <a:pt x="15" y="10"/>
                    <a:pt x="3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6" name="Freeform 833"/>
            <p:cNvSpPr>
              <a:spLocks/>
            </p:cNvSpPr>
            <p:nvPr userDrawn="1"/>
          </p:nvSpPr>
          <p:spPr bwMode="auto">
            <a:xfrm>
              <a:off x="7177088" y="3827463"/>
              <a:ext cx="449263" cy="679450"/>
            </a:xfrm>
            <a:custGeom>
              <a:avLst/>
              <a:gdLst>
                <a:gd name="T0" fmla="*/ 252 w 283"/>
                <a:gd name="T1" fmla="*/ 416 h 428"/>
                <a:gd name="T2" fmla="*/ 0 w 283"/>
                <a:gd name="T3" fmla="*/ 59 h 428"/>
                <a:gd name="T4" fmla="*/ 24 w 283"/>
                <a:gd name="T5" fmla="*/ 1 h 428"/>
                <a:gd name="T6" fmla="*/ 25 w 283"/>
                <a:gd name="T7" fmla="*/ 0 h 428"/>
                <a:gd name="T8" fmla="*/ 283 w 283"/>
                <a:gd name="T9" fmla="*/ 389 h 428"/>
                <a:gd name="T10" fmla="*/ 283 w 283"/>
                <a:gd name="T11" fmla="*/ 428 h 428"/>
                <a:gd name="T12" fmla="*/ 252 w 283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28">
                  <a:moveTo>
                    <a:pt x="252" y="416"/>
                  </a:moveTo>
                  <a:cubicBezTo>
                    <a:pt x="101" y="363"/>
                    <a:pt x="0" y="219"/>
                    <a:pt x="0" y="59"/>
                  </a:cubicBezTo>
                  <a:cubicBezTo>
                    <a:pt x="0" y="37"/>
                    <a:pt x="8" y="16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1" y="41"/>
                    <a:pt x="7" y="317"/>
                    <a:pt x="283" y="389"/>
                  </a:cubicBezTo>
                  <a:cubicBezTo>
                    <a:pt x="283" y="428"/>
                    <a:pt x="283" y="428"/>
                    <a:pt x="283" y="428"/>
                  </a:cubicBezTo>
                  <a:lnTo>
                    <a:pt x="252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7" name="Freeform 834"/>
            <p:cNvSpPr>
              <a:spLocks/>
            </p:cNvSpPr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462 w 510"/>
                <a:gd name="T1" fmla="*/ 0 h 68"/>
                <a:gd name="T2" fmla="*/ 496 w 510"/>
                <a:gd name="T3" fmla="*/ 14 h 68"/>
                <a:gd name="T4" fmla="*/ 510 w 510"/>
                <a:gd name="T5" fmla="*/ 48 h 68"/>
                <a:gd name="T6" fmla="*/ 510 w 510"/>
                <a:gd name="T7" fmla="*/ 68 h 68"/>
                <a:gd name="T8" fmla="*/ 0 w 510"/>
                <a:gd name="T9" fmla="*/ 68 h 68"/>
                <a:gd name="T10" fmla="*/ 0 w 510"/>
                <a:gd name="T11" fmla="*/ 48 h 68"/>
                <a:gd name="T12" fmla="*/ 13 w 510"/>
                <a:gd name="T13" fmla="*/ 14 h 68"/>
                <a:gd name="T14" fmla="*/ 47 w 510"/>
                <a:gd name="T15" fmla="*/ 0 h 68"/>
                <a:gd name="T16" fmla="*/ 462 w 51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462" y="0"/>
                  </a:moveTo>
                  <a:cubicBezTo>
                    <a:pt x="474" y="0"/>
                    <a:pt x="487" y="5"/>
                    <a:pt x="496" y="14"/>
                  </a:cubicBezTo>
                  <a:cubicBezTo>
                    <a:pt x="505" y="23"/>
                    <a:pt x="510" y="36"/>
                    <a:pt x="510" y="4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4" y="23"/>
                    <a:pt x="13" y="14"/>
                  </a:cubicBezTo>
                  <a:cubicBezTo>
                    <a:pt x="23" y="5"/>
                    <a:pt x="35" y="0"/>
                    <a:pt x="47" y="0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8" name="Freeform 835"/>
            <p:cNvSpPr>
              <a:spLocks noEditPoints="1"/>
            </p:cNvSpPr>
            <p:nvPr userDrawn="1"/>
          </p:nvSpPr>
          <p:spPr bwMode="auto">
            <a:xfrm>
              <a:off x="7419976" y="3683000"/>
              <a:ext cx="1081088" cy="1522413"/>
            </a:xfrm>
            <a:custGeom>
              <a:avLst/>
              <a:gdLst>
                <a:gd name="T0" fmla="*/ 427 w 681"/>
                <a:gd name="T1" fmla="*/ 684 h 959"/>
                <a:gd name="T2" fmla="*/ 427 w 681"/>
                <a:gd name="T3" fmla="*/ 684 h 959"/>
                <a:gd name="T4" fmla="*/ 436 w 681"/>
                <a:gd name="T5" fmla="*/ 679 h 959"/>
                <a:gd name="T6" fmla="*/ 681 w 681"/>
                <a:gd name="T7" fmla="*/ 92 h 959"/>
                <a:gd name="T8" fmla="*/ 681 w 681"/>
                <a:gd name="T9" fmla="*/ 31 h 959"/>
                <a:gd name="T10" fmla="*/ 672 w 681"/>
                <a:gd name="T11" fmla="*/ 9 h 959"/>
                <a:gd name="T12" fmla="*/ 649 w 681"/>
                <a:gd name="T13" fmla="*/ 0 h 959"/>
                <a:gd name="T14" fmla="*/ 32 w 681"/>
                <a:gd name="T15" fmla="*/ 0 h 959"/>
                <a:gd name="T16" fmla="*/ 10 w 681"/>
                <a:gd name="T17" fmla="*/ 9 h 959"/>
                <a:gd name="T18" fmla="*/ 0 w 681"/>
                <a:gd name="T19" fmla="*/ 31 h 959"/>
                <a:gd name="T20" fmla="*/ 0 w 681"/>
                <a:gd name="T21" fmla="*/ 92 h 959"/>
                <a:gd name="T22" fmla="*/ 268 w 681"/>
                <a:gd name="T23" fmla="*/ 690 h 959"/>
                <a:gd name="T24" fmla="*/ 254 w 681"/>
                <a:gd name="T25" fmla="*/ 684 h 959"/>
                <a:gd name="T26" fmla="*/ 300 w 681"/>
                <a:gd name="T27" fmla="*/ 763 h 959"/>
                <a:gd name="T28" fmla="*/ 300 w 681"/>
                <a:gd name="T29" fmla="*/ 800 h 959"/>
                <a:gd name="T30" fmla="*/ 209 w 681"/>
                <a:gd name="T31" fmla="*/ 891 h 959"/>
                <a:gd name="T32" fmla="*/ 175 w 681"/>
                <a:gd name="T33" fmla="*/ 905 h 959"/>
                <a:gd name="T34" fmla="*/ 161 w 681"/>
                <a:gd name="T35" fmla="*/ 939 h 959"/>
                <a:gd name="T36" fmla="*/ 161 w 681"/>
                <a:gd name="T37" fmla="*/ 959 h 959"/>
                <a:gd name="T38" fmla="*/ 520 w 681"/>
                <a:gd name="T39" fmla="*/ 959 h 959"/>
                <a:gd name="T40" fmla="*/ 520 w 681"/>
                <a:gd name="T41" fmla="*/ 939 h 959"/>
                <a:gd name="T42" fmla="*/ 506 w 681"/>
                <a:gd name="T43" fmla="*/ 905 h 959"/>
                <a:gd name="T44" fmla="*/ 472 w 681"/>
                <a:gd name="T45" fmla="*/ 891 h 959"/>
                <a:gd name="T46" fmla="*/ 381 w 681"/>
                <a:gd name="T47" fmla="*/ 800 h 959"/>
                <a:gd name="T48" fmla="*/ 381 w 681"/>
                <a:gd name="T49" fmla="*/ 763 h 959"/>
                <a:gd name="T50" fmla="*/ 427 w 681"/>
                <a:gd name="T51" fmla="*/ 684 h 959"/>
                <a:gd name="T52" fmla="*/ 270 w 681"/>
                <a:gd name="T53" fmla="*/ 691 h 959"/>
                <a:gd name="T54" fmla="*/ 282 w 681"/>
                <a:gd name="T55" fmla="*/ 695 h 959"/>
                <a:gd name="T56" fmla="*/ 270 w 681"/>
                <a:gd name="T57" fmla="*/ 691 h 959"/>
                <a:gd name="T58" fmla="*/ 285 w 681"/>
                <a:gd name="T59" fmla="*/ 696 h 959"/>
                <a:gd name="T60" fmla="*/ 300 w 681"/>
                <a:gd name="T61" fmla="*/ 700 h 959"/>
                <a:gd name="T62" fmla="*/ 285 w 681"/>
                <a:gd name="T63" fmla="*/ 69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959">
                  <a:moveTo>
                    <a:pt x="427" y="684"/>
                  </a:moveTo>
                  <a:cubicBezTo>
                    <a:pt x="427" y="684"/>
                    <a:pt x="427" y="684"/>
                    <a:pt x="427" y="684"/>
                  </a:cubicBezTo>
                  <a:cubicBezTo>
                    <a:pt x="430" y="683"/>
                    <a:pt x="433" y="681"/>
                    <a:pt x="436" y="679"/>
                  </a:cubicBezTo>
                  <a:cubicBezTo>
                    <a:pt x="578" y="605"/>
                    <a:pt x="681" y="370"/>
                    <a:pt x="681" y="92"/>
                  </a:cubicBezTo>
                  <a:cubicBezTo>
                    <a:pt x="681" y="31"/>
                    <a:pt x="681" y="31"/>
                    <a:pt x="681" y="31"/>
                  </a:cubicBezTo>
                  <a:cubicBezTo>
                    <a:pt x="681" y="23"/>
                    <a:pt x="678" y="15"/>
                    <a:pt x="672" y="9"/>
                  </a:cubicBezTo>
                  <a:cubicBezTo>
                    <a:pt x="666" y="3"/>
                    <a:pt x="65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4" y="15"/>
                    <a:pt x="0" y="23"/>
                    <a:pt x="0" y="3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85"/>
                    <a:pt x="115" y="630"/>
                    <a:pt x="268" y="690"/>
                  </a:cubicBezTo>
                  <a:cubicBezTo>
                    <a:pt x="263" y="688"/>
                    <a:pt x="259" y="686"/>
                    <a:pt x="254" y="684"/>
                  </a:cubicBezTo>
                  <a:cubicBezTo>
                    <a:pt x="282" y="700"/>
                    <a:pt x="300" y="729"/>
                    <a:pt x="300" y="763"/>
                  </a:cubicBezTo>
                  <a:cubicBezTo>
                    <a:pt x="300" y="800"/>
                    <a:pt x="300" y="800"/>
                    <a:pt x="300" y="800"/>
                  </a:cubicBezTo>
                  <a:cubicBezTo>
                    <a:pt x="300" y="850"/>
                    <a:pt x="259" y="891"/>
                    <a:pt x="209" y="891"/>
                  </a:cubicBezTo>
                  <a:cubicBezTo>
                    <a:pt x="197" y="891"/>
                    <a:pt x="185" y="896"/>
                    <a:pt x="175" y="905"/>
                  </a:cubicBezTo>
                  <a:cubicBezTo>
                    <a:pt x="166" y="914"/>
                    <a:pt x="161" y="927"/>
                    <a:pt x="161" y="939"/>
                  </a:cubicBezTo>
                  <a:cubicBezTo>
                    <a:pt x="161" y="959"/>
                    <a:pt x="161" y="959"/>
                    <a:pt x="161" y="959"/>
                  </a:cubicBezTo>
                  <a:cubicBezTo>
                    <a:pt x="520" y="959"/>
                    <a:pt x="520" y="959"/>
                    <a:pt x="520" y="959"/>
                  </a:cubicBezTo>
                  <a:cubicBezTo>
                    <a:pt x="520" y="939"/>
                    <a:pt x="520" y="939"/>
                    <a:pt x="520" y="939"/>
                  </a:cubicBezTo>
                  <a:cubicBezTo>
                    <a:pt x="520" y="927"/>
                    <a:pt x="515" y="914"/>
                    <a:pt x="506" y="905"/>
                  </a:cubicBezTo>
                  <a:cubicBezTo>
                    <a:pt x="497" y="896"/>
                    <a:pt x="484" y="891"/>
                    <a:pt x="472" y="891"/>
                  </a:cubicBezTo>
                  <a:cubicBezTo>
                    <a:pt x="422" y="891"/>
                    <a:pt x="381" y="850"/>
                    <a:pt x="381" y="800"/>
                  </a:cubicBezTo>
                  <a:cubicBezTo>
                    <a:pt x="381" y="763"/>
                    <a:pt x="381" y="763"/>
                    <a:pt x="381" y="763"/>
                  </a:cubicBezTo>
                  <a:cubicBezTo>
                    <a:pt x="381" y="729"/>
                    <a:pt x="400" y="700"/>
                    <a:pt x="427" y="684"/>
                  </a:cubicBezTo>
                  <a:close/>
                  <a:moveTo>
                    <a:pt x="270" y="691"/>
                  </a:moveTo>
                  <a:cubicBezTo>
                    <a:pt x="274" y="692"/>
                    <a:pt x="278" y="694"/>
                    <a:pt x="282" y="695"/>
                  </a:cubicBezTo>
                  <a:cubicBezTo>
                    <a:pt x="278" y="694"/>
                    <a:pt x="274" y="692"/>
                    <a:pt x="270" y="691"/>
                  </a:cubicBezTo>
                  <a:close/>
                  <a:moveTo>
                    <a:pt x="285" y="696"/>
                  </a:moveTo>
                  <a:cubicBezTo>
                    <a:pt x="290" y="697"/>
                    <a:pt x="295" y="699"/>
                    <a:pt x="300" y="700"/>
                  </a:cubicBezTo>
                  <a:cubicBezTo>
                    <a:pt x="295" y="699"/>
                    <a:pt x="290" y="697"/>
                    <a:pt x="285" y="696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59" name="Freeform 836"/>
            <p:cNvSpPr>
              <a:spLocks/>
            </p:cNvSpPr>
            <p:nvPr userDrawn="1"/>
          </p:nvSpPr>
          <p:spPr bwMode="auto">
            <a:xfrm>
              <a:off x="7542213" y="3732213"/>
              <a:ext cx="958850" cy="1473200"/>
            </a:xfrm>
            <a:custGeom>
              <a:avLst/>
              <a:gdLst>
                <a:gd name="T0" fmla="*/ 0 w 604"/>
                <a:gd name="T1" fmla="*/ 449 h 928"/>
                <a:gd name="T2" fmla="*/ 191 w 604"/>
                <a:gd name="T3" fmla="*/ 659 h 928"/>
                <a:gd name="T4" fmla="*/ 177 w 604"/>
                <a:gd name="T5" fmla="*/ 653 h 928"/>
                <a:gd name="T6" fmla="*/ 223 w 604"/>
                <a:gd name="T7" fmla="*/ 732 h 928"/>
                <a:gd name="T8" fmla="*/ 223 w 604"/>
                <a:gd name="T9" fmla="*/ 762 h 928"/>
                <a:gd name="T10" fmla="*/ 264 w 604"/>
                <a:gd name="T11" fmla="*/ 767 h 928"/>
                <a:gd name="T12" fmla="*/ 132 w 604"/>
                <a:gd name="T13" fmla="*/ 860 h 928"/>
                <a:gd name="T14" fmla="*/ 98 w 604"/>
                <a:gd name="T15" fmla="*/ 874 h 928"/>
                <a:gd name="T16" fmla="*/ 84 w 604"/>
                <a:gd name="T17" fmla="*/ 908 h 928"/>
                <a:gd name="T18" fmla="*/ 84 w 604"/>
                <a:gd name="T19" fmla="*/ 928 h 928"/>
                <a:gd name="T20" fmla="*/ 443 w 604"/>
                <a:gd name="T21" fmla="*/ 928 h 928"/>
                <a:gd name="T22" fmla="*/ 443 w 604"/>
                <a:gd name="T23" fmla="*/ 908 h 928"/>
                <a:gd name="T24" fmla="*/ 429 w 604"/>
                <a:gd name="T25" fmla="*/ 874 h 928"/>
                <a:gd name="T26" fmla="*/ 395 w 604"/>
                <a:gd name="T27" fmla="*/ 860 h 928"/>
                <a:gd name="T28" fmla="*/ 304 w 604"/>
                <a:gd name="T29" fmla="*/ 769 h 928"/>
                <a:gd name="T30" fmla="*/ 304 w 604"/>
                <a:gd name="T31" fmla="*/ 732 h 928"/>
                <a:gd name="T32" fmla="*/ 350 w 604"/>
                <a:gd name="T33" fmla="*/ 653 h 928"/>
                <a:gd name="T34" fmla="*/ 350 w 604"/>
                <a:gd name="T35" fmla="*/ 653 h 928"/>
                <a:gd name="T36" fmla="*/ 359 w 604"/>
                <a:gd name="T37" fmla="*/ 648 h 928"/>
                <a:gd name="T38" fmla="*/ 604 w 604"/>
                <a:gd name="T39" fmla="*/ 61 h 928"/>
                <a:gd name="T40" fmla="*/ 604 w 604"/>
                <a:gd name="T41" fmla="*/ 0 h 928"/>
                <a:gd name="T42" fmla="*/ 0 w 604"/>
                <a:gd name="T43" fmla="*/ 44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4" h="928">
                  <a:moveTo>
                    <a:pt x="0" y="449"/>
                  </a:moveTo>
                  <a:cubicBezTo>
                    <a:pt x="48" y="553"/>
                    <a:pt x="115" y="629"/>
                    <a:pt x="191" y="659"/>
                  </a:cubicBezTo>
                  <a:cubicBezTo>
                    <a:pt x="186" y="657"/>
                    <a:pt x="182" y="655"/>
                    <a:pt x="177" y="653"/>
                  </a:cubicBezTo>
                  <a:cubicBezTo>
                    <a:pt x="205" y="669"/>
                    <a:pt x="223" y="698"/>
                    <a:pt x="223" y="732"/>
                  </a:cubicBezTo>
                  <a:cubicBezTo>
                    <a:pt x="223" y="762"/>
                    <a:pt x="223" y="762"/>
                    <a:pt x="223" y="762"/>
                  </a:cubicBezTo>
                  <a:cubicBezTo>
                    <a:pt x="264" y="767"/>
                    <a:pt x="264" y="767"/>
                    <a:pt x="264" y="767"/>
                  </a:cubicBezTo>
                  <a:cubicBezTo>
                    <a:pt x="264" y="767"/>
                    <a:pt x="288" y="860"/>
                    <a:pt x="132" y="860"/>
                  </a:cubicBezTo>
                  <a:cubicBezTo>
                    <a:pt x="120" y="860"/>
                    <a:pt x="108" y="865"/>
                    <a:pt x="98" y="874"/>
                  </a:cubicBezTo>
                  <a:cubicBezTo>
                    <a:pt x="89" y="883"/>
                    <a:pt x="84" y="896"/>
                    <a:pt x="84" y="908"/>
                  </a:cubicBezTo>
                  <a:cubicBezTo>
                    <a:pt x="84" y="928"/>
                    <a:pt x="84" y="928"/>
                    <a:pt x="84" y="928"/>
                  </a:cubicBezTo>
                  <a:cubicBezTo>
                    <a:pt x="443" y="928"/>
                    <a:pt x="443" y="928"/>
                    <a:pt x="443" y="928"/>
                  </a:cubicBezTo>
                  <a:cubicBezTo>
                    <a:pt x="443" y="908"/>
                    <a:pt x="443" y="908"/>
                    <a:pt x="443" y="908"/>
                  </a:cubicBezTo>
                  <a:cubicBezTo>
                    <a:pt x="443" y="896"/>
                    <a:pt x="438" y="883"/>
                    <a:pt x="429" y="874"/>
                  </a:cubicBezTo>
                  <a:cubicBezTo>
                    <a:pt x="420" y="865"/>
                    <a:pt x="407" y="860"/>
                    <a:pt x="395" y="860"/>
                  </a:cubicBezTo>
                  <a:cubicBezTo>
                    <a:pt x="345" y="860"/>
                    <a:pt x="304" y="819"/>
                    <a:pt x="304" y="769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4" y="698"/>
                    <a:pt x="323" y="669"/>
                    <a:pt x="350" y="653"/>
                  </a:cubicBezTo>
                  <a:cubicBezTo>
                    <a:pt x="350" y="653"/>
                    <a:pt x="350" y="653"/>
                    <a:pt x="350" y="653"/>
                  </a:cubicBezTo>
                  <a:cubicBezTo>
                    <a:pt x="353" y="652"/>
                    <a:pt x="356" y="650"/>
                    <a:pt x="359" y="648"/>
                  </a:cubicBezTo>
                  <a:cubicBezTo>
                    <a:pt x="501" y="574"/>
                    <a:pt x="604" y="339"/>
                    <a:pt x="604" y="61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422" y="598"/>
                    <a:pt x="0" y="449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0" name="Freeform 837"/>
            <p:cNvSpPr>
              <a:spLocks/>
            </p:cNvSpPr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0 w 183"/>
                <a:gd name="T1" fmla="*/ 31 h 61"/>
                <a:gd name="T2" fmla="*/ 9 w 183"/>
                <a:gd name="T3" fmla="*/ 9 h 61"/>
                <a:gd name="T4" fmla="*/ 30 w 183"/>
                <a:gd name="T5" fmla="*/ 0 h 61"/>
                <a:gd name="T6" fmla="*/ 153 w 183"/>
                <a:gd name="T7" fmla="*/ 0 h 61"/>
                <a:gd name="T8" fmla="*/ 175 w 183"/>
                <a:gd name="T9" fmla="*/ 9 h 61"/>
                <a:gd name="T10" fmla="*/ 183 w 183"/>
                <a:gd name="T11" fmla="*/ 31 h 61"/>
                <a:gd name="T12" fmla="*/ 175 w 183"/>
                <a:gd name="T13" fmla="*/ 52 h 61"/>
                <a:gd name="T14" fmla="*/ 153 w 183"/>
                <a:gd name="T15" fmla="*/ 61 h 61"/>
                <a:gd name="T16" fmla="*/ 30 w 183"/>
                <a:gd name="T17" fmla="*/ 61 h 61"/>
                <a:gd name="T18" fmla="*/ 9 w 183"/>
                <a:gd name="T19" fmla="*/ 52 h 61"/>
                <a:gd name="T20" fmla="*/ 0 w 183"/>
                <a:gd name="T2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61">
                  <a:moveTo>
                    <a:pt x="0" y="31"/>
                  </a:moveTo>
                  <a:cubicBezTo>
                    <a:pt x="0" y="23"/>
                    <a:pt x="3" y="15"/>
                    <a:pt x="9" y="9"/>
                  </a:cubicBezTo>
                  <a:cubicBezTo>
                    <a:pt x="15" y="3"/>
                    <a:pt x="2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9" y="3"/>
                    <a:pt x="175" y="9"/>
                  </a:cubicBezTo>
                  <a:cubicBezTo>
                    <a:pt x="180" y="15"/>
                    <a:pt x="183" y="23"/>
                    <a:pt x="183" y="31"/>
                  </a:cubicBezTo>
                  <a:cubicBezTo>
                    <a:pt x="183" y="38"/>
                    <a:pt x="180" y="46"/>
                    <a:pt x="175" y="52"/>
                  </a:cubicBezTo>
                  <a:cubicBezTo>
                    <a:pt x="169" y="58"/>
                    <a:pt x="161" y="61"/>
                    <a:pt x="153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3" y="61"/>
                    <a:pt x="15" y="58"/>
                    <a:pt x="9" y="52"/>
                  </a:cubicBezTo>
                  <a:cubicBezTo>
                    <a:pt x="3" y="46"/>
                    <a:pt x="0" y="38"/>
                    <a:pt x="0" y="31"/>
                  </a:cubicBez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1" name="Freeform 838"/>
            <p:cNvSpPr>
              <a:spLocks/>
            </p:cNvSpPr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30 w 183"/>
                <a:gd name="T1" fmla="*/ 61 h 61"/>
                <a:gd name="T2" fmla="*/ 153 w 183"/>
                <a:gd name="T3" fmla="*/ 61 h 61"/>
                <a:gd name="T4" fmla="*/ 175 w 183"/>
                <a:gd name="T5" fmla="*/ 52 h 61"/>
                <a:gd name="T6" fmla="*/ 183 w 183"/>
                <a:gd name="T7" fmla="*/ 31 h 61"/>
                <a:gd name="T8" fmla="*/ 175 w 183"/>
                <a:gd name="T9" fmla="*/ 9 h 61"/>
                <a:gd name="T10" fmla="*/ 153 w 183"/>
                <a:gd name="T11" fmla="*/ 0 h 61"/>
                <a:gd name="T12" fmla="*/ 131 w 183"/>
                <a:gd name="T13" fmla="*/ 0 h 61"/>
                <a:gd name="T14" fmla="*/ 0 w 183"/>
                <a:gd name="T15" fmla="*/ 31 h 61"/>
                <a:gd name="T16" fmla="*/ 9 w 183"/>
                <a:gd name="T17" fmla="*/ 52 h 61"/>
                <a:gd name="T18" fmla="*/ 30 w 183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1">
                  <a:moveTo>
                    <a:pt x="30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61" y="61"/>
                    <a:pt x="169" y="58"/>
                    <a:pt x="175" y="52"/>
                  </a:cubicBezTo>
                  <a:cubicBezTo>
                    <a:pt x="180" y="46"/>
                    <a:pt x="183" y="38"/>
                    <a:pt x="183" y="31"/>
                  </a:cubicBezTo>
                  <a:cubicBezTo>
                    <a:pt x="183" y="23"/>
                    <a:pt x="180" y="15"/>
                    <a:pt x="175" y="9"/>
                  </a:cubicBezTo>
                  <a:cubicBezTo>
                    <a:pt x="169" y="3"/>
                    <a:pt x="161" y="0"/>
                    <a:pt x="15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4" y="14"/>
                    <a:pt x="94" y="60"/>
                    <a:pt x="0" y="31"/>
                  </a:cubicBezTo>
                  <a:cubicBezTo>
                    <a:pt x="0" y="38"/>
                    <a:pt x="3" y="46"/>
                    <a:pt x="9" y="52"/>
                  </a:cubicBezTo>
                  <a:cubicBezTo>
                    <a:pt x="15" y="58"/>
                    <a:pt x="23" y="61"/>
                    <a:pt x="30" y="6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2" name="Freeform 839"/>
            <p:cNvSpPr>
              <a:spLocks/>
            </p:cNvSpPr>
            <p:nvPr userDrawn="1"/>
          </p:nvSpPr>
          <p:spPr bwMode="auto">
            <a:xfrm>
              <a:off x="7473951" y="3730625"/>
              <a:ext cx="465138" cy="425450"/>
            </a:xfrm>
            <a:custGeom>
              <a:avLst/>
              <a:gdLst>
                <a:gd name="T0" fmla="*/ 4 w 293"/>
                <a:gd name="T1" fmla="*/ 69 h 268"/>
                <a:gd name="T2" fmla="*/ 31 w 293"/>
                <a:gd name="T3" fmla="*/ 19 h 268"/>
                <a:gd name="T4" fmla="*/ 96 w 293"/>
                <a:gd name="T5" fmla="*/ 4 h 268"/>
                <a:gd name="T6" fmla="*/ 246 w 293"/>
                <a:gd name="T7" fmla="*/ 0 h 268"/>
                <a:gd name="T8" fmla="*/ 276 w 293"/>
                <a:gd name="T9" fmla="*/ 4 h 268"/>
                <a:gd name="T10" fmla="*/ 278 w 293"/>
                <a:gd name="T11" fmla="*/ 43 h 268"/>
                <a:gd name="T12" fmla="*/ 247 w 293"/>
                <a:gd name="T13" fmla="*/ 59 h 268"/>
                <a:gd name="T14" fmla="*/ 171 w 293"/>
                <a:gd name="T15" fmla="*/ 106 h 268"/>
                <a:gd name="T16" fmla="*/ 89 w 293"/>
                <a:gd name="T17" fmla="*/ 226 h 268"/>
                <a:gd name="T18" fmla="*/ 73 w 293"/>
                <a:gd name="T19" fmla="*/ 251 h 268"/>
                <a:gd name="T20" fmla="*/ 21 w 293"/>
                <a:gd name="T21" fmla="*/ 235 h 268"/>
                <a:gd name="T22" fmla="*/ 3 w 293"/>
                <a:gd name="T23" fmla="*/ 139 h 268"/>
                <a:gd name="T24" fmla="*/ 4 w 293"/>
                <a:gd name="T25" fmla="*/ 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3" h="268">
                  <a:moveTo>
                    <a:pt x="4" y="69"/>
                  </a:moveTo>
                  <a:cubicBezTo>
                    <a:pt x="7" y="49"/>
                    <a:pt x="15" y="31"/>
                    <a:pt x="31" y="19"/>
                  </a:cubicBezTo>
                  <a:cubicBezTo>
                    <a:pt x="49" y="5"/>
                    <a:pt x="73" y="4"/>
                    <a:pt x="96" y="4"/>
                  </a:cubicBezTo>
                  <a:cubicBezTo>
                    <a:pt x="146" y="3"/>
                    <a:pt x="196" y="1"/>
                    <a:pt x="246" y="0"/>
                  </a:cubicBezTo>
                  <a:cubicBezTo>
                    <a:pt x="256" y="0"/>
                    <a:pt x="267" y="0"/>
                    <a:pt x="276" y="4"/>
                  </a:cubicBezTo>
                  <a:cubicBezTo>
                    <a:pt x="293" y="11"/>
                    <a:pt x="289" y="32"/>
                    <a:pt x="278" y="43"/>
                  </a:cubicBezTo>
                  <a:cubicBezTo>
                    <a:pt x="270" y="50"/>
                    <a:pt x="258" y="54"/>
                    <a:pt x="247" y="59"/>
                  </a:cubicBezTo>
                  <a:cubicBezTo>
                    <a:pt x="219" y="70"/>
                    <a:pt x="193" y="86"/>
                    <a:pt x="171" y="106"/>
                  </a:cubicBezTo>
                  <a:cubicBezTo>
                    <a:pt x="135" y="139"/>
                    <a:pt x="110" y="182"/>
                    <a:pt x="89" y="226"/>
                  </a:cubicBezTo>
                  <a:cubicBezTo>
                    <a:pt x="85" y="235"/>
                    <a:pt x="80" y="244"/>
                    <a:pt x="73" y="251"/>
                  </a:cubicBezTo>
                  <a:cubicBezTo>
                    <a:pt x="53" y="268"/>
                    <a:pt x="28" y="255"/>
                    <a:pt x="21" y="235"/>
                  </a:cubicBezTo>
                  <a:cubicBezTo>
                    <a:pt x="10" y="205"/>
                    <a:pt x="6" y="171"/>
                    <a:pt x="3" y="139"/>
                  </a:cubicBezTo>
                  <a:cubicBezTo>
                    <a:pt x="2" y="118"/>
                    <a:pt x="0" y="92"/>
                    <a:pt x="4" y="69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3" name="Freeform 840"/>
            <p:cNvSpPr>
              <a:spLocks/>
            </p:cNvSpPr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510 w 510"/>
                <a:gd name="T1" fmla="*/ 48 h 68"/>
                <a:gd name="T2" fmla="*/ 496 w 510"/>
                <a:gd name="T3" fmla="*/ 14 h 68"/>
                <a:gd name="T4" fmla="*/ 462 w 510"/>
                <a:gd name="T5" fmla="*/ 0 h 68"/>
                <a:gd name="T6" fmla="*/ 374 w 510"/>
                <a:gd name="T7" fmla="*/ 0 h 68"/>
                <a:gd name="T8" fmla="*/ 1 w 510"/>
                <a:gd name="T9" fmla="*/ 35 h 68"/>
                <a:gd name="T10" fmla="*/ 0 w 510"/>
                <a:gd name="T11" fmla="*/ 48 h 68"/>
                <a:gd name="T12" fmla="*/ 0 w 510"/>
                <a:gd name="T13" fmla="*/ 68 h 68"/>
                <a:gd name="T14" fmla="*/ 510 w 510"/>
                <a:gd name="T15" fmla="*/ 68 h 68"/>
                <a:gd name="T16" fmla="*/ 510 w 510"/>
                <a:gd name="T17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510" y="48"/>
                  </a:moveTo>
                  <a:cubicBezTo>
                    <a:pt x="510" y="36"/>
                    <a:pt x="505" y="23"/>
                    <a:pt x="496" y="14"/>
                  </a:cubicBezTo>
                  <a:cubicBezTo>
                    <a:pt x="487" y="5"/>
                    <a:pt x="474" y="0"/>
                    <a:pt x="462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69" y="46"/>
                    <a:pt x="250" y="43"/>
                    <a:pt x="1" y="35"/>
                  </a:cubicBezTo>
                  <a:cubicBezTo>
                    <a:pt x="0" y="40"/>
                    <a:pt x="0" y="44"/>
                    <a:pt x="0" y="4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10" y="68"/>
                    <a:pt x="510" y="68"/>
                    <a:pt x="510" y="68"/>
                  </a:cubicBezTo>
                  <a:lnTo>
                    <a:pt x="510" y="48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4" name="Rectangle 841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solidFill>
              <a:srgbClr val="574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5" name="Rectangle 842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6" name="Rectangle 843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7" name="Rectangle 844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8" name="Rectangle 845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69" name="Rectangle 846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0" name="Rectangle 847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1" name="Rectangle 848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2" name="Rectangle 849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3" name="Rectangle 850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4" name="Rectangle 851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5" name="Rectangle 852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6" name="Rectangle 853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7" name="Rectangle 854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8" name="Rectangle 855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79" name="Rectangle 856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0" name="Rectangle 857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1" name="Rectangle 858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2" name="Rectangle 859"/>
            <p:cNvSpPr>
              <a:spLocks noChangeArrowheads="1"/>
            </p:cNvSpPr>
            <p:nvPr userDrawn="1"/>
          </p:nvSpPr>
          <p:spPr bwMode="auto">
            <a:xfrm>
              <a:off x="4768851" y="5002213"/>
              <a:ext cx="339725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3" name="Rectangle 860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4" name="Rectangle 861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5" name="Freeform 862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close/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close/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6" name="Freeform 863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7" name="Freeform 864"/>
            <p:cNvSpPr>
              <a:spLocks/>
            </p:cNvSpPr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8" name="Freeform 865"/>
            <p:cNvSpPr>
              <a:spLocks/>
            </p:cNvSpPr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89" name="Freeform 866"/>
            <p:cNvSpPr>
              <a:spLocks/>
            </p:cNvSpPr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0" name="Freeform 867"/>
            <p:cNvSpPr>
              <a:spLocks/>
            </p:cNvSpPr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1" name="Freeform 868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close/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2" name="Freeform 869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3" name="Freeform 870"/>
            <p:cNvSpPr>
              <a:spLocks/>
            </p:cNvSpPr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4" name="Freeform 871"/>
            <p:cNvSpPr>
              <a:spLocks/>
            </p:cNvSpPr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5" name="Freeform 872"/>
            <p:cNvSpPr>
              <a:spLocks/>
            </p:cNvSpPr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6" name="Freeform 873"/>
            <p:cNvSpPr>
              <a:spLocks/>
            </p:cNvSpPr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7" name="Freeform 874"/>
            <p:cNvSpPr>
              <a:spLocks/>
            </p:cNvSpPr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8" name="Freeform 875"/>
            <p:cNvSpPr>
              <a:spLocks/>
            </p:cNvSpPr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99" name="Freeform 876"/>
            <p:cNvSpPr>
              <a:spLocks/>
            </p:cNvSpPr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0" name="Freeform 877"/>
            <p:cNvSpPr>
              <a:spLocks/>
            </p:cNvSpPr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1" name="Freeform 878"/>
            <p:cNvSpPr>
              <a:spLocks/>
            </p:cNvSpPr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2" name="Freeform 879"/>
            <p:cNvSpPr>
              <a:spLocks/>
            </p:cNvSpPr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3" name="Freeform 880"/>
            <p:cNvSpPr>
              <a:spLocks/>
            </p:cNvSpPr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4" name="Freeform 881"/>
            <p:cNvSpPr>
              <a:spLocks/>
            </p:cNvSpPr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5" name="Freeform 882"/>
            <p:cNvSpPr>
              <a:spLocks/>
            </p:cNvSpPr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6" name="Freeform 883"/>
            <p:cNvSpPr>
              <a:spLocks/>
            </p:cNvSpPr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7" name="Freeform 884"/>
            <p:cNvSpPr>
              <a:spLocks/>
            </p:cNvSpPr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8" name="Freeform 885"/>
            <p:cNvSpPr>
              <a:spLocks/>
            </p:cNvSpPr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09" name="Freeform 886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close/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close/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0" name="Freeform 887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1" name="Freeform 888"/>
            <p:cNvSpPr>
              <a:spLocks/>
            </p:cNvSpPr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2" name="Freeform 889"/>
            <p:cNvSpPr>
              <a:spLocks/>
            </p:cNvSpPr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3" name="Freeform 890"/>
            <p:cNvSpPr>
              <a:spLocks/>
            </p:cNvSpPr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4" name="Freeform 891"/>
            <p:cNvSpPr>
              <a:spLocks/>
            </p:cNvSpPr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5" name="Freeform 892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close/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close/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6" name="Freeform 893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7" name="Freeform 894"/>
            <p:cNvSpPr>
              <a:spLocks/>
            </p:cNvSpPr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8" name="Freeform 895"/>
            <p:cNvSpPr>
              <a:spLocks/>
            </p:cNvSpPr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19" name="Freeform 896"/>
            <p:cNvSpPr>
              <a:spLocks/>
            </p:cNvSpPr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0" name="Freeform 897"/>
            <p:cNvSpPr>
              <a:spLocks/>
            </p:cNvSpPr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1" name="Freeform 898"/>
            <p:cNvSpPr>
              <a:spLocks/>
            </p:cNvSpPr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2" name="Freeform 899"/>
            <p:cNvSpPr>
              <a:spLocks/>
            </p:cNvSpPr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3" name="椭圆 11942"/>
            <p:cNvSpPr/>
            <p:nvPr userDrawn="1"/>
          </p:nvSpPr>
          <p:spPr>
            <a:xfrm>
              <a:off x="4768851" y="5132388"/>
              <a:ext cx="901700" cy="910431"/>
            </a:xfrm>
            <a:prstGeom prst="ellipse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923" name="Freeform 900"/>
            <p:cNvSpPr>
              <a:spLocks/>
            </p:cNvSpPr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4" name="Freeform 901"/>
            <p:cNvSpPr>
              <a:spLocks/>
            </p:cNvSpPr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5" name="Freeform 902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6" name="Freeform 903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7" name="Freeform 904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8" name="Freeform 905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29" name="Freeform 906"/>
            <p:cNvSpPr>
              <a:spLocks/>
            </p:cNvSpPr>
            <p:nvPr userDrawn="1"/>
          </p:nvSpPr>
          <p:spPr bwMode="auto">
            <a:xfrm>
              <a:off x="3910013" y="4673600"/>
              <a:ext cx="3079750" cy="947738"/>
            </a:xfrm>
            <a:custGeom>
              <a:avLst/>
              <a:gdLst>
                <a:gd name="T0" fmla="*/ 1037 w 1940"/>
                <a:gd name="T1" fmla="*/ 597 h 597"/>
                <a:gd name="T2" fmla="*/ 0 w 1940"/>
                <a:gd name="T3" fmla="*/ 336 h 597"/>
                <a:gd name="T4" fmla="*/ 877 w 1940"/>
                <a:gd name="T5" fmla="*/ 0 h 597"/>
                <a:gd name="T6" fmla="*/ 1940 w 1940"/>
                <a:gd name="T7" fmla="*/ 248 h 597"/>
                <a:gd name="T8" fmla="*/ 1037 w 1940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597">
                  <a:moveTo>
                    <a:pt x="1037" y="597"/>
                  </a:moveTo>
                  <a:lnTo>
                    <a:pt x="0" y="336"/>
                  </a:lnTo>
                  <a:lnTo>
                    <a:pt x="877" y="0"/>
                  </a:lnTo>
                  <a:lnTo>
                    <a:pt x="1940" y="248"/>
                  </a:lnTo>
                  <a:lnTo>
                    <a:pt x="1037" y="597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0" name="Freeform 907"/>
            <p:cNvSpPr>
              <a:spLocks/>
            </p:cNvSpPr>
            <p:nvPr userDrawn="1"/>
          </p:nvSpPr>
          <p:spPr bwMode="auto">
            <a:xfrm>
              <a:off x="4022726" y="5095875"/>
              <a:ext cx="1427163" cy="912813"/>
            </a:xfrm>
            <a:custGeom>
              <a:avLst/>
              <a:gdLst>
                <a:gd name="T0" fmla="*/ 90 w 899"/>
                <a:gd name="T1" fmla="*/ 574 h 575"/>
                <a:gd name="T2" fmla="*/ 372 w 899"/>
                <a:gd name="T3" fmla="*/ 378 h 575"/>
                <a:gd name="T4" fmla="*/ 416 w 899"/>
                <a:gd name="T5" fmla="*/ 307 h 575"/>
                <a:gd name="T6" fmla="*/ 899 w 899"/>
                <a:gd name="T7" fmla="*/ 18 h 575"/>
                <a:gd name="T8" fmla="*/ 871 w 899"/>
                <a:gd name="T9" fmla="*/ 0 h 575"/>
                <a:gd name="T10" fmla="*/ 393 w 899"/>
                <a:gd name="T11" fmla="*/ 291 h 575"/>
                <a:gd name="T12" fmla="*/ 348 w 899"/>
                <a:gd name="T13" fmla="*/ 364 h 575"/>
                <a:gd name="T14" fmla="*/ 4 w 899"/>
                <a:gd name="T15" fmla="*/ 542 h 575"/>
                <a:gd name="T16" fmla="*/ 0 w 899"/>
                <a:gd name="T17" fmla="*/ 569 h 575"/>
                <a:gd name="T18" fmla="*/ 90 w 899"/>
                <a:gd name="T19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575">
                  <a:moveTo>
                    <a:pt x="90" y="574"/>
                  </a:moveTo>
                  <a:cubicBezTo>
                    <a:pt x="259" y="570"/>
                    <a:pt x="314" y="476"/>
                    <a:pt x="372" y="378"/>
                  </a:cubicBezTo>
                  <a:cubicBezTo>
                    <a:pt x="386" y="355"/>
                    <a:pt x="400" y="330"/>
                    <a:pt x="416" y="307"/>
                  </a:cubicBezTo>
                  <a:cubicBezTo>
                    <a:pt x="524" y="147"/>
                    <a:pt x="675" y="54"/>
                    <a:pt x="899" y="18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638" y="37"/>
                    <a:pt x="506" y="124"/>
                    <a:pt x="393" y="291"/>
                  </a:cubicBezTo>
                  <a:cubicBezTo>
                    <a:pt x="376" y="316"/>
                    <a:pt x="362" y="340"/>
                    <a:pt x="348" y="364"/>
                  </a:cubicBezTo>
                  <a:cubicBezTo>
                    <a:pt x="281" y="479"/>
                    <a:pt x="227" y="570"/>
                    <a:pt x="4" y="5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33" y="573"/>
                    <a:pt x="63" y="575"/>
                    <a:pt x="90" y="574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1" name="Freeform 908"/>
            <p:cNvSpPr>
              <a:spLocks/>
            </p:cNvSpPr>
            <p:nvPr userDrawn="1"/>
          </p:nvSpPr>
          <p:spPr bwMode="auto">
            <a:xfrm>
              <a:off x="3784601" y="5884863"/>
              <a:ext cx="323850" cy="177800"/>
            </a:xfrm>
            <a:custGeom>
              <a:avLst/>
              <a:gdLst>
                <a:gd name="T0" fmla="*/ 149 w 204"/>
                <a:gd name="T1" fmla="*/ 2 h 112"/>
                <a:gd name="T2" fmla="*/ 204 w 204"/>
                <a:gd name="T3" fmla="*/ 57 h 112"/>
                <a:gd name="T4" fmla="*/ 148 w 204"/>
                <a:gd name="T5" fmla="*/ 112 h 112"/>
                <a:gd name="T6" fmla="*/ 0 w 204"/>
                <a:gd name="T7" fmla="*/ 110 h 112"/>
                <a:gd name="T8" fmla="*/ 1 w 204"/>
                <a:gd name="T9" fmla="*/ 0 h 112"/>
                <a:gd name="T10" fmla="*/ 149 w 204"/>
                <a:gd name="T1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2">
                  <a:moveTo>
                    <a:pt x="149" y="2"/>
                  </a:moveTo>
                  <a:cubicBezTo>
                    <a:pt x="179" y="2"/>
                    <a:pt x="204" y="27"/>
                    <a:pt x="204" y="57"/>
                  </a:cubicBezTo>
                  <a:cubicBezTo>
                    <a:pt x="203" y="88"/>
                    <a:pt x="179" y="112"/>
                    <a:pt x="148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49" y="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2" name="Freeform 909"/>
            <p:cNvSpPr>
              <a:spLocks/>
            </p:cNvSpPr>
            <p:nvPr userDrawn="1"/>
          </p:nvSpPr>
          <p:spPr bwMode="auto">
            <a:xfrm>
              <a:off x="3673476" y="6026150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0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6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3" name="Freeform 910"/>
            <p:cNvSpPr>
              <a:spLocks/>
            </p:cNvSpPr>
            <p:nvPr userDrawn="1"/>
          </p:nvSpPr>
          <p:spPr bwMode="auto">
            <a:xfrm>
              <a:off x="3673476" y="5978525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1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6" y="21"/>
                    <a:pt x="0" y="16"/>
                    <a:pt x="1" y="10"/>
                  </a:cubicBezTo>
                  <a:cubicBezTo>
                    <a:pt x="1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7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4" name="Freeform 911"/>
            <p:cNvSpPr>
              <a:spLocks/>
            </p:cNvSpPr>
            <p:nvPr userDrawn="1"/>
          </p:nvSpPr>
          <p:spPr bwMode="auto">
            <a:xfrm>
              <a:off x="3675063" y="5930900"/>
              <a:ext cx="128588" cy="33338"/>
            </a:xfrm>
            <a:custGeom>
              <a:avLst/>
              <a:gdLst>
                <a:gd name="T0" fmla="*/ 11 w 81"/>
                <a:gd name="T1" fmla="*/ 21 h 21"/>
                <a:gd name="T2" fmla="*/ 0 w 81"/>
                <a:gd name="T3" fmla="*/ 11 h 21"/>
                <a:gd name="T4" fmla="*/ 11 w 81"/>
                <a:gd name="T5" fmla="*/ 0 h 21"/>
                <a:gd name="T6" fmla="*/ 70 w 81"/>
                <a:gd name="T7" fmla="*/ 1 h 21"/>
                <a:gd name="T8" fmla="*/ 81 w 81"/>
                <a:gd name="T9" fmla="*/ 11 h 21"/>
                <a:gd name="T10" fmla="*/ 70 w 81"/>
                <a:gd name="T11" fmla="*/ 21 h 21"/>
                <a:gd name="T12" fmla="*/ 11 w 8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6" y="1"/>
                    <a:pt x="81" y="5"/>
                    <a:pt x="81" y="11"/>
                  </a:cubicBezTo>
                  <a:cubicBezTo>
                    <a:pt x="81" y="17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5" name="Freeform 912"/>
            <p:cNvSpPr>
              <a:spLocks/>
            </p:cNvSpPr>
            <p:nvPr userDrawn="1"/>
          </p:nvSpPr>
          <p:spPr bwMode="auto">
            <a:xfrm>
              <a:off x="3675063" y="5883275"/>
              <a:ext cx="130175" cy="34925"/>
            </a:xfrm>
            <a:custGeom>
              <a:avLst/>
              <a:gdLst>
                <a:gd name="T0" fmla="*/ 11 w 82"/>
                <a:gd name="T1" fmla="*/ 21 h 22"/>
                <a:gd name="T2" fmla="*/ 0 w 82"/>
                <a:gd name="T3" fmla="*/ 11 h 22"/>
                <a:gd name="T4" fmla="*/ 11 w 82"/>
                <a:gd name="T5" fmla="*/ 0 h 22"/>
                <a:gd name="T6" fmla="*/ 70 w 82"/>
                <a:gd name="T7" fmla="*/ 1 h 22"/>
                <a:gd name="T8" fmla="*/ 82 w 82"/>
                <a:gd name="T9" fmla="*/ 11 h 22"/>
                <a:gd name="T10" fmla="*/ 70 w 82"/>
                <a:gd name="T11" fmla="*/ 22 h 22"/>
                <a:gd name="T12" fmla="*/ 11 w 8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2">
                  <a:moveTo>
                    <a:pt x="11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1"/>
                    <a:pt x="82" y="6"/>
                    <a:pt x="82" y="11"/>
                  </a:cubicBezTo>
                  <a:cubicBezTo>
                    <a:pt x="81" y="17"/>
                    <a:pt x="76" y="22"/>
                    <a:pt x="70" y="22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6" name="Freeform 913"/>
            <p:cNvSpPr>
              <a:spLocks/>
            </p:cNvSpPr>
            <p:nvPr userDrawn="1"/>
          </p:nvSpPr>
          <p:spPr bwMode="auto">
            <a:xfrm>
              <a:off x="5745163" y="5649913"/>
              <a:ext cx="174625" cy="485775"/>
            </a:xfrm>
            <a:custGeom>
              <a:avLst/>
              <a:gdLst>
                <a:gd name="T0" fmla="*/ 44 w 110"/>
                <a:gd name="T1" fmla="*/ 2 h 306"/>
                <a:gd name="T2" fmla="*/ 104 w 110"/>
                <a:gd name="T3" fmla="*/ 149 h 306"/>
                <a:gd name="T4" fmla="*/ 66 w 110"/>
                <a:gd name="T5" fmla="*/ 304 h 306"/>
                <a:gd name="T6" fmla="*/ 6 w 110"/>
                <a:gd name="T7" fmla="*/ 156 h 306"/>
                <a:gd name="T8" fmla="*/ 44 w 110"/>
                <a:gd name="T9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6">
                  <a:moveTo>
                    <a:pt x="44" y="2"/>
                  </a:moveTo>
                  <a:cubicBezTo>
                    <a:pt x="71" y="0"/>
                    <a:pt x="97" y="66"/>
                    <a:pt x="104" y="149"/>
                  </a:cubicBezTo>
                  <a:cubicBezTo>
                    <a:pt x="110" y="232"/>
                    <a:pt x="93" y="302"/>
                    <a:pt x="66" y="304"/>
                  </a:cubicBezTo>
                  <a:cubicBezTo>
                    <a:pt x="39" y="306"/>
                    <a:pt x="13" y="240"/>
                    <a:pt x="6" y="156"/>
                  </a:cubicBezTo>
                  <a:cubicBezTo>
                    <a:pt x="0" y="73"/>
                    <a:pt x="17" y="4"/>
                    <a:pt x="44" y="2"/>
                  </a:cubicBez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7" name="Freeform 914"/>
            <p:cNvSpPr>
              <a:spLocks/>
            </p:cNvSpPr>
            <p:nvPr userDrawn="1"/>
          </p:nvSpPr>
          <p:spPr bwMode="auto">
            <a:xfrm>
              <a:off x="5815013" y="5524500"/>
              <a:ext cx="1792288" cy="608013"/>
            </a:xfrm>
            <a:custGeom>
              <a:avLst/>
              <a:gdLst>
                <a:gd name="T0" fmla="*/ 1085 w 1129"/>
                <a:gd name="T1" fmla="*/ 303 h 383"/>
                <a:gd name="T2" fmla="*/ 1123 w 1129"/>
                <a:gd name="T3" fmla="*/ 149 h 383"/>
                <a:gd name="T4" fmla="*/ 1063 w 1129"/>
                <a:gd name="T5" fmla="*/ 2 h 383"/>
                <a:gd name="T6" fmla="*/ 0 w 1129"/>
                <a:gd name="T7" fmla="*/ 81 h 383"/>
                <a:gd name="T8" fmla="*/ 60 w 1129"/>
                <a:gd name="T9" fmla="*/ 228 h 383"/>
                <a:gd name="T10" fmla="*/ 22 w 1129"/>
                <a:gd name="T11" fmla="*/ 383 h 383"/>
                <a:gd name="T12" fmla="*/ 1085 w 1129"/>
                <a:gd name="T13" fmla="*/ 30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9" h="383">
                  <a:moveTo>
                    <a:pt x="1085" y="303"/>
                  </a:moveTo>
                  <a:cubicBezTo>
                    <a:pt x="1112" y="301"/>
                    <a:pt x="1129" y="232"/>
                    <a:pt x="1123" y="149"/>
                  </a:cubicBezTo>
                  <a:cubicBezTo>
                    <a:pt x="1116" y="65"/>
                    <a:pt x="1090" y="0"/>
                    <a:pt x="1063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79"/>
                    <a:pt x="53" y="145"/>
                    <a:pt x="60" y="228"/>
                  </a:cubicBezTo>
                  <a:cubicBezTo>
                    <a:pt x="66" y="311"/>
                    <a:pt x="49" y="381"/>
                    <a:pt x="22" y="383"/>
                  </a:cubicBezTo>
                  <a:lnTo>
                    <a:pt x="1085" y="303"/>
                  </a:lnTo>
                  <a:close/>
                </a:path>
              </a:pathLst>
            </a:custGeom>
            <a:solidFill>
              <a:srgbClr val="E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8" name="Freeform 915"/>
            <p:cNvSpPr>
              <a:spLocks/>
            </p:cNvSpPr>
            <p:nvPr userDrawn="1"/>
          </p:nvSpPr>
          <p:spPr bwMode="auto">
            <a:xfrm>
              <a:off x="5902326" y="5868988"/>
              <a:ext cx="1693863" cy="177800"/>
            </a:xfrm>
            <a:custGeom>
              <a:avLst/>
              <a:gdLst>
                <a:gd name="T0" fmla="*/ 1063 w 1067"/>
                <a:gd name="T1" fmla="*/ 33 h 112"/>
                <a:gd name="T2" fmla="*/ 1067 w 1067"/>
                <a:gd name="T3" fmla="*/ 0 h 112"/>
                <a:gd name="T4" fmla="*/ 4 w 1067"/>
                <a:gd name="T5" fmla="*/ 80 h 112"/>
                <a:gd name="T6" fmla="*/ 0 w 1067"/>
                <a:gd name="T7" fmla="*/ 112 h 112"/>
                <a:gd name="T8" fmla="*/ 1063 w 1067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12">
                  <a:moveTo>
                    <a:pt x="1063" y="33"/>
                  </a:moveTo>
                  <a:cubicBezTo>
                    <a:pt x="1065" y="23"/>
                    <a:pt x="1066" y="12"/>
                    <a:pt x="1067" y="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91"/>
                    <a:pt x="2" y="102"/>
                    <a:pt x="0" y="112"/>
                  </a:cubicBezTo>
                  <a:lnTo>
                    <a:pt x="1063" y="33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39" name="Freeform 916"/>
            <p:cNvSpPr>
              <a:spLocks/>
            </p:cNvSpPr>
            <p:nvPr userDrawn="1"/>
          </p:nvSpPr>
          <p:spPr bwMode="auto">
            <a:xfrm>
              <a:off x="6324601" y="5610225"/>
              <a:ext cx="128588" cy="484188"/>
            </a:xfrm>
            <a:custGeom>
              <a:avLst/>
              <a:gdLst>
                <a:gd name="T0" fmla="*/ 23 w 81"/>
                <a:gd name="T1" fmla="*/ 305 h 305"/>
                <a:gd name="T2" fmla="*/ 60 w 81"/>
                <a:gd name="T3" fmla="*/ 150 h 305"/>
                <a:gd name="T4" fmla="*/ 0 w 81"/>
                <a:gd name="T5" fmla="*/ 3 h 305"/>
                <a:gd name="T6" fmla="*/ 15 w 81"/>
                <a:gd name="T7" fmla="*/ 2 h 305"/>
                <a:gd name="T8" fmla="*/ 75 w 81"/>
                <a:gd name="T9" fmla="*/ 149 h 305"/>
                <a:gd name="T10" fmla="*/ 38 w 81"/>
                <a:gd name="T11" fmla="*/ 304 h 305"/>
                <a:gd name="T12" fmla="*/ 23 w 81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5">
                  <a:moveTo>
                    <a:pt x="23" y="305"/>
                  </a:moveTo>
                  <a:cubicBezTo>
                    <a:pt x="49" y="303"/>
                    <a:pt x="66" y="233"/>
                    <a:pt x="60" y="150"/>
                  </a:cubicBezTo>
                  <a:cubicBezTo>
                    <a:pt x="54" y="67"/>
                    <a:pt x="27" y="1"/>
                    <a:pt x="0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42" y="0"/>
                    <a:pt x="69" y="66"/>
                    <a:pt x="75" y="149"/>
                  </a:cubicBezTo>
                  <a:cubicBezTo>
                    <a:pt x="81" y="232"/>
                    <a:pt x="64" y="302"/>
                    <a:pt x="38" y="304"/>
                  </a:cubicBezTo>
                  <a:lnTo>
                    <a:pt x="23" y="305"/>
                  </a:ln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0" name="Freeform 917"/>
            <p:cNvSpPr>
              <a:spLocks/>
            </p:cNvSpPr>
            <p:nvPr userDrawn="1"/>
          </p:nvSpPr>
          <p:spPr bwMode="auto">
            <a:xfrm>
              <a:off x="5753101" y="5810250"/>
              <a:ext cx="155575" cy="236538"/>
            </a:xfrm>
            <a:custGeom>
              <a:avLst/>
              <a:gdLst>
                <a:gd name="T0" fmla="*/ 0 w 98"/>
                <a:gd name="T1" fmla="*/ 32 h 149"/>
                <a:gd name="T2" fmla="*/ 94 w 98"/>
                <a:gd name="T3" fmla="*/ 149 h 149"/>
                <a:gd name="T4" fmla="*/ 98 w 98"/>
                <a:gd name="T5" fmla="*/ 117 h 149"/>
                <a:gd name="T6" fmla="*/ 1 w 98"/>
                <a:gd name="T7" fmla="*/ 0 h 149"/>
                <a:gd name="T8" fmla="*/ 0 w 98"/>
                <a:gd name="T9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49">
                  <a:moveTo>
                    <a:pt x="0" y="32"/>
                  </a:moveTo>
                  <a:cubicBezTo>
                    <a:pt x="94" y="149"/>
                    <a:pt x="94" y="149"/>
                    <a:pt x="94" y="149"/>
                  </a:cubicBezTo>
                  <a:cubicBezTo>
                    <a:pt x="96" y="139"/>
                    <a:pt x="97" y="128"/>
                    <a:pt x="98" y="11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0" y="21"/>
                    <a:pt x="0" y="32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41" name="Freeform 918"/>
            <p:cNvSpPr>
              <a:spLocks/>
            </p:cNvSpPr>
            <p:nvPr userDrawn="1"/>
          </p:nvSpPr>
          <p:spPr bwMode="auto">
            <a:xfrm>
              <a:off x="4770438" y="5902325"/>
              <a:ext cx="1089025" cy="514350"/>
            </a:xfrm>
            <a:custGeom>
              <a:avLst/>
              <a:gdLst>
                <a:gd name="T0" fmla="*/ 686 w 686"/>
                <a:gd name="T1" fmla="*/ 22 h 324"/>
                <a:gd name="T2" fmla="*/ 0 w 686"/>
                <a:gd name="T3" fmla="*/ 236 h 324"/>
                <a:gd name="T4" fmla="*/ 22 w 686"/>
                <a:gd name="T5" fmla="*/ 225 h 324"/>
                <a:gd name="T6" fmla="*/ 10 w 686"/>
                <a:gd name="T7" fmla="*/ 203 h 324"/>
                <a:gd name="T8" fmla="*/ 388 w 686"/>
                <a:gd name="T9" fmla="*/ 150 h 324"/>
                <a:gd name="T10" fmla="*/ 670 w 686"/>
                <a:gd name="T11" fmla="*/ 2 h 324"/>
                <a:gd name="T12" fmla="*/ 686 w 686"/>
                <a:gd name="T13" fmla="*/ 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324">
                  <a:moveTo>
                    <a:pt x="686" y="22"/>
                  </a:moveTo>
                  <a:cubicBezTo>
                    <a:pt x="548" y="26"/>
                    <a:pt x="379" y="324"/>
                    <a:pt x="0" y="236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92" y="282"/>
                    <a:pt x="388" y="150"/>
                  </a:cubicBezTo>
                  <a:cubicBezTo>
                    <a:pt x="524" y="59"/>
                    <a:pt x="586" y="0"/>
                    <a:pt x="670" y="2"/>
                  </a:cubicBezTo>
                  <a:lnTo>
                    <a:pt x="686" y="2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EF844D5A-C311-28E2-5CAA-DDF8D7CD1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86" y="575008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ED59218E-0EE5-F0A5-D19C-860DE4B13C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2380465" y="2864380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380465" y="3559456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2" name="AutoShape 64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Rectangle 67"/>
          <p:cNvSpPr>
            <a:spLocks noChangeArrowheads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68"/>
          <p:cNvSpPr>
            <a:spLocks/>
          </p:cNvSpPr>
          <p:nvPr userDrawn="1"/>
        </p:nvSpPr>
        <p:spPr bwMode="auto">
          <a:xfrm>
            <a:off x="1588" y="1597025"/>
            <a:ext cx="1831975" cy="3663950"/>
          </a:xfrm>
          <a:custGeom>
            <a:avLst/>
            <a:gdLst>
              <a:gd name="T0" fmla="*/ 0 w 1154"/>
              <a:gd name="T1" fmla="*/ 2308 h 2308"/>
              <a:gd name="T2" fmla="*/ 1154 w 1154"/>
              <a:gd name="T3" fmla="*/ 1154 h 2308"/>
              <a:gd name="T4" fmla="*/ 0 w 1154"/>
              <a:gd name="T5" fmla="*/ 0 h 2308"/>
              <a:gd name="T6" fmla="*/ 0 w 1154"/>
              <a:gd name="T7" fmla="*/ 2308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4" h="2308">
                <a:moveTo>
                  <a:pt x="0" y="2308"/>
                </a:moveTo>
                <a:lnTo>
                  <a:pt x="1154" y="1154"/>
                </a:lnTo>
                <a:lnTo>
                  <a:pt x="0" y="0"/>
                </a:lnTo>
                <a:lnTo>
                  <a:pt x="0" y="23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69"/>
          <p:cNvSpPr>
            <a:spLocks/>
          </p:cNvSpPr>
          <p:nvPr userDrawn="1"/>
        </p:nvSpPr>
        <p:spPr bwMode="auto">
          <a:xfrm>
            <a:off x="1588" y="1200150"/>
            <a:ext cx="2228850" cy="4457700"/>
          </a:xfrm>
          <a:custGeom>
            <a:avLst/>
            <a:gdLst>
              <a:gd name="T0" fmla="*/ 0 w 1404"/>
              <a:gd name="T1" fmla="*/ 2808 h 2808"/>
              <a:gd name="T2" fmla="*/ 0 w 1404"/>
              <a:gd name="T3" fmla="*/ 2751 h 2808"/>
              <a:gd name="T4" fmla="*/ 1347 w 1404"/>
              <a:gd name="T5" fmla="*/ 1404 h 2808"/>
              <a:gd name="T6" fmla="*/ 0 w 1404"/>
              <a:gd name="T7" fmla="*/ 57 h 2808"/>
              <a:gd name="T8" fmla="*/ 0 w 1404"/>
              <a:gd name="T9" fmla="*/ 0 h 2808"/>
              <a:gd name="T10" fmla="*/ 1404 w 1404"/>
              <a:gd name="T11" fmla="*/ 1404 h 2808"/>
              <a:gd name="T12" fmla="*/ 0 w 1404"/>
              <a:gd name="T13" fmla="*/ 2808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2808">
                <a:moveTo>
                  <a:pt x="0" y="2808"/>
                </a:moveTo>
                <a:lnTo>
                  <a:pt x="0" y="2751"/>
                </a:lnTo>
                <a:lnTo>
                  <a:pt x="1347" y="1404"/>
                </a:lnTo>
                <a:lnTo>
                  <a:pt x="0" y="57"/>
                </a:lnTo>
                <a:lnTo>
                  <a:pt x="0" y="0"/>
                </a:lnTo>
                <a:lnTo>
                  <a:pt x="1404" y="1404"/>
                </a:lnTo>
                <a:lnTo>
                  <a:pt x="0" y="2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8E23D2-3328-49C5-B71B-C2935E3E9221}"/>
              </a:ext>
            </a:extLst>
          </p:cNvPr>
          <p:cNvGrpSpPr/>
          <p:nvPr userDrawn="1"/>
        </p:nvGrpSpPr>
        <p:grpSpPr>
          <a:xfrm>
            <a:off x="2380465" y="1028700"/>
            <a:ext cx="3932238" cy="1743075"/>
            <a:chOff x="4133851" y="1193800"/>
            <a:chExt cx="3932238" cy="1743075"/>
          </a:xfrm>
        </p:grpSpPr>
        <p:sp>
          <p:nvSpPr>
            <p:cNvPr id="96" name="椭圆 95"/>
            <p:cNvSpPr/>
            <p:nvPr userDrawn="1"/>
          </p:nvSpPr>
          <p:spPr>
            <a:xfrm>
              <a:off x="5330826" y="1875692"/>
              <a:ext cx="763586" cy="691296"/>
            </a:xfrm>
            <a:prstGeom prst="ellipse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0"/>
            <p:cNvSpPr>
              <a:spLocks/>
            </p:cNvSpPr>
            <p:nvPr userDrawn="1"/>
          </p:nvSpPr>
          <p:spPr bwMode="auto">
            <a:xfrm>
              <a:off x="5330826" y="1751013"/>
              <a:ext cx="1379538" cy="819150"/>
            </a:xfrm>
            <a:custGeom>
              <a:avLst/>
              <a:gdLst>
                <a:gd name="T0" fmla="*/ 0 w 869"/>
                <a:gd name="T1" fmla="*/ 21 h 516"/>
                <a:gd name="T2" fmla="*/ 859 w 869"/>
                <a:gd name="T3" fmla="*/ 0 h 516"/>
                <a:gd name="T4" fmla="*/ 869 w 869"/>
                <a:gd name="T5" fmla="*/ 416 h 516"/>
                <a:gd name="T6" fmla="*/ 254 w 869"/>
                <a:gd name="T7" fmla="*/ 516 h 516"/>
                <a:gd name="T8" fmla="*/ 0 w 869"/>
                <a:gd name="T9" fmla="*/ 2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16">
                  <a:moveTo>
                    <a:pt x="0" y="21"/>
                  </a:moveTo>
                  <a:lnTo>
                    <a:pt x="859" y="0"/>
                  </a:lnTo>
                  <a:lnTo>
                    <a:pt x="869" y="416"/>
                  </a:lnTo>
                  <a:lnTo>
                    <a:pt x="254" y="5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1"/>
            <p:cNvSpPr>
              <a:spLocks/>
            </p:cNvSpPr>
            <p:nvPr userDrawn="1"/>
          </p:nvSpPr>
          <p:spPr bwMode="auto">
            <a:xfrm>
              <a:off x="5330826" y="1751013"/>
              <a:ext cx="1379538" cy="819150"/>
            </a:xfrm>
            <a:custGeom>
              <a:avLst/>
              <a:gdLst>
                <a:gd name="T0" fmla="*/ 0 w 869"/>
                <a:gd name="T1" fmla="*/ 21 h 516"/>
                <a:gd name="T2" fmla="*/ 859 w 869"/>
                <a:gd name="T3" fmla="*/ 0 h 516"/>
                <a:gd name="T4" fmla="*/ 869 w 869"/>
                <a:gd name="T5" fmla="*/ 416 h 516"/>
                <a:gd name="T6" fmla="*/ 254 w 869"/>
                <a:gd name="T7" fmla="*/ 516 h 516"/>
                <a:gd name="T8" fmla="*/ 0 w 869"/>
                <a:gd name="T9" fmla="*/ 2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516">
                  <a:moveTo>
                    <a:pt x="0" y="21"/>
                  </a:moveTo>
                  <a:lnTo>
                    <a:pt x="859" y="0"/>
                  </a:lnTo>
                  <a:lnTo>
                    <a:pt x="869" y="416"/>
                  </a:lnTo>
                  <a:lnTo>
                    <a:pt x="254" y="516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2"/>
            <p:cNvSpPr>
              <a:spLocks/>
            </p:cNvSpPr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3"/>
            <p:cNvSpPr>
              <a:spLocks/>
            </p:cNvSpPr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4"/>
            <p:cNvSpPr>
              <a:spLocks/>
            </p:cNvSpPr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5"/>
            <p:cNvSpPr>
              <a:spLocks/>
            </p:cNvSpPr>
            <p:nvPr userDrawn="1"/>
          </p:nvSpPr>
          <p:spPr bwMode="auto">
            <a:xfrm>
              <a:off x="4902201" y="1784350"/>
              <a:ext cx="831850" cy="785813"/>
            </a:xfrm>
            <a:custGeom>
              <a:avLst/>
              <a:gdLst>
                <a:gd name="T0" fmla="*/ 270 w 524"/>
                <a:gd name="T1" fmla="*/ 0 h 495"/>
                <a:gd name="T2" fmla="*/ 0 w 524"/>
                <a:gd name="T3" fmla="*/ 6 h 495"/>
                <a:gd name="T4" fmla="*/ 10 w 524"/>
                <a:gd name="T5" fmla="*/ 422 h 495"/>
                <a:gd name="T6" fmla="*/ 524 w 524"/>
                <a:gd name="T7" fmla="*/ 495 h 495"/>
                <a:gd name="T8" fmla="*/ 270 w 524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5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5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6"/>
            <p:cNvSpPr>
              <a:spLocks/>
            </p:cNvSpPr>
            <p:nvPr userDrawn="1"/>
          </p:nvSpPr>
          <p:spPr bwMode="auto">
            <a:xfrm>
              <a:off x="4368801" y="1193800"/>
              <a:ext cx="3079750" cy="947738"/>
            </a:xfrm>
            <a:custGeom>
              <a:avLst/>
              <a:gdLst>
                <a:gd name="T0" fmla="*/ 1038 w 1940"/>
                <a:gd name="T1" fmla="*/ 597 h 597"/>
                <a:gd name="T2" fmla="*/ 0 w 1940"/>
                <a:gd name="T3" fmla="*/ 336 h 597"/>
                <a:gd name="T4" fmla="*/ 877 w 1940"/>
                <a:gd name="T5" fmla="*/ 0 h 597"/>
                <a:gd name="T6" fmla="*/ 1940 w 1940"/>
                <a:gd name="T7" fmla="*/ 248 h 597"/>
                <a:gd name="T8" fmla="*/ 1038 w 1940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597">
                  <a:moveTo>
                    <a:pt x="1038" y="597"/>
                  </a:moveTo>
                  <a:lnTo>
                    <a:pt x="0" y="336"/>
                  </a:lnTo>
                  <a:lnTo>
                    <a:pt x="877" y="0"/>
                  </a:lnTo>
                  <a:lnTo>
                    <a:pt x="1940" y="248"/>
                  </a:lnTo>
                  <a:lnTo>
                    <a:pt x="1038" y="597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7"/>
            <p:cNvSpPr>
              <a:spLocks/>
            </p:cNvSpPr>
            <p:nvPr userDrawn="1"/>
          </p:nvSpPr>
          <p:spPr bwMode="auto">
            <a:xfrm>
              <a:off x="4483101" y="1616075"/>
              <a:ext cx="1425575" cy="912813"/>
            </a:xfrm>
            <a:custGeom>
              <a:avLst/>
              <a:gdLst>
                <a:gd name="T0" fmla="*/ 89 w 898"/>
                <a:gd name="T1" fmla="*/ 574 h 575"/>
                <a:gd name="T2" fmla="*/ 372 w 898"/>
                <a:gd name="T3" fmla="*/ 378 h 575"/>
                <a:gd name="T4" fmla="*/ 415 w 898"/>
                <a:gd name="T5" fmla="*/ 307 h 575"/>
                <a:gd name="T6" fmla="*/ 898 w 898"/>
                <a:gd name="T7" fmla="*/ 18 h 575"/>
                <a:gd name="T8" fmla="*/ 870 w 898"/>
                <a:gd name="T9" fmla="*/ 0 h 575"/>
                <a:gd name="T10" fmla="*/ 392 w 898"/>
                <a:gd name="T11" fmla="*/ 291 h 575"/>
                <a:gd name="T12" fmla="*/ 347 w 898"/>
                <a:gd name="T13" fmla="*/ 364 h 575"/>
                <a:gd name="T14" fmla="*/ 3 w 898"/>
                <a:gd name="T15" fmla="*/ 542 h 575"/>
                <a:gd name="T16" fmla="*/ 0 w 898"/>
                <a:gd name="T17" fmla="*/ 569 h 575"/>
                <a:gd name="T18" fmla="*/ 89 w 898"/>
                <a:gd name="T19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8" h="575">
                  <a:moveTo>
                    <a:pt x="89" y="574"/>
                  </a:moveTo>
                  <a:cubicBezTo>
                    <a:pt x="259" y="570"/>
                    <a:pt x="314" y="476"/>
                    <a:pt x="372" y="378"/>
                  </a:cubicBezTo>
                  <a:cubicBezTo>
                    <a:pt x="385" y="355"/>
                    <a:pt x="399" y="330"/>
                    <a:pt x="415" y="307"/>
                  </a:cubicBezTo>
                  <a:cubicBezTo>
                    <a:pt x="523" y="147"/>
                    <a:pt x="674" y="54"/>
                    <a:pt x="898" y="18"/>
                  </a:cubicBezTo>
                  <a:cubicBezTo>
                    <a:pt x="870" y="0"/>
                    <a:pt x="870" y="0"/>
                    <a:pt x="870" y="0"/>
                  </a:cubicBezTo>
                  <a:cubicBezTo>
                    <a:pt x="638" y="37"/>
                    <a:pt x="505" y="124"/>
                    <a:pt x="392" y="291"/>
                  </a:cubicBezTo>
                  <a:cubicBezTo>
                    <a:pt x="376" y="316"/>
                    <a:pt x="361" y="340"/>
                    <a:pt x="347" y="364"/>
                  </a:cubicBezTo>
                  <a:cubicBezTo>
                    <a:pt x="280" y="479"/>
                    <a:pt x="227" y="570"/>
                    <a:pt x="3" y="5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32" y="573"/>
                    <a:pt x="62" y="575"/>
                    <a:pt x="89" y="574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8"/>
            <p:cNvSpPr>
              <a:spLocks/>
            </p:cNvSpPr>
            <p:nvPr userDrawn="1"/>
          </p:nvSpPr>
          <p:spPr bwMode="auto">
            <a:xfrm>
              <a:off x="4243388" y="2405063"/>
              <a:ext cx="323850" cy="177800"/>
            </a:xfrm>
            <a:custGeom>
              <a:avLst/>
              <a:gdLst>
                <a:gd name="T0" fmla="*/ 149 w 204"/>
                <a:gd name="T1" fmla="*/ 2 h 112"/>
                <a:gd name="T2" fmla="*/ 204 w 204"/>
                <a:gd name="T3" fmla="*/ 57 h 112"/>
                <a:gd name="T4" fmla="*/ 149 w 204"/>
                <a:gd name="T5" fmla="*/ 112 h 112"/>
                <a:gd name="T6" fmla="*/ 0 w 204"/>
                <a:gd name="T7" fmla="*/ 110 h 112"/>
                <a:gd name="T8" fmla="*/ 1 w 204"/>
                <a:gd name="T9" fmla="*/ 0 h 112"/>
                <a:gd name="T10" fmla="*/ 149 w 204"/>
                <a:gd name="T1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2">
                  <a:moveTo>
                    <a:pt x="149" y="2"/>
                  </a:moveTo>
                  <a:cubicBezTo>
                    <a:pt x="180" y="2"/>
                    <a:pt x="204" y="27"/>
                    <a:pt x="204" y="57"/>
                  </a:cubicBezTo>
                  <a:cubicBezTo>
                    <a:pt x="204" y="88"/>
                    <a:pt x="179" y="112"/>
                    <a:pt x="149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49" y="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9"/>
            <p:cNvSpPr>
              <a:spLocks/>
            </p:cNvSpPr>
            <p:nvPr userDrawn="1"/>
          </p:nvSpPr>
          <p:spPr bwMode="auto">
            <a:xfrm>
              <a:off x="4133851" y="2546350"/>
              <a:ext cx="128588" cy="33338"/>
            </a:xfrm>
            <a:custGeom>
              <a:avLst/>
              <a:gdLst>
                <a:gd name="T0" fmla="*/ 11 w 81"/>
                <a:gd name="T1" fmla="*/ 21 h 21"/>
                <a:gd name="T2" fmla="*/ 0 w 81"/>
                <a:gd name="T3" fmla="*/ 10 h 21"/>
                <a:gd name="T4" fmla="*/ 11 w 81"/>
                <a:gd name="T5" fmla="*/ 0 h 21"/>
                <a:gd name="T6" fmla="*/ 70 w 81"/>
                <a:gd name="T7" fmla="*/ 0 h 21"/>
                <a:gd name="T8" fmla="*/ 81 w 81"/>
                <a:gd name="T9" fmla="*/ 11 h 21"/>
                <a:gd name="T10" fmla="*/ 70 w 81"/>
                <a:gd name="T11" fmla="*/ 21 h 21"/>
                <a:gd name="T12" fmla="*/ 11 w 8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6" y="0"/>
                    <a:pt x="81" y="5"/>
                    <a:pt x="81" y="11"/>
                  </a:cubicBezTo>
                  <a:cubicBezTo>
                    <a:pt x="81" y="16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0"/>
            <p:cNvSpPr>
              <a:spLocks/>
            </p:cNvSpPr>
            <p:nvPr userDrawn="1"/>
          </p:nvSpPr>
          <p:spPr bwMode="auto">
            <a:xfrm>
              <a:off x="4133851" y="2498725"/>
              <a:ext cx="130175" cy="33338"/>
            </a:xfrm>
            <a:custGeom>
              <a:avLst/>
              <a:gdLst>
                <a:gd name="T0" fmla="*/ 11 w 82"/>
                <a:gd name="T1" fmla="*/ 21 h 21"/>
                <a:gd name="T2" fmla="*/ 0 w 82"/>
                <a:gd name="T3" fmla="*/ 10 h 21"/>
                <a:gd name="T4" fmla="*/ 11 w 82"/>
                <a:gd name="T5" fmla="*/ 0 h 21"/>
                <a:gd name="T6" fmla="*/ 70 w 82"/>
                <a:gd name="T7" fmla="*/ 0 h 21"/>
                <a:gd name="T8" fmla="*/ 82 w 82"/>
                <a:gd name="T9" fmla="*/ 11 h 21"/>
                <a:gd name="T10" fmla="*/ 70 w 82"/>
                <a:gd name="T11" fmla="*/ 21 h 21"/>
                <a:gd name="T12" fmla="*/ 11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7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1"/>
            <p:cNvSpPr>
              <a:spLocks/>
            </p:cNvSpPr>
            <p:nvPr userDrawn="1"/>
          </p:nvSpPr>
          <p:spPr bwMode="auto">
            <a:xfrm>
              <a:off x="4133851" y="2451100"/>
              <a:ext cx="130175" cy="33338"/>
            </a:xfrm>
            <a:custGeom>
              <a:avLst/>
              <a:gdLst>
                <a:gd name="T0" fmla="*/ 11 w 82"/>
                <a:gd name="T1" fmla="*/ 21 h 21"/>
                <a:gd name="T2" fmla="*/ 0 w 82"/>
                <a:gd name="T3" fmla="*/ 11 h 21"/>
                <a:gd name="T4" fmla="*/ 12 w 82"/>
                <a:gd name="T5" fmla="*/ 0 h 21"/>
                <a:gd name="T6" fmla="*/ 70 w 82"/>
                <a:gd name="T7" fmla="*/ 1 h 21"/>
                <a:gd name="T8" fmla="*/ 82 w 82"/>
                <a:gd name="T9" fmla="*/ 11 h 21"/>
                <a:gd name="T10" fmla="*/ 70 w 82"/>
                <a:gd name="T11" fmla="*/ 21 h 21"/>
                <a:gd name="T12" fmla="*/ 11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1"/>
                    <a:pt x="82" y="5"/>
                    <a:pt x="82" y="11"/>
                  </a:cubicBezTo>
                  <a:cubicBezTo>
                    <a:pt x="82" y="17"/>
                    <a:pt x="77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2"/>
            <p:cNvSpPr>
              <a:spLocks/>
            </p:cNvSpPr>
            <p:nvPr userDrawn="1"/>
          </p:nvSpPr>
          <p:spPr bwMode="auto">
            <a:xfrm>
              <a:off x="4133851" y="2403475"/>
              <a:ext cx="130175" cy="34925"/>
            </a:xfrm>
            <a:custGeom>
              <a:avLst/>
              <a:gdLst>
                <a:gd name="T0" fmla="*/ 12 w 82"/>
                <a:gd name="T1" fmla="*/ 21 h 22"/>
                <a:gd name="T2" fmla="*/ 0 w 82"/>
                <a:gd name="T3" fmla="*/ 11 h 22"/>
                <a:gd name="T4" fmla="*/ 12 w 82"/>
                <a:gd name="T5" fmla="*/ 0 h 22"/>
                <a:gd name="T6" fmla="*/ 71 w 82"/>
                <a:gd name="T7" fmla="*/ 1 h 22"/>
                <a:gd name="T8" fmla="*/ 82 w 82"/>
                <a:gd name="T9" fmla="*/ 11 h 22"/>
                <a:gd name="T10" fmla="*/ 71 w 82"/>
                <a:gd name="T11" fmla="*/ 22 h 22"/>
                <a:gd name="T12" fmla="*/ 12 w 8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2">
                  <a:moveTo>
                    <a:pt x="12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7" y="1"/>
                    <a:pt x="82" y="6"/>
                    <a:pt x="82" y="11"/>
                  </a:cubicBezTo>
                  <a:cubicBezTo>
                    <a:pt x="82" y="17"/>
                    <a:pt x="77" y="22"/>
                    <a:pt x="71" y="22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3"/>
            <p:cNvSpPr>
              <a:spLocks/>
            </p:cNvSpPr>
            <p:nvPr userDrawn="1"/>
          </p:nvSpPr>
          <p:spPr bwMode="auto">
            <a:xfrm>
              <a:off x="6205538" y="2170113"/>
              <a:ext cx="173038" cy="485775"/>
            </a:xfrm>
            <a:custGeom>
              <a:avLst/>
              <a:gdLst>
                <a:gd name="T0" fmla="*/ 43 w 109"/>
                <a:gd name="T1" fmla="*/ 2 h 306"/>
                <a:gd name="T2" fmla="*/ 103 w 109"/>
                <a:gd name="T3" fmla="*/ 149 h 306"/>
                <a:gd name="T4" fmla="*/ 66 w 109"/>
                <a:gd name="T5" fmla="*/ 304 h 306"/>
                <a:gd name="T6" fmla="*/ 6 w 109"/>
                <a:gd name="T7" fmla="*/ 156 h 306"/>
                <a:gd name="T8" fmla="*/ 43 w 109"/>
                <a:gd name="T9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06">
                  <a:moveTo>
                    <a:pt x="43" y="2"/>
                  </a:moveTo>
                  <a:cubicBezTo>
                    <a:pt x="70" y="0"/>
                    <a:pt x="97" y="66"/>
                    <a:pt x="103" y="149"/>
                  </a:cubicBezTo>
                  <a:cubicBezTo>
                    <a:pt x="109" y="232"/>
                    <a:pt x="93" y="302"/>
                    <a:pt x="66" y="304"/>
                  </a:cubicBezTo>
                  <a:cubicBezTo>
                    <a:pt x="39" y="306"/>
                    <a:pt x="12" y="240"/>
                    <a:pt x="6" y="156"/>
                  </a:cubicBezTo>
                  <a:cubicBezTo>
                    <a:pt x="0" y="73"/>
                    <a:pt x="16" y="4"/>
                    <a:pt x="43" y="2"/>
                  </a:cubicBez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4"/>
            <p:cNvSpPr>
              <a:spLocks/>
            </p:cNvSpPr>
            <p:nvPr userDrawn="1"/>
          </p:nvSpPr>
          <p:spPr bwMode="auto">
            <a:xfrm>
              <a:off x="6273801" y="2044700"/>
              <a:ext cx="1792288" cy="608013"/>
            </a:xfrm>
            <a:custGeom>
              <a:avLst/>
              <a:gdLst>
                <a:gd name="T0" fmla="*/ 1086 w 1129"/>
                <a:gd name="T1" fmla="*/ 303 h 383"/>
                <a:gd name="T2" fmla="*/ 1123 w 1129"/>
                <a:gd name="T3" fmla="*/ 149 h 383"/>
                <a:gd name="T4" fmla="*/ 1063 w 1129"/>
                <a:gd name="T5" fmla="*/ 2 h 383"/>
                <a:gd name="T6" fmla="*/ 0 w 1129"/>
                <a:gd name="T7" fmla="*/ 81 h 383"/>
                <a:gd name="T8" fmla="*/ 60 w 1129"/>
                <a:gd name="T9" fmla="*/ 228 h 383"/>
                <a:gd name="T10" fmla="*/ 23 w 1129"/>
                <a:gd name="T11" fmla="*/ 383 h 383"/>
                <a:gd name="T12" fmla="*/ 1086 w 1129"/>
                <a:gd name="T13" fmla="*/ 30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9" h="383">
                  <a:moveTo>
                    <a:pt x="1086" y="303"/>
                  </a:moveTo>
                  <a:cubicBezTo>
                    <a:pt x="1112" y="301"/>
                    <a:pt x="1129" y="232"/>
                    <a:pt x="1123" y="149"/>
                  </a:cubicBezTo>
                  <a:cubicBezTo>
                    <a:pt x="1117" y="65"/>
                    <a:pt x="1090" y="0"/>
                    <a:pt x="1063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79"/>
                    <a:pt x="54" y="145"/>
                    <a:pt x="60" y="228"/>
                  </a:cubicBezTo>
                  <a:cubicBezTo>
                    <a:pt x="66" y="311"/>
                    <a:pt x="50" y="381"/>
                    <a:pt x="23" y="383"/>
                  </a:cubicBezTo>
                  <a:lnTo>
                    <a:pt x="1086" y="303"/>
                  </a:lnTo>
                  <a:close/>
                </a:path>
              </a:pathLst>
            </a:custGeom>
            <a:solidFill>
              <a:srgbClr val="E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5"/>
            <p:cNvSpPr>
              <a:spLocks/>
            </p:cNvSpPr>
            <p:nvPr userDrawn="1"/>
          </p:nvSpPr>
          <p:spPr bwMode="auto">
            <a:xfrm>
              <a:off x="6361113" y="2389188"/>
              <a:ext cx="1695450" cy="177800"/>
            </a:xfrm>
            <a:custGeom>
              <a:avLst/>
              <a:gdLst>
                <a:gd name="T0" fmla="*/ 1063 w 1068"/>
                <a:gd name="T1" fmla="*/ 33 h 112"/>
                <a:gd name="T2" fmla="*/ 1068 w 1068"/>
                <a:gd name="T3" fmla="*/ 0 h 112"/>
                <a:gd name="T4" fmla="*/ 5 w 1068"/>
                <a:gd name="T5" fmla="*/ 80 h 112"/>
                <a:gd name="T6" fmla="*/ 0 w 1068"/>
                <a:gd name="T7" fmla="*/ 112 h 112"/>
                <a:gd name="T8" fmla="*/ 1063 w 1068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8" h="112">
                  <a:moveTo>
                    <a:pt x="1063" y="33"/>
                  </a:moveTo>
                  <a:cubicBezTo>
                    <a:pt x="1065" y="23"/>
                    <a:pt x="1067" y="12"/>
                    <a:pt x="1068" y="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91"/>
                    <a:pt x="2" y="102"/>
                    <a:pt x="0" y="112"/>
                  </a:cubicBezTo>
                  <a:lnTo>
                    <a:pt x="1063" y="33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6"/>
            <p:cNvSpPr>
              <a:spLocks/>
            </p:cNvSpPr>
            <p:nvPr userDrawn="1"/>
          </p:nvSpPr>
          <p:spPr bwMode="auto">
            <a:xfrm>
              <a:off x="6783388" y="2130425"/>
              <a:ext cx="128588" cy="484188"/>
            </a:xfrm>
            <a:custGeom>
              <a:avLst/>
              <a:gdLst>
                <a:gd name="T0" fmla="*/ 23 w 81"/>
                <a:gd name="T1" fmla="*/ 305 h 305"/>
                <a:gd name="T2" fmla="*/ 60 w 81"/>
                <a:gd name="T3" fmla="*/ 150 h 305"/>
                <a:gd name="T4" fmla="*/ 0 w 81"/>
                <a:gd name="T5" fmla="*/ 3 h 305"/>
                <a:gd name="T6" fmla="*/ 15 w 81"/>
                <a:gd name="T7" fmla="*/ 2 h 305"/>
                <a:gd name="T8" fmla="*/ 75 w 81"/>
                <a:gd name="T9" fmla="*/ 149 h 305"/>
                <a:gd name="T10" fmla="*/ 38 w 81"/>
                <a:gd name="T11" fmla="*/ 304 h 305"/>
                <a:gd name="T12" fmla="*/ 23 w 81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5">
                  <a:moveTo>
                    <a:pt x="23" y="305"/>
                  </a:moveTo>
                  <a:cubicBezTo>
                    <a:pt x="50" y="303"/>
                    <a:pt x="67" y="233"/>
                    <a:pt x="60" y="150"/>
                  </a:cubicBezTo>
                  <a:cubicBezTo>
                    <a:pt x="54" y="67"/>
                    <a:pt x="27" y="1"/>
                    <a:pt x="0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42" y="0"/>
                    <a:pt x="69" y="66"/>
                    <a:pt x="75" y="149"/>
                  </a:cubicBezTo>
                  <a:cubicBezTo>
                    <a:pt x="81" y="232"/>
                    <a:pt x="65" y="302"/>
                    <a:pt x="38" y="304"/>
                  </a:cubicBezTo>
                  <a:lnTo>
                    <a:pt x="23" y="305"/>
                  </a:ln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7"/>
            <p:cNvSpPr>
              <a:spLocks/>
            </p:cNvSpPr>
            <p:nvPr userDrawn="1"/>
          </p:nvSpPr>
          <p:spPr bwMode="auto">
            <a:xfrm>
              <a:off x="6213476" y="2330450"/>
              <a:ext cx="155575" cy="236538"/>
            </a:xfrm>
            <a:custGeom>
              <a:avLst/>
              <a:gdLst>
                <a:gd name="T0" fmla="*/ 0 w 98"/>
                <a:gd name="T1" fmla="*/ 32 h 149"/>
                <a:gd name="T2" fmla="*/ 93 w 98"/>
                <a:gd name="T3" fmla="*/ 149 h 149"/>
                <a:gd name="T4" fmla="*/ 98 w 98"/>
                <a:gd name="T5" fmla="*/ 117 h 149"/>
                <a:gd name="T6" fmla="*/ 0 w 98"/>
                <a:gd name="T7" fmla="*/ 0 h 149"/>
                <a:gd name="T8" fmla="*/ 0 w 98"/>
                <a:gd name="T9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49">
                  <a:moveTo>
                    <a:pt x="0" y="32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5" y="139"/>
                    <a:pt x="97" y="128"/>
                    <a:pt x="98" y="1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21"/>
                    <a:pt x="0" y="32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8"/>
            <p:cNvSpPr>
              <a:spLocks/>
            </p:cNvSpPr>
            <p:nvPr userDrawn="1"/>
          </p:nvSpPr>
          <p:spPr bwMode="auto">
            <a:xfrm>
              <a:off x="5230813" y="2422525"/>
              <a:ext cx="1089025" cy="514350"/>
            </a:xfrm>
            <a:custGeom>
              <a:avLst/>
              <a:gdLst>
                <a:gd name="T0" fmla="*/ 686 w 686"/>
                <a:gd name="T1" fmla="*/ 22 h 324"/>
                <a:gd name="T2" fmla="*/ 0 w 686"/>
                <a:gd name="T3" fmla="*/ 236 h 324"/>
                <a:gd name="T4" fmla="*/ 21 w 686"/>
                <a:gd name="T5" fmla="*/ 225 h 324"/>
                <a:gd name="T6" fmla="*/ 9 w 686"/>
                <a:gd name="T7" fmla="*/ 203 h 324"/>
                <a:gd name="T8" fmla="*/ 388 w 686"/>
                <a:gd name="T9" fmla="*/ 150 h 324"/>
                <a:gd name="T10" fmla="*/ 669 w 686"/>
                <a:gd name="T11" fmla="*/ 2 h 324"/>
                <a:gd name="T12" fmla="*/ 686 w 686"/>
                <a:gd name="T13" fmla="*/ 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324">
                  <a:moveTo>
                    <a:pt x="686" y="22"/>
                  </a:moveTo>
                  <a:cubicBezTo>
                    <a:pt x="547" y="26"/>
                    <a:pt x="378" y="324"/>
                    <a:pt x="0" y="236"/>
                  </a:cubicBezTo>
                  <a:cubicBezTo>
                    <a:pt x="21" y="225"/>
                    <a:pt x="21" y="225"/>
                    <a:pt x="21" y="225"/>
                  </a:cubicBezTo>
                  <a:cubicBezTo>
                    <a:pt x="9" y="203"/>
                    <a:pt x="9" y="203"/>
                    <a:pt x="9" y="203"/>
                  </a:cubicBezTo>
                  <a:cubicBezTo>
                    <a:pt x="9" y="203"/>
                    <a:pt x="192" y="282"/>
                    <a:pt x="388" y="150"/>
                  </a:cubicBezTo>
                  <a:cubicBezTo>
                    <a:pt x="523" y="59"/>
                    <a:pt x="585" y="0"/>
                    <a:pt x="669" y="2"/>
                  </a:cubicBezTo>
                  <a:lnTo>
                    <a:pt x="686" y="2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61D1F02B-5B7C-F2C6-AAC4-032413336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9877" y="1613253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11632C7C-9E64-D704-24CA-3944FB2CB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F027C61-3B28-47E5-AD9C-9532CB48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1233E221-CD7E-4D4B-8CE7-A8A9E084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3789305-AB4E-441E-A9FB-7563303B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2371DD47-9DA3-3C88-4260-53F71BC84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7D587648-EE2C-633F-53E5-9A2436DAF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0946" y="2920297"/>
            <a:ext cx="3755029" cy="3722508"/>
          </a:xfrm>
          <a:prstGeom prst="rect">
            <a:avLst/>
          </a:prstGeom>
        </p:spPr>
      </p:pic>
      <p:sp>
        <p:nvSpPr>
          <p:cNvPr id="401" name="AutoShape 396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C2F319-F29A-4211-A9B6-1A8DF933A01E}"/>
              </a:ext>
            </a:extLst>
          </p:cNvPr>
          <p:cNvGrpSpPr/>
          <p:nvPr userDrawn="1"/>
        </p:nvGrpSpPr>
        <p:grpSpPr>
          <a:xfrm>
            <a:off x="3336926" y="3292475"/>
            <a:ext cx="5470525" cy="3200400"/>
            <a:chOff x="3336926" y="3292475"/>
            <a:chExt cx="5470525" cy="3200400"/>
          </a:xfrm>
        </p:grpSpPr>
        <p:sp>
          <p:nvSpPr>
            <p:cNvPr id="404" name="Freeform 400"/>
            <p:cNvSpPr>
              <a:spLocks/>
            </p:cNvSpPr>
            <p:nvPr userDrawn="1"/>
          </p:nvSpPr>
          <p:spPr bwMode="auto">
            <a:xfrm>
              <a:off x="3336926" y="5178425"/>
              <a:ext cx="5470525" cy="1314450"/>
            </a:xfrm>
            <a:custGeom>
              <a:avLst/>
              <a:gdLst>
                <a:gd name="T0" fmla="*/ 1724 w 3447"/>
                <a:gd name="T1" fmla="*/ 0 h 828"/>
                <a:gd name="T2" fmla="*/ 1287 w 3447"/>
                <a:gd name="T3" fmla="*/ 13 h 828"/>
                <a:gd name="T4" fmla="*/ 1287 w 3447"/>
                <a:gd name="T5" fmla="*/ 46 h 828"/>
                <a:gd name="T6" fmla="*/ 1826 w 3447"/>
                <a:gd name="T7" fmla="*/ 33 h 828"/>
                <a:gd name="T8" fmla="*/ 1836 w 3447"/>
                <a:gd name="T9" fmla="*/ 449 h 828"/>
                <a:gd name="T10" fmla="*/ 1222 w 3447"/>
                <a:gd name="T11" fmla="*/ 548 h 828"/>
                <a:gd name="T12" fmla="*/ 708 w 3447"/>
                <a:gd name="T13" fmla="*/ 476 h 828"/>
                <a:gd name="T14" fmla="*/ 705 w 3447"/>
                <a:gd name="T15" fmla="*/ 352 h 828"/>
                <a:gd name="T16" fmla="*/ 213 w 3447"/>
                <a:gd name="T17" fmla="*/ 352 h 828"/>
                <a:gd name="T18" fmla="*/ 213 w 3447"/>
                <a:gd name="T19" fmla="*/ 214 h 828"/>
                <a:gd name="T20" fmla="*/ 0 w 3447"/>
                <a:gd name="T21" fmla="*/ 414 h 828"/>
                <a:gd name="T22" fmla="*/ 1724 w 3447"/>
                <a:gd name="T23" fmla="*/ 828 h 828"/>
                <a:gd name="T24" fmla="*/ 3447 w 3447"/>
                <a:gd name="T25" fmla="*/ 414 h 828"/>
                <a:gd name="T26" fmla="*/ 1724 w 3447"/>
                <a:gd name="T27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7" h="828">
                  <a:moveTo>
                    <a:pt x="1724" y="0"/>
                  </a:moveTo>
                  <a:cubicBezTo>
                    <a:pt x="1573" y="0"/>
                    <a:pt x="1426" y="4"/>
                    <a:pt x="1287" y="13"/>
                  </a:cubicBezTo>
                  <a:cubicBezTo>
                    <a:pt x="1287" y="46"/>
                    <a:pt x="1287" y="46"/>
                    <a:pt x="1287" y="46"/>
                  </a:cubicBezTo>
                  <a:cubicBezTo>
                    <a:pt x="1826" y="33"/>
                    <a:pt x="1826" y="33"/>
                    <a:pt x="1826" y="33"/>
                  </a:cubicBezTo>
                  <a:cubicBezTo>
                    <a:pt x="1836" y="449"/>
                    <a:pt x="1836" y="449"/>
                    <a:pt x="1836" y="449"/>
                  </a:cubicBezTo>
                  <a:cubicBezTo>
                    <a:pt x="1222" y="548"/>
                    <a:pt x="1222" y="548"/>
                    <a:pt x="1222" y="548"/>
                  </a:cubicBezTo>
                  <a:cubicBezTo>
                    <a:pt x="708" y="476"/>
                    <a:pt x="708" y="476"/>
                    <a:pt x="708" y="476"/>
                  </a:cubicBezTo>
                  <a:cubicBezTo>
                    <a:pt x="705" y="352"/>
                    <a:pt x="705" y="352"/>
                    <a:pt x="705" y="352"/>
                  </a:cubicBezTo>
                  <a:cubicBezTo>
                    <a:pt x="213" y="352"/>
                    <a:pt x="213" y="352"/>
                    <a:pt x="213" y="352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78" y="274"/>
                    <a:pt x="0" y="342"/>
                    <a:pt x="0" y="414"/>
                  </a:cubicBezTo>
                  <a:cubicBezTo>
                    <a:pt x="0" y="643"/>
                    <a:pt x="772" y="828"/>
                    <a:pt x="1724" y="828"/>
                  </a:cubicBezTo>
                  <a:cubicBezTo>
                    <a:pt x="2676" y="828"/>
                    <a:pt x="3447" y="643"/>
                    <a:pt x="3447" y="414"/>
                  </a:cubicBezTo>
                  <a:cubicBezTo>
                    <a:pt x="3447" y="185"/>
                    <a:pt x="2676" y="0"/>
                    <a:pt x="172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1"/>
            <p:cNvSpPr>
              <a:spLocks/>
            </p:cNvSpPr>
            <p:nvPr userDrawn="1"/>
          </p:nvSpPr>
          <p:spPr bwMode="auto">
            <a:xfrm>
              <a:off x="5256213" y="3968750"/>
              <a:ext cx="2528888" cy="1390650"/>
            </a:xfrm>
            <a:custGeom>
              <a:avLst/>
              <a:gdLst>
                <a:gd name="T0" fmla="*/ 1593 w 1593"/>
                <a:gd name="T1" fmla="*/ 820 h 876"/>
                <a:gd name="T2" fmla="*/ 1577 w 1593"/>
                <a:gd name="T3" fmla="*/ 860 h 876"/>
                <a:gd name="T4" fmla="*/ 1537 w 1593"/>
                <a:gd name="T5" fmla="*/ 876 h 876"/>
                <a:gd name="T6" fmla="*/ 56 w 1593"/>
                <a:gd name="T7" fmla="*/ 876 h 876"/>
                <a:gd name="T8" fmla="*/ 17 w 1593"/>
                <a:gd name="T9" fmla="*/ 860 h 876"/>
                <a:gd name="T10" fmla="*/ 0 w 1593"/>
                <a:gd name="T11" fmla="*/ 820 h 876"/>
                <a:gd name="T12" fmla="*/ 0 w 1593"/>
                <a:gd name="T13" fmla="*/ 0 h 876"/>
                <a:gd name="T14" fmla="*/ 1593 w 1593"/>
                <a:gd name="T15" fmla="*/ 0 h 876"/>
                <a:gd name="T16" fmla="*/ 1593 w 1593"/>
                <a:gd name="T17" fmla="*/ 8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876">
                  <a:moveTo>
                    <a:pt x="1593" y="820"/>
                  </a:moveTo>
                  <a:cubicBezTo>
                    <a:pt x="1593" y="834"/>
                    <a:pt x="1588" y="849"/>
                    <a:pt x="1577" y="860"/>
                  </a:cubicBezTo>
                  <a:cubicBezTo>
                    <a:pt x="1566" y="870"/>
                    <a:pt x="1551" y="876"/>
                    <a:pt x="1537" y="876"/>
                  </a:cubicBezTo>
                  <a:cubicBezTo>
                    <a:pt x="56" y="876"/>
                    <a:pt x="56" y="876"/>
                    <a:pt x="56" y="876"/>
                  </a:cubicBezTo>
                  <a:cubicBezTo>
                    <a:pt x="42" y="876"/>
                    <a:pt x="28" y="870"/>
                    <a:pt x="17" y="860"/>
                  </a:cubicBezTo>
                  <a:cubicBezTo>
                    <a:pt x="6" y="849"/>
                    <a:pt x="0" y="834"/>
                    <a:pt x="0" y="8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93" y="0"/>
                    <a:pt x="1593" y="0"/>
                    <a:pt x="1593" y="0"/>
                  </a:cubicBezTo>
                  <a:lnTo>
                    <a:pt x="1593" y="820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02"/>
            <p:cNvSpPr>
              <a:spLocks/>
            </p:cNvSpPr>
            <p:nvPr userDrawn="1"/>
          </p:nvSpPr>
          <p:spPr bwMode="auto">
            <a:xfrm>
              <a:off x="5256213" y="3589338"/>
              <a:ext cx="2528888" cy="884238"/>
            </a:xfrm>
            <a:custGeom>
              <a:avLst/>
              <a:gdLst>
                <a:gd name="T0" fmla="*/ 1593 w 1593"/>
                <a:gd name="T1" fmla="*/ 239 h 557"/>
                <a:gd name="T2" fmla="*/ 1500 w 1593"/>
                <a:gd name="T3" fmla="*/ 464 h 557"/>
                <a:gd name="T4" fmla="*/ 1275 w 1593"/>
                <a:gd name="T5" fmla="*/ 557 h 557"/>
                <a:gd name="T6" fmla="*/ 319 w 1593"/>
                <a:gd name="T7" fmla="*/ 557 h 557"/>
                <a:gd name="T8" fmla="*/ 93 w 1593"/>
                <a:gd name="T9" fmla="*/ 464 h 557"/>
                <a:gd name="T10" fmla="*/ 0 w 1593"/>
                <a:gd name="T11" fmla="*/ 239 h 557"/>
                <a:gd name="T12" fmla="*/ 0 w 1593"/>
                <a:gd name="T13" fmla="*/ 56 h 557"/>
                <a:gd name="T14" fmla="*/ 17 w 1593"/>
                <a:gd name="T15" fmla="*/ 16 h 557"/>
                <a:gd name="T16" fmla="*/ 56 w 1593"/>
                <a:gd name="T17" fmla="*/ 0 h 557"/>
                <a:gd name="T18" fmla="*/ 1537 w 1593"/>
                <a:gd name="T19" fmla="*/ 0 h 557"/>
                <a:gd name="T20" fmla="*/ 1577 w 1593"/>
                <a:gd name="T21" fmla="*/ 16 h 557"/>
                <a:gd name="T22" fmla="*/ 1593 w 1593"/>
                <a:gd name="T23" fmla="*/ 56 h 557"/>
                <a:gd name="T24" fmla="*/ 1593 w 1593"/>
                <a:gd name="T25" fmla="*/ 23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3" h="557">
                  <a:moveTo>
                    <a:pt x="1593" y="239"/>
                  </a:moveTo>
                  <a:cubicBezTo>
                    <a:pt x="1593" y="320"/>
                    <a:pt x="1562" y="402"/>
                    <a:pt x="1500" y="464"/>
                  </a:cubicBezTo>
                  <a:cubicBezTo>
                    <a:pt x="1438" y="526"/>
                    <a:pt x="1356" y="557"/>
                    <a:pt x="1275" y="557"/>
                  </a:cubicBezTo>
                  <a:cubicBezTo>
                    <a:pt x="319" y="557"/>
                    <a:pt x="319" y="557"/>
                    <a:pt x="319" y="557"/>
                  </a:cubicBezTo>
                  <a:cubicBezTo>
                    <a:pt x="237" y="557"/>
                    <a:pt x="156" y="526"/>
                    <a:pt x="93" y="464"/>
                  </a:cubicBezTo>
                  <a:cubicBezTo>
                    <a:pt x="31" y="402"/>
                    <a:pt x="0" y="320"/>
                    <a:pt x="0" y="23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2"/>
                    <a:pt x="6" y="27"/>
                    <a:pt x="17" y="16"/>
                  </a:cubicBezTo>
                  <a:cubicBezTo>
                    <a:pt x="28" y="5"/>
                    <a:pt x="42" y="0"/>
                    <a:pt x="56" y="0"/>
                  </a:cubicBezTo>
                  <a:cubicBezTo>
                    <a:pt x="1537" y="0"/>
                    <a:pt x="1537" y="0"/>
                    <a:pt x="1537" y="0"/>
                  </a:cubicBezTo>
                  <a:cubicBezTo>
                    <a:pt x="1551" y="0"/>
                    <a:pt x="1566" y="5"/>
                    <a:pt x="1577" y="16"/>
                  </a:cubicBezTo>
                  <a:cubicBezTo>
                    <a:pt x="1588" y="27"/>
                    <a:pt x="1593" y="42"/>
                    <a:pt x="1593" y="56"/>
                  </a:cubicBezTo>
                  <a:lnTo>
                    <a:pt x="1593" y="239"/>
                  </a:lnTo>
                  <a:close/>
                </a:path>
              </a:pathLst>
            </a:cu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03"/>
            <p:cNvSpPr>
              <a:spLocks/>
            </p:cNvSpPr>
            <p:nvPr userDrawn="1"/>
          </p:nvSpPr>
          <p:spPr bwMode="auto">
            <a:xfrm>
              <a:off x="6084888" y="3292475"/>
              <a:ext cx="871538" cy="296863"/>
            </a:xfrm>
            <a:custGeom>
              <a:avLst/>
              <a:gdLst>
                <a:gd name="T0" fmla="*/ 549 w 549"/>
                <a:gd name="T1" fmla="*/ 187 h 187"/>
                <a:gd name="T2" fmla="*/ 478 w 549"/>
                <a:gd name="T3" fmla="*/ 187 h 187"/>
                <a:gd name="T4" fmla="*/ 478 w 549"/>
                <a:gd name="T5" fmla="*/ 115 h 187"/>
                <a:gd name="T6" fmla="*/ 465 w 549"/>
                <a:gd name="T7" fmla="*/ 84 h 187"/>
                <a:gd name="T8" fmla="*/ 434 w 549"/>
                <a:gd name="T9" fmla="*/ 71 h 187"/>
                <a:gd name="T10" fmla="*/ 115 w 549"/>
                <a:gd name="T11" fmla="*/ 71 h 187"/>
                <a:gd name="T12" fmla="*/ 84 w 549"/>
                <a:gd name="T13" fmla="*/ 84 h 187"/>
                <a:gd name="T14" fmla="*/ 72 w 549"/>
                <a:gd name="T15" fmla="*/ 115 h 187"/>
                <a:gd name="T16" fmla="*/ 72 w 549"/>
                <a:gd name="T17" fmla="*/ 187 h 187"/>
                <a:gd name="T18" fmla="*/ 0 w 549"/>
                <a:gd name="T19" fmla="*/ 187 h 187"/>
                <a:gd name="T20" fmla="*/ 0 w 549"/>
                <a:gd name="T21" fmla="*/ 115 h 187"/>
                <a:gd name="T22" fmla="*/ 34 w 549"/>
                <a:gd name="T23" fmla="*/ 33 h 187"/>
                <a:gd name="T24" fmla="*/ 115 w 549"/>
                <a:gd name="T25" fmla="*/ 0 h 187"/>
                <a:gd name="T26" fmla="*/ 434 w 549"/>
                <a:gd name="T27" fmla="*/ 0 h 187"/>
                <a:gd name="T28" fmla="*/ 516 w 549"/>
                <a:gd name="T29" fmla="*/ 33 h 187"/>
                <a:gd name="T30" fmla="*/ 549 w 549"/>
                <a:gd name="T31" fmla="*/ 115 h 187"/>
                <a:gd name="T32" fmla="*/ 549 w 549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9" h="187">
                  <a:moveTo>
                    <a:pt x="549" y="187"/>
                  </a:moveTo>
                  <a:cubicBezTo>
                    <a:pt x="478" y="187"/>
                    <a:pt x="478" y="187"/>
                    <a:pt x="478" y="187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03"/>
                    <a:pt x="473" y="92"/>
                    <a:pt x="465" y="84"/>
                  </a:cubicBezTo>
                  <a:cubicBezTo>
                    <a:pt x="457" y="76"/>
                    <a:pt x="446" y="71"/>
                    <a:pt x="434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4" y="71"/>
                    <a:pt x="93" y="76"/>
                    <a:pt x="84" y="84"/>
                  </a:cubicBezTo>
                  <a:cubicBezTo>
                    <a:pt x="76" y="92"/>
                    <a:pt x="72" y="103"/>
                    <a:pt x="72" y="115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84"/>
                    <a:pt x="12" y="55"/>
                    <a:pt x="34" y="33"/>
                  </a:cubicBezTo>
                  <a:cubicBezTo>
                    <a:pt x="56" y="12"/>
                    <a:pt x="85" y="0"/>
                    <a:pt x="115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65" y="0"/>
                    <a:pt x="494" y="12"/>
                    <a:pt x="516" y="33"/>
                  </a:cubicBezTo>
                  <a:cubicBezTo>
                    <a:pt x="537" y="55"/>
                    <a:pt x="549" y="84"/>
                    <a:pt x="549" y="115"/>
                  </a:cubicBezTo>
                  <a:lnTo>
                    <a:pt x="549" y="187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404"/>
            <p:cNvSpPr>
              <a:spLocks noChangeArrowheads="1"/>
            </p:cNvSpPr>
            <p:nvPr userDrawn="1"/>
          </p:nvSpPr>
          <p:spPr bwMode="auto">
            <a:xfrm>
              <a:off x="5511801" y="3538538"/>
              <a:ext cx="317500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Rectangle 405"/>
            <p:cNvSpPr>
              <a:spLocks noChangeArrowheads="1"/>
            </p:cNvSpPr>
            <p:nvPr userDrawn="1"/>
          </p:nvSpPr>
          <p:spPr bwMode="auto">
            <a:xfrm>
              <a:off x="7213601" y="3538538"/>
              <a:ext cx="315913" cy="50800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Rectangle 406"/>
            <p:cNvSpPr>
              <a:spLocks noChangeArrowheads="1"/>
            </p:cNvSpPr>
            <p:nvPr userDrawn="1"/>
          </p:nvSpPr>
          <p:spPr bwMode="auto">
            <a:xfrm>
              <a:off x="6381751" y="4303713"/>
              <a:ext cx="277813" cy="341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Rectangle 407"/>
            <p:cNvSpPr>
              <a:spLocks noChangeArrowheads="1"/>
            </p:cNvSpPr>
            <p:nvPr userDrawn="1"/>
          </p:nvSpPr>
          <p:spPr bwMode="auto">
            <a:xfrm>
              <a:off x="6381751" y="3589338"/>
              <a:ext cx="277813" cy="714375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Rectangle 408"/>
            <p:cNvSpPr>
              <a:spLocks noChangeArrowheads="1"/>
            </p:cNvSpPr>
            <p:nvPr userDrawn="1"/>
          </p:nvSpPr>
          <p:spPr bwMode="auto">
            <a:xfrm>
              <a:off x="6381751" y="4455913"/>
              <a:ext cx="277813" cy="903487"/>
            </a:xfrm>
            <a:prstGeom prst="rect">
              <a:avLst/>
            </a:prstGeom>
            <a:solidFill>
              <a:srgbClr val="495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Rectangle 409"/>
            <p:cNvSpPr>
              <a:spLocks noChangeArrowheads="1"/>
            </p:cNvSpPr>
            <p:nvPr userDrawn="1"/>
          </p:nvSpPr>
          <p:spPr bwMode="auto">
            <a:xfrm>
              <a:off x="6502401" y="4097338"/>
              <a:ext cx="966788" cy="331788"/>
            </a:xfrm>
            <a:prstGeom prst="rect">
              <a:avLst/>
            </a:prstGeom>
            <a:solidFill>
              <a:srgbClr val="3F7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0"/>
            <p:cNvSpPr>
              <a:spLocks/>
            </p:cNvSpPr>
            <p:nvPr userDrawn="1"/>
          </p:nvSpPr>
          <p:spPr bwMode="auto">
            <a:xfrm>
              <a:off x="6221413" y="4097338"/>
              <a:ext cx="1023938" cy="1370013"/>
            </a:xfrm>
            <a:custGeom>
              <a:avLst/>
              <a:gdLst>
                <a:gd name="T0" fmla="*/ 396 w 645"/>
                <a:gd name="T1" fmla="*/ 0 h 863"/>
                <a:gd name="T2" fmla="*/ 296 w 645"/>
                <a:gd name="T3" fmla="*/ 163 h 863"/>
                <a:gd name="T4" fmla="*/ 645 w 645"/>
                <a:gd name="T5" fmla="*/ 863 h 863"/>
                <a:gd name="T6" fmla="*/ 387 w 645"/>
                <a:gd name="T7" fmla="*/ 863 h 863"/>
                <a:gd name="T8" fmla="*/ 38 w 645"/>
                <a:gd name="T9" fmla="*/ 163 h 863"/>
                <a:gd name="T10" fmla="*/ 139 w 645"/>
                <a:gd name="T11" fmla="*/ 0 h 863"/>
                <a:gd name="T12" fmla="*/ 396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396" y="0"/>
                  </a:moveTo>
                  <a:cubicBezTo>
                    <a:pt x="313" y="0"/>
                    <a:pt x="258" y="88"/>
                    <a:pt x="296" y="163"/>
                  </a:cubicBezTo>
                  <a:cubicBezTo>
                    <a:pt x="645" y="863"/>
                    <a:pt x="645" y="863"/>
                    <a:pt x="645" y="8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0" y="88"/>
                    <a:pt x="55" y="0"/>
                    <a:pt x="139" y="0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415" name="Freeform 411"/>
            <p:cNvSpPr>
              <a:spLocks/>
            </p:cNvSpPr>
            <p:nvPr userDrawn="1"/>
          </p:nvSpPr>
          <p:spPr bwMode="auto">
            <a:xfrm>
              <a:off x="6535738" y="4097338"/>
              <a:ext cx="709613" cy="1370013"/>
            </a:xfrm>
            <a:custGeom>
              <a:avLst/>
              <a:gdLst>
                <a:gd name="T0" fmla="*/ 98 w 447"/>
                <a:gd name="T1" fmla="*/ 163 h 863"/>
                <a:gd name="T2" fmla="*/ 198 w 447"/>
                <a:gd name="T3" fmla="*/ 0 h 863"/>
                <a:gd name="T4" fmla="*/ 138 w 447"/>
                <a:gd name="T5" fmla="*/ 0 h 863"/>
                <a:gd name="T6" fmla="*/ 37 w 447"/>
                <a:gd name="T7" fmla="*/ 163 h 863"/>
                <a:gd name="T8" fmla="*/ 387 w 447"/>
                <a:gd name="T9" fmla="*/ 863 h 863"/>
                <a:gd name="T10" fmla="*/ 447 w 447"/>
                <a:gd name="T11" fmla="*/ 863 h 863"/>
                <a:gd name="T12" fmla="*/ 98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98" y="163"/>
                  </a:moveTo>
                  <a:cubicBezTo>
                    <a:pt x="60" y="88"/>
                    <a:pt x="115" y="0"/>
                    <a:pt x="19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54" y="0"/>
                    <a:pt x="0" y="88"/>
                    <a:pt x="37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lnTo>
                    <a:pt x="98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2"/>
            <p:cNvSpPr>
              <a:spLocks/>
            </p:cNvSpPr>
            <p:nvPr userDrawn="1"/>
          </p:nvSpPr>
          <p:spPr bwMode="auto">
            <a:xfrm>
              <a:off x="6221413" y="4097338"/>
              <a:ext cx="709613" cy="1370013"/>
            </a:xfrm>
            <a:custGeom>
              <a:avLst/>
              <a:gdLst>
                <a:gd name="T0" fmla="*/ 199 w 447"/>
                <a:gd name="T1" fmla="*/ 0 h 863"/>
                <a:gd name="T2" fmla="*/ 139 w 447"/>
                <a:gd name="T3" fmla="*/ 0 h 863"/>
                <a:gd name="T4" fmla="*/ 38 w 447"/>
                <a:gd name="T5" fmla="*/ 163 h 863"/>
                <a:gd name="T6" fmla="*/ 387 w 447"/>
                <a:gd name="T7" fmla="*/ 863 h 863"/>
                <a:gd name="T8" fmla="*/ 447 w 447"/>
                <a:gd name="T9" fmla="*/ 863 h 863"/>
                <a:gd name="T10" fmla="*/ 98 w 447"/>
                <a:gd name="T11" fmla="*/ 163 h 863"/>
                <a:gd name="T12" fmla="*/ 199 w 447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19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5" y="0"/>
                    <a:pt x="0" y="88"/>
                    <a:pt x="38" y="163"/>
                  </a:cubicBezTo>
                  <a:cubicBezTo>
                    <a:pt x="387" y="863"/>
                    <a:pt x="387" y="863"/>
                    <a:pt x="387" y="863"/>
                  </a:cubicBezTo>
                  <a:cubicBezTo>
                    <a:pt x="447" y="863"/>
                    <a:pt x="447" y="863"/>
                    <a:pt x="447" y="8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60" y="88"/>
                    <a:pt x="115" y="0"/>
                    <a:pt x="19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3"/>
            <p:cNvSpPr>
              <a:spLocks/>
            </p:cNvSpPr>
            <p:nvPr userDrawn="1"/>
          </p:nvSpPr>
          <p:spPr bwMode="auto">
            <a:xfrm>
              <a:off x="6723063" y="4097338"/>
              <a:ext cx="1023938" cy="1370013"/>
            </a:xfrm>
            <a:custGeom>
              <a:avLst/>
              <a:gdLst>
                <a:gd name="T0" fmla="*/ 248 w 645"/>
                <a:gd name="T1" fmla="*/ 0 h 863"/>
                <a:gd name="T2" fmla="*/ 349 w 645"/>
                <a:gd name="T3" fmla="*/ 163 h 863"/>
                <a:gd name="T4" fmla="*/ 0 w 645"/>
                <a:gd name="T5" fmla="*/ 863 h 863"/>
                <a:gd name="T6" fmla="*/ 258 w 645"/>
                <a:gd name="T7" fmla="*/ 863 h 863"/>
                <a:gd name="T8" fmla="*/ 607 w 645"/>
                <a:gd name="T9" fmla="*/ 163 h 863"/>
                <a:gd name="T10" fmla="*/ 506 w 645"/>
                <a:gd name="T11" fmla="*/ 0 h 863"/>
                <a:gd name="T12" fmla="*/ 248 w 645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5" h="863">
                  <a:moveTo>
                    <a:pt x="248" y="0"/>
                  </a:moveTo>
                  <a:cubicBezTo>
                    <a:pt x="332" y="0"/>
                    <a:pt x="387" y="88"/>
                    <a:pt x="349" y="1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258" y="863"/>
                    <a:pt x="258" y="863"/>
                    <a:pt x="258" y="863"/>
                  </a:cubicBezTo>
                  <a:cubicBezTo>
                    <a:pt x="607" y="163"/>
                    <a:pt x="607" y="163"/>
                    <a:pt x="607" y="163"/>
                  </a:cubicBezTo>
                  <a:cubicBezTo>
                    <a:pt x="645" y="88"/>
                    <a:pt x="590" y="0"/>
                    <a:pt x="506" y="0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BA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14"/>
            <p:cNvSpPr>
              <a:spLocks/>
            </p:cNvSpPr>
            <p:nvPr userDrawn="1"/>
          </p:nvSpPr>
          <p:spPr bwMode="auto">
            <a:xfrm>
              <a:off x="6723063" y="4097338"/>
              <a:ext cx="709613" cy="1370013"/>
            </a:xfrm>
            <a:custGeom>
              <a:avLst/>
              <a:gdLst>
                <a:gd name="T0" fmla="*/ 349 w 447"/>
                <a:gd name="T1" fmla="*/ 163 h 863"/>
                <a:gd name="T2" fmla="*/ 248 w 447"/>
                <a:gd name="T3" fmla="*/ 0 h 863"/>
                <a:gd name="T4" fmla="*/ 309 w 447"/>
                <a:gd name="T5" fmla="*/ 0 h 863"/>
                <a:gd name="T6" fmla="*/ 410 w 447"/>
                <a:gd name="T7" fmla="*/ 163 h 863"/>
                <a:gd name="T8" fmla="*/ 60 w 447"/>
                <a:gd name="T9" fmla="*/ 863 h 863"/>
                <a:gd name="T10" fmla="*/ 0 w 447"/>
                <a:gd name="T11" fmla="*/ 863 h 863"/>
                <a:gd name="T12" fmla="*/ 349 w 447"/>
                <a:gd name="T13" fmla="*/ 1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863">
                  <a:moveTo>
                    <a:pt x="349" y="163"/>
                  </a:moveTo>
                  <a:cubicBezTo>
                    <a:pt x="387" y="88"/>
                    <a:pt x="332" y="0"/>
                    <a:pt x="24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92" y="0"/>
                    <a:pt x="447" y="88"/>
                    <a:pt x="410" y="163"/>
                  </a:cubicBezTo>
                  <a:cubicBezTo>
                    <a:pt x="60" y="863"/>
                    <a:pt x="60" y="863"/>
                    <a:pt x="60" y="863"/>
                  </a:cubicBezTo>
                  <a:cubicBezTo>
                    <a:pt x="0" y="863"/>
                    <a:pt x="0" y="863"/>
                    <a:pt x="0" y="863"/>
                  </a:cubicBezTo>
                  <a:lnTo>
                    <a:pt x="349" y="163"/>
                  </a:ln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15"/>
            <p:cNvSpPr>
              <a:spLocks/>
            </p:cNvSpPr>
            <p:nvPr userDrawn="1"/>
          </p:nvSpPr>
          <p:spPr bwMode="auto">
            <a:xfrm>
              <a:off x="7035801" y="4097338"/>
              <a:ext cx="711200" cy="1370013"/>
            </a:xfrm>
            <a:custGeom>
              <a:avLst/>
              <a:gdLst>
                <a:gd name="T0" fmla="*/ 249 w 448"/>
                <a:gd name="T1" fmla="*/ 0 h 863"/>
                <a:gd name="T2" fmla="*/ 309 w 448"/>
                <a:gd name="T3" fmla="*/ 0 h 863"/>
                <a:gd name="T4" fmla="*/ 410 w 448"/>
                <a:gd name="T5" fmla="*/ 163 h 863"/>
                <a:gd name="T6" fmla="*/ 61 w 448"/>
                <a:gd name="T7" fmla="*/ 863 h 863"/>
                <a:gd name="T8" fmla="*/ 0 w 448"/>
                <a:gd name="T9" fmla="*/ 863 h 863"/>
                <a:gd name="T10" fmla="*/ 350 w 448"/>
                <a:gd name="T11" fmla="*/ 163 h 863"/>
                <a:gd name="T12" fmla="*/ 249 w 448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863">
                  <a:moveTo>
                    <a:pt x="249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93" y="0"/>
                    <a:pt x="448" y="88"/>
                    <a:pt x="410" y="163"/>
                  </a:cubicBezTo>
                  <a:cubicBezTo>
                    <a:pt x="61" y="863"/>
                    <a:pt x="61" y="863"/>
                    <a:pt x="61" y="86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88" y="88"/>
                    <a:pt x="333" y="0"/>
                    <a:pt x="249" y="0"/>
                  </a:cubicBezTo>
                  <a:close/>
                </a:path>
              </a:pathLst>
            </a:custGeom>
            <a:solidFill>
              <a:srgbClr val="63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Oval 416"/>
            <p:cNvSpPr>
              <a:spLocks noChangeArrowheads="1"/>
            </p:cNvSpPr>
            <p:nvPr userDrawn="1"/>
          </p:nvSpPr>
          <p:spPr bwMode="auto">
            <a:xfrm>
              <a:off x="6551613" y="4822825"/>
              <a:ext cx="862013" cy="862013"/>
            </a:xfrm>
            <a:prstGeom prst="ellipse">
              <a:avLst/>
            </a:prstGeom>
            <a:solidFill>
              <a:srgbClr val="FDB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Oval 417"/>
            <p:cNvSpPr>
              <a:spLocks noChangeArrowheads="1"/>
            </p:cNvSpPr>
            <p:nvPr userDrawn="1"/>
          </p:nvSpPr>
          <p:spPr bwMode="auto">
            <a:xfrm>
              <a:off x="6602413" y="4873625"/>
              <a:ext cx="760413" cy="760413"/>
            </a:xfrm>
            <a:prstGeom prst="ellipse">
              <a:avLst/>
            </a:pr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18"/>
            <p:cNvSpPr>
              <a:spLocks/>
            </p:cNvSpPr>
            <p:nvPr userDrawn="1"/>
          </p:nvSpPr>
          <p:spPr bwMode="auto">
            <a:xfrm>
              <a:off x="6680201" y="4951413"/>
              <a:ext cx="436563" cy="466725"/>
            </a:xfrm>
            <a:custGeom>
              <a:avLst/>
              <a:gdLst>
                <a:gd name="T0" fmla="*/ 31 w 275"/>
                <a:gd name="T1" fmla="*/ 191 h 294"/>
                <a:gd name="T2" fmla="*/ 190 w 275"/>
                <a:gd name="T3" fmla="*/ 31 h 294"/>
                <a:gd name="T4" fmla="*/ 274 w 275"/>
                <a:gd name="T5" fmla="*/ 55 h 294"/>
                <a:gd name="T6" fmla="*/ 275 w 275"/>
                <a:gd name="T7" fmla="*/ 35 h 294"/>
                <a:gd name="T8" fmla="*/ 274 w 275"/>
                <a:gd name="T9" fmla="*/ 20 h 294"/>
                <a:gd name="T10" fmla="*/ 190 w 275"/>
                <a:gd name="T11" fmla="*/ 0 h 294"/>
                <a:gd name="T12" fmla="*/ 0 w 275"/>
                <a:gd name="T13" fmla="*/ 191 h 294"/>
                <a:gd name="T14" fmla="*/ 31 w 275"/>
                <a:gd name="T15" fmla="*/ 294 h 294"/>
                <a:gd name="T16" fmla="*/ 65 w 275"/>
                <a:gd name="T17" fmla="*/ 289 h 294"/>
                <a:gd name="T18" fmla="*/ 31 w 275"/>
                <a:gd name="T19" fmla="*/ 19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94">
                  <a:moveTo>
                    <a:pt x="31" y="191"/>
                  </a:moveTo>
                  <a:cubicBezTo>
                    <a:pt x="31" y="103"/>
                    <a:pt x="102" y="31"/>
                    <a:pt x="190" y="31"/>
                  </a:cubicBezTo>
                  <a:cubicBezTo>
                    <a:pt x="221" y="31"/>
                    <a:pt x="250" y="40"/>
                    <a:pt x="274" y="55"/>
                  </a:cubicBezTo>
                  <a:cubicBezTo>
                    <a:pt x="275" y="48"/>
                    <a:pt x="275" y="42"/>
                    <a:pt x="275" y="35"/>
                  </a:cubicBezTo>
                  <a:cubicBezTo>
                    <a:pt x="275" y="30"/>
                    <a:pt x="275" y="25"/>
                    <a:pt x="274" y="20"/>
                  </a:cubicBezTo>
                  <a:cubicBezTo>
                    <a:pt x="249" y="7"/>
                    <a:pt x="221" y="0"/>
                    <a:pt x="190" y="0"/>
                  </a:cubicBezTo>
                  <a:cubicBezTo>
                    <a:pt x="85" y="0"/>
                    <a:pt x="0" y="85"/>
                    <a:pt x="0" y="191"/>
                  </a:cubicBezTo>
                  <a:cubicBezTo>
                    <a:pt x="0" y="229"/>
                    <a:pt x="11" y="264"/>
                    <a:pt x="31" y="294"/>
                  </a:cubicBezTo>
                  <a:cubicBezTo>
                    <a:pt x="42" y="293"/>
                    <a:pt x="54" y="292"/>
                    <a:pt x="65" y="289"/>
                  </a:cubicBezTo>
                  <a:cubicBezTo>
                    <a:pt x="44" y="262"/>
                    <a:pt x="31" y="228"/>
                    <a:pt x="31" y="191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19"/>
            <p:cNvSpPr>
              <a:spLocks/>
            </p:cNvSpPr>
            <p:nvPr userDrawn="1"/>
          </p:nvSpPr>
          <p:spPr bwMode="auto">
            <a:xfrm>
              <a:off x="6729413" y="4983163"/>
              <a:ext cx="555625" cy="573088"/>
            </a:xfrm>
            <a:custGeom>
              <a:avLst/>
              <a:gdLst>
                <a:gd name="T0" fmla="*/ 243 w 350"/>
                <a:gd name="T1" fmla="*/ 0 h 361"/>
                <a:gd name="T2" fmla="*/ 244 w 350"/>
                <a:gd name="T3" fmla="*/ 15 h 361"/>
                <a:gd name="T4" fmla="*/ 243 w 350"/>
                <a:gd name="T5" fmla="*/ 35 h 361"/>
                <a:gd name="T6" fmla="*/ 319 w 350"/>
                <a:gd name="T7" fmla="*/ 171 h 361"/>
                <a:gd name="T8" fmla="*/ 159 w 350"/>
                <a:gd name="T9" fmla="*/ 330 h 361"/>
                <a:gd name="T10" fmla="*/ 34 w 350"/>
                <a:gd name="T11" fmla="*/ 269 h 361"/>
                <a:gd name="T12" fmla="*/ 0 w 350"/>
                <a:gd name="T13" fmla="*/ 274 h 361"/>
                <a:gd name="T14" fmla="*/ 159 w 350"/>
                <a:gd name="T15" fmla="*/ 361 h 361"/>
                <a:gd name="T16" fmla="*/ 350 w 350"/>
                <a:gd name="T17" fmla="*/ 171 h 361"/>
                <a:gd name="T18" fmla="*/ 243 w 350"/>
                <a:gd name="T1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61">
                  <a:moveTo>
                    <a:pt x="243" y="0"/>
                  </a:moveTo>
                  <a:cubicBezTo>
                    <a:pt x="244" y="5"/>
                    <a:pt x="244" y="10"/>
                    <a:pt x="244" y="15"/>
                  </a:cubicBezTo>
                  <a:cubicBezTo>
                    <a:pt x="244" y="22"/>
                    <a:pt x="244" y="28"/>
                    <a:pt x="243" y="35"/>
                  </a:cubicBezTo>
                  <a:cubicBezTo>
                    <a:pt x="289" y="63"/>
                    <a:pt x="319" y="113"/>
                    <a:pt x="319" y="171"/>
                  </a:cubicBezTo>
                  <a:cubicBezTo>
                    <a:pt x="319" y="259"/>
                    <a:pt x="248" y="330"/>
                    <a:pt x="159" y="330"/>
                  </a:cubicBezTo>
                  <a:cubicBezTo>
                    <a:pt x="109" y="330"/>
                    <a:pt x="64" y="306"/>
                    <a:pt x="34" y="269"/>
                  </a:cubicBezTo>
                  <a:cubicBezTo>
                    <a:pt x="23" y="272"/>
                    <a:pt x="11" y="273"/>
                    <a:pt x="0" y="274"/>
                  </a:cubicBezTo>
                  <a:cubicBezTo>
                    <a:pt x="34" y="326"/>
                    <a:pt x="92" y="361"/>
                    <a:pt x="159" y="361"/>
                  </a:cubicBezTo>
                  <a:cubicBezTo>
                    <a:pt x="265" y="361"/>
                    <a:pt x="350" y="276"/>
                    <a:pt x="350" y="171"/>
                  </a:cubicBezTo>
                  <a:cubicBezTo>
                    <a:pt x="350" y="96"/>
                    <a:pt x="306" y="31"/>
                    <a:pt x="243" y="0"/>
                  </a:cubicBezTo>
                  <a:close/>
                </a:path>
              </a:pathLst>
            </a:custGeom>
            <a:solidFill>
              <a:srgbClr val="B3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0"/>
            <p:cNvSpPr>
              <a:spLocks/>
            </p:cNvSpPr>
            <p:nvPr userDrawn="1"/>
          </p:nvSpPr>
          <p:spPr bwMode="auto">
            <a:xfrm>
              <a:off x="6783388" y="5038725"/>
              <a:ext cx="452438" cy="468313"/>
            </a:xfrm>
            <a:custGeom>
              <a:avLst/>
              <a:gdLst>
                <a:gd name="T0" fmla="*/ 0 w 285"/>
                <a:gd name="T1" fmla="*/ 234 h 295"/>
                <a:gd name="T2" fmla="*/ 125 w 285"/>
                <a:gd name="T3" fmla="*/ 295 h 295"/>
                <a:gd name="T4" fmla="*/ 285 w 285"/>
                <a:gd name="T5" fmla="*/ 136 h 295"/>
                <a:gd name="T6" fmla="*/ 209 w 285"/>
                <a:gd name="T7" fmla="*/ 0 h 295"/>
                <a:gd name="T8" fmla="*/ 0 w 285"/>
                <a:gd name="T9" fmla="*/ 23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95">
                  <a:moveTo>
                    <a:pt x="0" y="234"/>
                  </a:moveTo>
                  <a:cubicBezTo>
                    <a:pt x="30" y="271"/>
                    <a:pt x="75" y="295"/>
                    <a:pt x="125" y="295"/>
                  </a:cubicBezTo>
                  <a:cubicBezTo>
                    <a:pt x="214" y="295"/>
                    <a:pt x="285" y="224"/>
                    <a:pt x="285" y="136"/>
                  </a:cubicBezTo>
                  <a:cubicBezTo>
                    <a:pt x="285" y="78"/>
                    <a:pt x="255" y="28"/>
                    <a:pt x="209" y="0"/>
                  </a:cubicBezTo>
                  <a:cubicBezTo>
                    <a:pt x="200" y="117"/>
                    <a:pt x="114" y="212"/>
                    <a:pt x="0" y="234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1"/>
            <p:cNvSpPr>
              <a:spLocks/>
            </p:cNvSpPr>
            <p:nvPr userDrawn="1"/>
          </p:nvSpPr>
          <p:spPr bwMode="auto">
            <a:xfrm>
              <a:off x="6729413" y="5000625"/>
              <a:ext cx="385763" cy="409575"/>
            </a:xfrm>
            <a:custGeom>
              <a:avLst/>
              <a:gdLst>
                <a:gd name="T0" fmla="*/ 0 w 243"/>
                <a:gd name="T1" fmla="*/ 160 h 258"/>
                <a:gd name="T2" fmla="*/ 34 w 243"/>
                <a:gd name="T3" fmla="*/ 258 h 258"/>
                <a:gd name="T4" fmla="*/ 243 w 243"/>
                <a:gd name="T5" fmla="*/ 24 h 258"/>
                <a:gd name="T6" fmla="*/ 159 w 243"/>
                <a:gd name="T7" fmla="*/ 0 h 258"/>
                <a:gd name="T8" fmla="*/ 0 w 243"/>
                <a:gd name="T9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58">
                  <a:moveTo>
                    <a:pt x="0" y="160"/>
                  </a:moveTo>
                  <a:cubicBezTo>
                    <a:pt x="0" y="197"/>
                    <a:pt x="13" y="231"/>
                    <a:pt x="34" y="258"/>
                  </a:cubicBezTo>
                  <a:cubicBezTo>
                    <a:pt x="148" y="236"/>
                    <a:pt x="234" y="141"/>
                    <a:pt x="243" y="24"/>
                  </a:cubicBezTo>
                  <a:cubicBezTo>
                    <a:pt x="219" y="9"/>
                    <a:pt x="190" y="0"/>
                    <a:pt x="159" y="0"/>
                  </a:cubicBezTo>
                  <a:cubicBezTo>
                    <a:pt x="71" y="0"/>
                    <a:pt x="0" y="72"/>
                    <a:pt x="0" y="160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2"/>
            <p:cNvSpPr>
              <a:spLocks/>
            </p:cNvSpPr>
            <p:nvPr userDrawn="1"/>
          </p:nvSpPr>
          <p:spPr bwMode="auto">
            <a:xfrm>
              <a:off x="6948488" y="4873625"/>
              <a:ext cx="33338" cy="79375"/>
            </a:xfrm>
            <a:custGeom>
              <a:avLst/>
              <a:gdLst>
                <a:gd name="T0" fmla="*/ 21 w 21"/>
                <a:gd name="T1" fmla="*/ 49 h 50"/>
                <a:gd name="T2" fmla="*/ 21 w 21"/>
                <a:gd name="T3" fmla="*/ 0 h 50"/>
                <a:gd name="T4" fmla="*/ 0 w 21"/>
                <a:gd name="T5" fmla="*/ 1 h 50"/>
                <a:gd name="T6" fmla="*/ 5 w 21"/>
                <a:gd name="T7" fmla="*/ 50 h 50"/>
                <a:gd name="T8" fmla="*/ 21 w 21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0">
                  <a:moveTo>
                    <a:pt x="21" y="4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0"/>
                    <a:pt x="0" y="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0" y="50"/>
                    <a:pt x="16" y="49"/>
                    <a:pt x="21" y="4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3"/>
            <p:cNvSpPr>
              <a:spLocks/>
            </p:cNvSpPr>
            <p:nvPr userDrawn="1"/>
          </p:nvSpPr>
          <p:spPr bwMode="auto">
            <a:xfrm>
              <a:off x="6637338" y="5064125"/>
              <a:ext cx="84138" cy="61913"/>
            </a:xfrm>
            <a:custGeom>
              <a:avLst/>
              <a:gdLst>
                <a:gd name="T0" fmla="*/ 53 w 53"/>
                <a:gd name="T1" fmla="*/ 24 h 39"/>
                <a:gd name="T2" fmla="*/ 10 w 53"/>
                <a:gd name="T3" fmla="*/ 0 h 39"/>
                <a:gd name="T4" fmla="*/ 0 w 53"/>
                <a:gd name="T5" fmla="*/ 19 h 39"/>
                <a:gd name="T6" fmla="*/ 45 w 53"/>
                <a:gd name="T7" fmla="*/ 39 h 39"/>
                <a:gd name="T8" fmla="*/ 53 w 53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53" y="2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7" y="34"/>
                    <a:pt x="50" y="29"/>
                    <a:pt x="53" y="24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24"/>
            <p:cNvSpPr>
              <a:spLocks/>
            </p:cNvSpPr>
            <p:nvPr userDrawn="1"/>
          </p:nvSpPr>
          <p:spPr bwMode="auto">
            <a:xfrm>
              <a:off x="6713538" y="4962525"/>
              <a:ext cx="74613" cy="77788"/>
            </a:xfrm>
            <a:custGeom>
              <a:avLst/>
              <a:gdLst>
                <a:gd name="T0" fmla="*/ 47 w 47"/>
                <a:gd name="T1" fmla="*/ 38 h 49"/>
                <a:gd name="T2" fmla="*/ 15 w 47"/>
                <a:gd name="T3" fmla="*/ 0 h 49"/>
                <a:gd name="T4" fmla="*/ 0 w 47"/>
                <a:gd name="T5" fmla="*/ 14 h 49"/>
                <a:gd name="T6" fmla="*/ 35 w 47"/>
                <a:gd name="T7" fmla="*/ 49 h 49"/>
                <a:gd name="T8" fmla="*/ 47 w 47"/>
                <a:gd name="T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3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5" y="9"/>
                    <a:pt x="0" y="1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9" y="45"/>
                    <a:pt x="43" y="41"/>
                    <a:pt x="47" y="38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25"/>
            <p:cNvSpPr>
              <a:spLocks/>
            </p:cNvSpPr>
            <p:nvPr userDrawn="1"/>
          </p:nvSpPr>
          <p:spPr bwMode="auto">
            <a:xfrm>
              <a:off x="6821488" y="4895850"/>
              <a:ext cx="57150" cy="84138"/>
            </a:xfrm>
            <a:custGeom>
              <a:avLst/>
              <a:gdLst>
                <a:gd name="T0" fmla="*/ 36 w 36"/>
                <a:gd name="T1" fmla="*/ 47 h 53"/>
                <a:gd name="T2" fmla="*/ 19 w 36"/>
                <a:gd name="T3" fmla="*/ 0 h 53"/>
                <a:gd name="T4" fmla="*/ 0 w 36"/>
                <a:gd name="T5" fmla="*/ 8 h 53"/>
                <a:gd name="T6" fmla="*/ 21 w 36"/>
                <a:gd name="T7" fmla="*/ 53 h 53"/>
                <a:gd name="T8" fmla="*/ 36 w 36"/>
                <a:gd name="T9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36" y="47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3"/>
                    <a:pt x="6" y="5"/>
                    <a:pt x="0" y="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6" y="51"/>
                    <a:pt x="31" y="49"/>
                    <a:pt x="36" y="4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26"/>
            <p:cNvSpPr>
              <a:spLocks/>
            </p:cNvSpPr>
            <p:nvPr userDrawn="1"/>
          </p:nvSpPr>
          <p:spPr bwMode="auto">
            <a:xfrm>
              <a:off x="7059613" y="4886325"/>
              <a:ext cx="52388" cy="84138"/>
            </a:xfrm>
            <a:custGeom>
              <a:avLst/>
              <a:gdLst>
                <a:gd name="T0" fmla="*/ 17 w 33"/>
                <a:gd name="T1" fmla="*/ 53 h 53"/>
                <a:gd name="T2" fmla="*/ 33 w 33"/>
                <a:gd name="T3" fmla="*/ 6 h 53"/>
                <a:gd name="T4" fmla="*/ 13 w 33"/>
                <a:gd name="T5" fmla="*/ 0 h 53"/>
                <a:gd name="T6" fmla="*/ 0 w 33"/>
                <a:gd name="T7" fmla="*/ 48 h 53"/>
                <a:gd name="T8" fmla="*/ 17 w 3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17" y="53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7" y="4"/>
                    <a:pt x="20" y="2"/>
                    <a:pt x="1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6" y="49"/>
                    <a:pt x="11" y="51"/>
                    <a:pt x="17" y="53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27"/>
            <p:cNvSpPr>
              <a:spLocks/>
            </p:cNvSpPr>
            <p:nvPr userDrawn="1"/>
          </p:nvSpPr>
          <p:spPr bwMode="auto">
            <a:xfrm>
              <a:off x="7229476" y="5035550"/>
              <a:ext cx="82550" cy="66675"/>
            </a:xfrm>
            <a:custGeom>
              <a:avLst/>
              <a:gdLst>
                <a:gd name="T0" fmla="*/ 9 w 52"/>
                <a:gd name="T1" fmla="*/ 42 h 42"/>
                <a:gd name="T2" fmla="*/ 52 w 52"/>
                <a:gd name="T3" fmla="*/ 18 h 42"/>
                <a:gd name="T4" fmla="*/ 41 w 52"/>
                <a:gd name="T5" fmla="*/ 0 h 42"/>
                <a:gd name="T6" fmla="*/ 0 w 52"/>
                <a:gd name="T7" fmla="*/ 28 h 42"/>
                <a:gd name="T8" fmla="*/ 9 w 5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9" y="42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48" y="12"/>
                    <a:pt x="45" y="6"/>
                    <a:pt x="4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3"/>
                    <a:pt x="6" y="38"/>
                    <a:pt x="9" y="42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28"/>
            <p:cNvSpPr>
              <a:spLocks/>
            </p:cNvSpPr>
            <p:nvPr userDrawn="1"/>
          </p:nvSpPr>
          <p:spPr bwMode="auto">
            <a:xfrm>
              <a:off x="7280276" y="5280025"/>
              <a:ext cx="80963" cy="39688"/>
            </a:xfrm>
            <a:custGeom>
              <a:avLst/>
              <a:gdLst>
                <a:gd name="T0" fmla="*/ 0 w 51"/>
                <a:gd name="T1" fmla="*/ 17 h 25"/>
                <a:gd name="T2" fmla="*/ 49 w 51"/>
                <a:gd name="T3" fmla="*/ 25 h 25"/>
                <a:gd name="T4" fmla="*/ 51 w 51"/>
                <a:gd name="T5" fmla="*/ 4 h 25"/>
                <a:gd name="T6" fmla="*/ 2 w 51"/>
                <a:gd name="T7" fmla="*/ 0 h 25"/>
                <a:gd name="T8" fmla="*/ 0 w 51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0" y="17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50" y="18"/>
                    <a:pt x="51" y="11"/>
                    <a:pt x="51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1" y="11"/>
                    <a:pt x="0" y="17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29"/>
            <p:cNvSpPr>
              <a:spLocks/>
            </p:cNvSpPr>
            <p:nvPr userDrawn="1"/>
          </p:nvSpPr>
          <p:spPr bwMode="auto">
            <a:xfrm>
              <a:off x="7273926" y="5154613"/>
              <a:ext cx="84138" cy="47625"/>
            </a:xfrm>
            <a:custGeom>
              <a:avLst/>
              <a:gdLst>
                <a:gd name="T0" fmla="*/ 4 w 53"/>
                <a:gd name="T1" fmla="*/ 30 h 30"/>
                <a:gd name="T2" fmla="*/ 53 w 53"/>
                <a:gd name="T3" fmla="*/ 21 h 30"/>
                <a:gd name="T4" fmla="*/ 48 w 53"/>
                <a:gd name="T5" fmla="*/ 0 h 30"/>
                <a:gd name="T6" fmla="*/ 0 w 53"/>
                <a:gd name="T7" fmla="*/ 13 h 30"/>
                <a:gd name="T8" fmla="*/ 4 w 5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4" y="3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1" y="14"/>
                    <a:pt x="50" y="7"/>
                    <a:pt x="4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8"/>
                    <a:pt x="3" y="24"/>
                    <a:pt x="4" y="3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30"/>
            <p:cNvSpPr>
              <a:spLocks/>
            </p:cNvSpPr>
            <p:nvPr userDrawn="1"/>
          </p:nvSpPr>
          <p:spPr bwMode="auto">
            <a:xfrm>
              <a:off x="7154863" y="4941888"/>
              <a:ext cx="73025" cy="80963"/>
            </a:xfrm>
            <a:custGeom>
              <a:avLst/>
              <a:gdLst>
                <a:gd name="T0" fmla="*/ 14 w 46"/>
                <a:gd name="T1" fmla="*/ 51 h 51"/>
                <a:gd name="T2" fmla="*/ 46 w 46"/>
                <a:gd name="T3" fmla="*/ 13 h 51"/>
                <a:gd name="T4" fmla="*/ 29 w 46"/>
                <a:gd name="T5" fmla="*/ 0 h 51"/>
                <a:gd name="T6" fmla="*/ 0 w 46"/>
                <a:gd name="T7" fmla="*/ 41 h 51"/>
                <a:gd name="T8" fmla="*/ 14 w 46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14" y="51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0" y="8"/>
                    <a:pt x="34" y="4"/>
                    <a:pt x="29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4"/>
                    <a:pt x="9" y="47"/>
                    <a:pt x="14" y="5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31"/>
            <p:cNvSpPr>
              <a:spLocks/>
            </p:cNvSpPr>
            <p:nvPr userDrawn="1"/>
          </p:nvSpPr>
          <p:spPr bwMode="auto">
            <a:xfrm>
              <a:off x="7086601" y="5527675"/>
              <a:ext cx="57150" cy="84138"/>
            </a:xfrm>
            <a:custGeom>
              <a:avLst/>
              <a:gdLst>
                <a:gd name="T0" fmla="*/ 0 w 36"/>
                <a:gd name="T1" fmla="*/ 6 h 53"/>
                <a:gd name="T2" fmla="*/ 16 w 36"/>
                <a:gd name="T3" fmla="*/ 53 h 53"/>
                <a:gd name="T4" fmla="*/ 36 w 36"/>
                <a:gd name="T5" fmla="*/ 45 h 53"/>
                <a:gd name="T6" fmla="*/ 15 w 36"/>
                <a:gd name="T7" fmla="*/ 0 h 53"/>
                <a:gd name="T8" fmla="*/ 0 w 36"/>
                <a:gd name="T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3">
                  <a:moveTo>
                    <a:pt x="0" y="6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23" y="50"/>
                    <a:pt x="30" y="48"/>
                    <a:pt x="36" y="4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2"/>
                    <a:pt x="5" y="4"/>
                    <a:pt x="0" y="6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2"/>
            <p:cNvSpPr>
              <a:spLocks/>
            </p:cNvSpPr>
            <p:nvPr userDrawn="1"/>
          </p:nvSpPr>
          <p:spPr bwMode="auto">
            <a:xfrm>
              <a:off x="6981826" y="5554663"/>
              <a:ext cx="34925" cy="79375"/>
            </a:xfrm>
            <a:custGeom>
              <a:avLst/>
              <a:gdLst>
                <a:gd name="T0" fmla="*/ 0 w 22"/>
                <a:gd name="T1" fmla="*/ 1 h 50"/>
                <a:gd name="T2" fmla="*/ 0 w 22"/>
                <a:gd name="T3" fmla="*/ 50 h 50"/>
                <a:gd name="T4" fmla="*/ 22 w 22"/>
                <a:gd name="T5" fmla="*/ 49 h 50"/>
                <a:gd name="T6" fmla="*/ 17 w 22"/>
                <a:gd name="T7" fmla="*/ 0 h 50"/>
                <a:gd name="T8" fmla="*/ 0 w 22"/>
                <a:gd name="T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0" y="1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5" y="50"/>
                    <a:pt x="22" y="4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1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3"/>
            <p:cNvSpPr>
              <a:spLocks/>
            </p:cNvSpPr>
            <p:nvPr userDrawn="1"/>
          </p:nvSpPr>
          <p:spPr bwMode="auto">
            <a:xfrm>
              <a:off x="7243763" y="5381625"/>
              <a:ext cx="84138" cy="61913"/>
            </a:xfrm>
            <a:custGeom>
              <a:avLst/>
              <a:gdLst>
                <a:gd name="T0" fmla="*/ 0 w 53"/>
                <a:gd name="T1" fmla="*/ 15 h 39"/>
                <a:gd name="T2" fmla="*/ 43 w 53"/>
                <a:gd name="T3" fmla="*/ 39 h 39"/>
                <a:gd name="T4" fmla="*/ 53 w 53"/>
                <a:gd name="T5" fmla="*/ 21 h 39"/>
                <a:gd name="T6" fmla="*/ 8 w 53"/>
                <a:gd name="T7" fmla="*/ 0 h 39"/>
                <a:gd name="T8" fmla="*/ 0 w 53"/>
                <a:gd name="T9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9">
                  <a:moveTo>
                    <a:pt x="0" y="15"/>
                  </a:moveTo>
                  <a:cubicBezTo>
                    <a:pt x="43" y="39"/>
                    <a:pt x="43" y="39"/>
                    <a:pt x="43" y="39"/>
                  </a:cubicBezTo>
                  <a:cubicBezTo>
                    <a:pt x="47" y="33"/>
                    <a:pt x="50" y="27"/>
                    <a:pt x="53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5"/>
                    <a:pt x="3" y="10"/>
                    <a:pt x="0" y="1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34"/>
            <p:cNvSpPr>
              <a:spLocks/>
            </p:cNvSpPr>
            <p:nvPr userDrawn="1"/>
          </p:nvSpPr>
          <p:spPr bwMode="auto">
            <a:xfrm>
              <a:off x="7177088" y="5467350"/>
              <a:ext cx="74613" cy="77788"/>
            </a:xfrm>
            <a:custGeom>
              <a:avLst/>
              <a:gdLst>
                <a:gd name="T0" fmla="*/ 0 w 47"/>
                <a:gd name="T1" fmla="*/ 11 h 49"/>
                <a:gd name="T2" fmla="*/ 32 w 47"/>
                <a:gd name="T3" fmla="*/ 49 h 49"/>
                <a:gd name="T4" fmla="*/ 47 w 47"/>
                <a:gd name="T5" fmla="*/ 35 h 49"/>
                <a:gd name="T6" fmla="*/ 12 w 47"/>
                <a:gd name="T7" fmla="*/ 0 h 49"/>
                <a:gd name="T8" fmla="*/ 0 w 47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0" y="1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7" y="45"/>
                    <a:pt x="42" y="40"/>
                    <a:pt x="47" y="3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4"/>
                    <a:pt x="4" y="8"/>
                    <a:pt x="0" y="1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35"/>
            <p:cNvSpPr>
              <a:spLocks/>
            </p:cNvSpPr>
            <p:nvPr userDrawn="1"/>
          </p:nvSpPr>
          <p:spPr bwMode="auto">
            <a:xfrm>
              <a:off x="6607176" y="5307013"/>
              <a:ext cx="84138" cy="46038"/>
            </a:xfrm>
            <a:custGeom>
              <a:avLst/>
              <a:gdLst>
                <a:gd name="T0" fmla="*/ 49 w 53"/>
                <a:gd name="T1" fmla="*/ 0 h 29"/>
                <a:gd name="T2" fmla="*/ 0 w 53"/>
                <a:gd name="T3" fmla="*/ 8 h 29"/>
                <a:gd name="T4" fmla="*/ 5 w 53"/>
                <a:gd name="T5" fmla="*/ 29 h 29"/>
                <a:gd name="T6" fmla="*/ 53 w 53"/>
                <a:gd name="T7" fmla="*/ 16 h 29"/>
                <a:gd name="T8" fmla="*/ 49 w 5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9">
                  <a:moveTo>
                    <a:pt x="4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5"/>
                    <a:pt x="3" y="22"/>
                    <a:pt x="5" y="2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1" y="11"/>
                    <a:pt x="50" y="5"/>
                    <a:pt x="49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36"/>
            <p:cNvSpPr>
              <a:spLocks/>
            </p:cNvSpPr>
            <p:nvPr userDrawn="1"/>
          </p:nvSpPr>
          <p:spPr bwMode="auto">
            <a:xfrm>
              <a:off x="6653213" y="5405438"/>
              <a:ext cx="82550" cy="66675"/>
            </a:xfrm>
            <a:custGeom>
              <a:avLst/>
              <a:gdLst>
                <a:gd name="T0" fmla="*/ 43 w 52"/>
                <a:gd name="T1" fmla="*/ 0 h 42"/>
                <a:gd name="T2" fmla="*/ 0 w 52"/>
                <a:gd name="T3" fmla="*/ 24 h 42"/>
                <a:gd name="T4" fmla="*/ 11 w 52"/>
                <a:gd name="T5" fmla="*/ 42 h 42"/>
                <a:gd name="T6" fmla="*/ 52 w 52"/>
                <a:gd name="T7" fmla="*/ 14 h 42"/>
                <a:gd name="T8" fmla="*/ 43 w 5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3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31"/>
                    <a:pt x="7" y="37"/>
                    <a:pt x="11" y="42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9" y="9"/>
                    <a:pt x="46" y="5"/>
                    <a:pt x="43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37"/>
            <p:cNvSpPr>
              <a:spLocks/>
            </p:cNvSpPr>
            <p:nvPr userDrawn="1"/>
          </p:nvSpPr>
          <p:spPr bwMode="auto">
            <a:xfrm>
              <a:off x="6851651" y="5537200"/>
              <a:ext cx="53975" cy="84138"/>
            </a:xfrm>
            <a:custGeom>
              <a:avLst/>
              <a:gdLst>
                <a:gd name="T0" fmla="*/ 17 w 34"/>
                <a:gd name="T1" fmla="*/ 0 h 53"/>
                <a:gd name="T2" fmla="*/ 0 w 34"/>
                <a:gd name="T3" fmla="*/ 47 h 53"/>
                <a:gd name="T4" fmla="*/ 21 w 34"/>
                <a:gd name="T5" fmla="*/ 53 h 53"/>
                <a:gd name="T6" fmla="*/ 34 w 34"/>
                <a:gd name="T7" fmla="*/ 5 h 53"/>
                <a:gd name="T8" fmla="*/ 17 w 3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3">
                  <a:moveTo>
                    <a:pt x="17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7" y="49"/>
                    <a:pt x="14" y="51"/>
                    <a:pt x="21" y="5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4"/>
                    <a:pt x="23" y="2"/>
                    <a:pt x="17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38"/>
            <p:cNvSpPr>
              <a:spLocks/>
            </p:cNvSpPr>
            <p:nvPr userDrawn="1"/>
          </p:nvSpPr>
          <p:spPr bwMode="auto">
            <a:xfrm>
              <a:off x="6604001" y="5187950"/>
              <a:ext cx="80963" cy="39688"/>
            </a:xfrm>
            <a:custGeom>
              <a:avLst/>
              <a:gdLst>
                <a:gd name="T0" fmla="*/ 51 w 51"/>
                <a:gd name="T1" fmla="*/ 9 h 25"/>
                <a:gd name="T2" fmla="*/ 2 w 51"/>
                <a:gd name="T3" fmla="*/ 0 h 25"/>
                <a:gd name="T4" fmla="*/ 0 w 51"/>
                <a:gd name="T5" fmla="*/ 21 h 25"/>
                <a:gd name="T6" fmla="*/ 49 w 51"/>
                <a:gd name="T7" fmla="*/ 25 h 25"/>
                <a:gd name="T8" fmla="*/ 51 w 5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51" y="9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0"/>
                    <a:pt x="50" y="14"/>
                    <a:pt x="51" y="9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39"/>
            <p:cNvSpPr>
              <a:spLocks/>
            </p:cNvSpPr>
            <p:nvPr userDrawn="1"/>
          </p:nvSpPr>
          <p:spPr bwMode="auto">
            <a:xfrm>
              <a:off x="6737351" y="5484813"/>
              <a:ext cx="73025" cy="80963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7 w 46"/>
                <a:gd name="T5" fmla="*/ 51 h 51"/>
                <a:gd name="T6" fmla="*/ 46 w 46"/>
                <a:gd name="T7" fmla="*/ 11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43"/>
                    <a:pt x="12" y="47"/>
                    <a:pt x="17" y="5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1" y="7"/>
                    <a:pt x="36" y="4"/>
                    <a:pt x="32" y="0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0"/>
            <p:cNvSpPr>
              <a:spLocks/>
            </p:cNvSpPr>
            <p:nvPr userDrawn="1"/>
          </p:nvSpPr>
          <p:spPr bwMode="auto">
            <a:xfrm>
              <a:off x="6773863" y="5043488"/>
              <a:ext cx="177800" cy="225425"/>
            </a:xfrm>
            <a:custGeom>
              <a:avLst/>
              <a:gdLst>
                <a:gd name="T0" fmla="*/ 20 w 112"/>
                <a:gd name="T1" fmla="*/ 138 h 142"/>
                <a:gd name="T2" fmla="*/ 58 w 112"/>
                <a:gd name="T3" fmla="*/ 30 h 142"/>
                <a:gd name="T4" fmla="*/ 77 w 112"/>
                <a:gd name="T5" fmla="*/ 87 h 142"/>
                <a:gd name="T6" fmla="*/ 20 w 112"/>
                <a:gd name="T7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42">
                  <a:moveTo>
                    <a:pt x="20" y="138"/>
                  </a:moveTo>
                  <a:cubicBezTo>
                    <a:pt x="0" y="142"/>
                    <a:pt x="3" y="61"/>
                    <a:pt x="58" y="30"/>
                  </a:cubicBezTo>
                  <a:cubicBezTo>
                    <a:pt x="112" y="0"/>
                    <a:pt x="101" y="54"/>
                    <a:pt x="77" y="87"/>
                  </a:cubicBezTo>
                  <a:cubicBezTo>
                    <a:pt x="53" y="120"/>
                    <a:pt x="29" y="136"/>
                    <a:pt x="20" y="138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1"/>
            <p:cNvSpPr>
              <a:spLocks/>
            </p:cNvSpPr>
            <p:nvPr userDrawn="1"/>
          </p:nvSpPr>
          <p:spPr bwMode="auto">
            <a:xfrm>
              <a:off x="7419976" y="5313363"/>
              <a:ext cx="1081088" cy="485775"/>
            </a:xfrm>
            <a:custGeom>
              <a:avLst/>
              <a:gdLst>
                <a:gd name="T0" fmla="*/ 681 w 681"/>
                <a:gd name="T1" fmla="*/ 32 h 306"/>
                <a:gd name="T2" fmla="*/ 649 w 681"/>
                <a:gd name="T3" fmla="*/ 0 h 306"/>
                <a:gd name="T4" fmla="*/ 32 w 681"/>
                <a:gd name="T5" fmla="*/ 0 h 306"/>
                <a:gd name="T6" fmla="*/ 0 w 681"/>
                <a:gd name="T7" fmla="*/ 32 h 306"/>
                <a:gd name="T8" fmla="*/ 0 w 681"/>
                <a:gd name="T9" fmla="*/ 275 h 306"/>
                <a:gd name="T10" fmla="*/ 32 w 681"/>
                <a:gd name="T11" fmla="*/ 306 h 306"/>
                <a:gd name="T12" fmla="*/ 649 w 681"/>
                <a:gd name="T13" fmla="*/ 306 h 306"/>
                <a:gd name="T14" fmla="*/ 681 w 681"/>
                <a:gd name="T15" fmla="*/ 275 h 306"/>
                <a:gd name="T16" fmla="*/ 681 w 681"/>
                <a:gd name="T17" fmla="*/ 3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306">
                  <a:moveTo>
                    <a:pt x="681" y="32"/>
                  </a:moveTo>
                  <a:cubicBezTo>
                    <a:pt x="681" y="14"/>
                    <a:pt x="66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92"/>
                    <a:pt x="15" y="306"/>
                    <a:pt x="32" y="306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67" y="306"/>
                    <a:pt x="681" y="292"/>
                    <a:pt x="681" y="275"/>
                  </a:cubicBezTo>
                  <a:lnTo>
                    <a:pt x="681" y="32"/>
                  </a:lnTo>
                  <a:close/>
                </a:path>
              </a:pathLst>
            </a:cu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442"/>
            <p:cNvSpPr>
              <a:spLocks noChangeArrowheads="1"/>
            </p:cNvSpPr>
            <p:nvPr userDrawn="1"/>
          </p:nvSpPr>
          <p:spPr bwMode="auto">
            <a:xfrm>
              <a:off x="7650163" y="5468938"/>
              <a:ext cx="622300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3"/>
            <p:cNvSpPr>
              <a:spLocks noEditPoints="1"/>
            </p:cNvSpPr>
            <p:nvPr userDrawn="1"/>
          </p:nvSpPr>
          <p:spPr bwMode="auto">
            <a:xfrm>
              <a:off x="8294688" y="3790950"/>
              <a:ext cx="449263" cy="715963"/>
            </a:xfrm>
            <a:custGeom>
              <a:avLst/>
              <a:gdLst>
                <a:gd name="T0" fmla="*/ 0 w 283"/>
                <a:gd name="T1" fmla="*/ 451 h 451"/>
                <a:gd name="T2" fmla="*/ 0 w 283"/>
                <a:gd name="T3" fmla="*/ 0 h 451"/>
                <a:gd name="T4" fmla="*/ 202 w 283"/>
                <a:gd name="T5" fmla="*/ 0 h 451"/>
                <a:gd name="T6" fmla="*/ 260 w 283"/>
                <a:gd name="T7" fmla="*/ 24 h 451"/>
                <a:gd name="T8" fmla="*/ 283 w 283"/>
                <a:gd name="T9" fmla="*/ 82 h 451"/>
                <a:gd name="T10" fmla="*/ 31 w 283"/>
                <a:gd name="T11" fmla="*/ 439 h 451"/>
                <a:gd name="T12" fmla="*/ 0 w 283"/>
                <a:gd name="T13" fmla="*/ 451 h 451"/>
                <a:gd name="T14" fmla="*/ 47 w 283"/>
                <a:gd name="T15" fmla="*/ 47 h 451"/>
                <a:gd name="T16" fmla="*/ 47 w 283"/>
                <a:gd name="T17" fmla="*/ 382 h 451"/>
                <a:gd name="T18" fmla="*/ 236 w 283"/>
                <a:gd name="T19" fmla="*/ 82 h 451"/>
                <a:gd name="T20" fmla="*/ 226 w 283"/>
                <a:gd name="T21" fmla="*/ 57 h 451"/>
                <a:gd name="T22" fmla="*/ 202 w 283"/>
                <a:gd name="T23" fmla="*/ 47 h 451"/>
                <a:gd name="T24" fmla="*/ 47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0" y="4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4" y="9"/>
                    <a:pt x="260" y="24"/>
                  </a:cubicBezTo>
                  <a:cubicBezTo>
                    <a:pt x="275" y="39"/>
                    <a:pt x="283" y="60"/>
                    <a:pt x="283" y="82"/>
                  </a:cubicBezTo>
                  <a:cubicBezTo>
                    <a:pt x="283" y="242"/>
                    <a:pt x="182" y="386"/>
                    <a:pt x="31" y="439"/>
                  </a:cubicBezTo>
                  <a:lnTo>
                    <a:pt x="0" y="451"/>
                  </a:lnTo>
                  <a:close/>
                  <a:moveTo>
                    <a:pt x="47" y="47"/>
                  </a:moveTo>
                  <a:cubicBezTo>
                    <a:pt x="47" y="382"/>
                    <a:pt x="47" y="382"/>
                    <a:pt x="47" y="382"/>
                  </a:cubicBezTo>
                  <a:cubicBezTo>
                    <a:pt x="162" y="327"/>
                    <a:pt x="236" y="211"/>
                    <a:pt x="236" y="82"/>
                  </a:cubicBezTo>
                  <a:cubicBezTo>
                    <a:pt x="236" y="72"/>
                    <a:pt x="233" y="64"/>
                    <a:pt x="226" y="57"/>
                  </a:cubicBezTo>
                  <a:cubicBezTo>
                    <a:pt x="220" y="51"/>
                    <a:pt x="211" y="47"/>
                    <a:pt x="202" y="47"/>
                  </a:cubicBezTo>
                  <a:lnTo>
                    <a:pt x="47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44"/>
            <p:cNvSpPr>
              <a:spLocks/>
            </p:cNvSpPr>
            <p:nvPr userDrawn="1"/>
          </p:nvSpPr>
          <p:spPr bwMode="auto">
            <a:xfrm>
              <a:off x="8369301" y="3827463"/>
              <a:ext cx="304800" cy="155575"/>
            </a:xfrm>
            <a:custGeom>
              <a:avLst/>
              <a:gdLst>
                <a:gd name="T0" fmla="*/ 156 w 192"/>
                <a:gd name="T1" fmla="*/ 5 h 98"/>
                <a:gd name="T2" fmla="*/ 0 w 192"/>
                <a:gd name="T3" fmla="*/ 5 h 98"/>
                <a:gd name="T4" fmla="*/ 0 w 192"/>
                <a:gd name="T5" fmla="*/ 98 h 98"/>
                <a:gd name="T6" fmla="*/ 0 w 192"/>
                <a:gd name="T7" fmla="*/ 24 h 98"/>
                <a:gd name="T8" fmla="*/ 155 w 192"/>
                <a:gd name="T9" fmla="*/ 24 h 98"/>
                <a:gd name="T10" fmla="*/ 179 w 192"/>
                <a:gd name="T11" fmla="*/ 34 h 98"/>
                <a:gd name="T12" fmla="*/ 189 w 192"/>
                <a:gd name="T13" fmla="*/ 59 h 98"/>
                <a:gd name="T14" fmla="*/ 156 w 192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98">
                  <a:moveTo>
                    <a:pt x="156" y="5"/>
                  </a:moveTo>
                  <a:cubicBezTo>
                    <a:pt x="135" y="0"/>
                    <a:pt x="0" y="5"/>
                    <a:pt x="0" y="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64" y="24"/>
                    <a:pt x="173" y="28"/>
                    <a:pt x="179" y="34"/>
                  </a:cubicBezTo>
                  <a:cubicBezTo>
                    <a:pt x="186" y="41"/>
                    <a:pt x="189" y="49"/>
                    <a:pt x="189" y="59"/>
                  </a:cubicBezTo>
                  <a:cubicBezTo>
                    <a:pt x="192" y="20"/>
                    <a:pt x="178" y="10"/>
                    <a:pt x="15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45"/>
            <p:cNvSpPr>
              <a:spLocks/>
            </p:cNvSpPr>
            <p:nvPr userDrawn="1"/>
          </p:nvSpPr>
          <p:spPr bwMode="auto">
            <a:xfrm>
              <a:off x="8294688" y="3827463"/>
              <a:ext cx="450850" cy="679450"/>
            </a:xfrm>
            <a:custGeom>
              <a:avLst/>
              <a:gdLst>
                <a:gd name="T0" fmla="*/ 31 w 284"/>
                <a:gd name="T1" fmla="*/ 416 h 428"/>
                <a:gd name="T2" fmla="*/ 284 w 284"/>
                <a:gd name="T3" fmla="*/ 59 h 428"/>
                <a:gd name="T4" fmla="*/ 260 w 284"/>
                <a:gd name="T5" fmla="*/ 1 h 428"/>
                <a:gd name="T6" fmla="*/ 259 w 284"/>
                <a:gd name="T7" fmla="*/ 0 h 428"/>
                <a:gd name="T8" fmla="*/ 0 w 284"/>
                <a:gd name="T9" fmla="*/ 389 h 428"/>
                <a:gd name="T10" fmla="*/ 0 w 284"/>
                <a:gd name="T11" fmla="*/ 428 h 428"/>
                <a:gd name="T12" fmla="*/ 31 w 284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28">
                  <a:moveTo>
                    <a:pt x="31" y="416"/>
                  </a:moveTo>
                  <a:cubicBezTo>
                    <a:pt x="182" y="363"/>
                    <a:pt x="284" y="219"/>
                    <a:pt x="284" y="59"/>
                  </a:cubicBezTo>
                  <a:cubicBezTo>
                    <a:pt x="284" y="37"/>
                    <a:pt x="275" y="16"/>
                    <a:pt x="260" y="1"/>
                  </a:cubicBezTo>
                  <a:cubicBezTo>
                    <a:pt x="259" y="1"/>
                    <a:pt x="259" y="0"/>
                    <a:pt x="259" y="0"/>
                  </a:cubicBezTo>
                  <a:cubicBezTo>
                    <a:pt x="262" y="41"/>
                    <a:pt x="276" y="317"/>
                    <a:pt x="0" y="389"/>
                  </a:cubicBezTo>
                  <a:cubicBezTo>
                    <a:pt x="0" y="428"/>
                    <a:pt x="0" y="428"/>
                    <a:pt x="0" y="428"/>
                  </a:cubicBezTo>
                  <a:lnTo>
                    <a:pt x="31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46"/>
            <p:cNvSpPr>
              <a:spLocks noEditPoints="1"/>
            </p:cNvSpPr>
            <p:nvPr userDrawn="1"/>
          </p:nvSpPr>
          <p:spPr bwMode="auto">
            <a:xfrm>
              <a:off x="7177088" y="3790950"/>
              <a:ext cx="449263" cy="715963"/>
            </a:xfrm>
            <a:custGeom>
              <a:avLst/>
              <a:gdLst>
                <a:gd name="T0" fmla="*/ 252 w 283"/>
                <a:gd name="T1" fmla="*/ 439 h 451"/>
                <a:gd name="T2" fmla="*/ 0 w 283"/>
                <a:gd name="T3" fmla="*/ 82 h 451"/>
                <a:gd name="T4" fmla="*/ 24 w 283"/>
                <a:gd name="T5" fmla="*/ 24 h 451"/>
                <a:gd name="T6" fmla="*/ 81 w 283"/>
                <a:gd name="T7" fmla="*/ 0 h 451"/>
                <a:gd name="T8" fmla="*/ 283 w 283"/>
                <a:gd name="T9" fmla="*/ 0 h 451"/>
                <a:gd name="T10" fmla="*/ 283 w 283"/>
                <a:gd name="T11" fmla="*/ 451 h 451"/>
                <a:gd name="T12" fmla="*/ 252 w 283"/>
                <a:gd name="T13" fmla="*/ 439 h 451"/>
                <a:gd name="T14" fmla="*/ 81 w 283"/>
                <a:gd name="T15" fmla="*/ 47 h 451"/>
                <a:gd name="T16" fmla="*/ 57 w 283"/>
                <a:gd name="T17" fmla="*/ 57 h 451"/>
                <a:gd name="T18" fmla="*/ 47 w 283"/>
                <a:gd name="T19" fmla="*/ 82 h 451"/>
                <a:gd name="T20" fmla="*/ 236 w 283"/>
                <a:gd name="T21" fmla="*/ 382 h 451"/>
                <a:gd name="T22" fmla="*/ 236 w 283"/>
                <a:gd name="T23" fmla="*/ 47 h 451"/>
                <a:gd name="T24" fmla="*/ 81 w 283"/>
                <a:gd name="T25" fmla="*/ 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451">
                  <a:moveTo>
                    <a:pt x="252" y="439"/>
                  </a:moveTo>
                  <a:cubicBezTo>
                    <a:pt x="101" y="386"/>
                    <a:pt x="0" y="242"/>
                    <a:pt x="0" y="82"/>
                  </a:cubicBezTo>
                  <a:cubicBezTo>
                    <a:pt x="0" y="60"/>
                    <a:pt x="8" y="39"/>
                    <a:pt x="24" y="24"/>
                  </a:cubicBezTo>
                  <a:cubicBezTo>
                    <a:pt x="39" y="9"/>
                    <a:pt x="59" y="0"/>
                    <a:pt x="81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451"/>
                    <a:pt x="283" y="451"/>
                    <a:pt x="283" y="451"/>
                  </a:cubicBezTo>
                  <a:lnTo>
                    <a:pt x="252" y="439"/>
                  </a:lnTo>
                  <a:close/>
                  <a:moveTo>
                    <a:pt x="81" y="47"/>
                  </a:moveTo>
                  <a:cubicBezTo>
                    <a:pt x="72" y="47"/>
                    <a:pt x="63" y="51"/>
                    <a:pt x="57" y="57"/>
                  </a:cubicBezTo>
                  <a:cubicBezTo>
                    <a:pt x="50" y="64"/>
                    <a:pt x="47" y="72"/>
                    <a:pt x="47" y="82"/>
                  </a:cubicBezTo>
                  <a:cubicBezTo>
                    <a:pt x="47" y="211"/>
                    <a:pt x="122" y="327"/>
                    <a:pt x="236" y="382"/>
                  </a:cubicBezTo>
                  <a:cubicBezTo>
                    <a:pt x="236" y="47"/>
                    <a:pt x="236" y="47"/>
                    <a:pt x="236" y="47"/>
                  </a:cubicBezTo>
                  <a:lnTo>
                    <a:pt x="81" y="47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47"/>
            <p:cNvSpPr>
              <a:spLocks/>
            </p:cNvSpPr>
            <p:nvPr userDrawn="1"/>
          </p:nvSpPr>
          <p:spPr bwMode="auto">
            <a:xfrm>
              <a:off x="7246938" y="3827463"/>
              <a:ext cx="306388" cy="155575"/>
            </a:xfrm>
            <a:custGeom>
              <a:avLst/>
              <a:gdLst>
                <a:gd name="T0" fmla="*/ 36 w 193"/>
                <a:gd name="T1" fmla="*/ 5 h 98"/>
                <a:gd name="T2" fmla="*/ 193 w 193"/>
                <a:gd name="T3" fmla="*/ 5 h 98"/>
                <a:gd name="T4" fmla="*/ 192 w 193"/>
                <a:gd name="T5" fmla="*/ 98 h 98"/>
                <a:gd name="T6" fmla="*/ 192 w 193"/>
                <a:gd name="T7" fmla="*/ 24 h 98"/>
                <a:gd name="T8" fmla="*/ 37 w 193"/>
                <a:gd name="T9" fmla="*/ 24 h 98"/>
                <a:gd name="T10" fmla="*/ 13 w 193"/>
                <a:gd name="T11" fmla="*/ 34 h 98"/>
                <a:gd name="T12" fmla="*/ 3 w 193"/>
                <a:gd name="T13" fmla="*/ 59 h 98"/>
                <a:gd name="T14" fmla="*/ 36 w 193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98">
                  <a:moveTo>
                    <a:pt x="36" y="5"/>
                  </a:moveTo>
                  <a:cubicBezTo>
                    <a:pt x="57" y="0"/>
                    <a:pt x="193" y="5"/>
                    <a:pt x="193" y="5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19" y="28"/>
                    <a:pt x="13" y="34"/>
                  </a:cubicBezTo>
                  <a:cubicBezTo>
                    <a:pt x="6" y="41"/>
                    <a:pt x="3" y="49"/>
                    <a:pt x="3" y="59"/>
                  </a:cubicBezTo>
                  <a:cubicBezTo>
                    <a:pt x="0" y="20"/>
                    <a:pt x="15" y="10"/>
                    <a:pt x="36" y="5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48"/>
            <p:cNvSpPr>
              <a:spLocks/>
            </p:cNvSpPr>
            <p:nvPr userDrawn="1"/>
          </p:nvSpPr>
          <p:spPr bwMode="auto">
            <a:xfrm>
              <a:off x="7177088" y="3827463"/>
              <a:ext cx="449263" cy="679450"/>
            </a:xfrm>
            <a:custGeom>
              <a:avLst/>
              <a:gdLst>
                <a:gd name="T0" fmla="*/ 252 w 283"/>
                <a:gd name="T1" fmla="*/ 416 h 428"/>
                <a:gd name="T2" fmla="*/ 0 w 283"/>
                <a:gd name="T3" fmla="*/ 59 h 428"/>
                <a:gd name="T4" fmla="*/ 24 w 283"/>
                <a:gd name="T5" fmla="*/ 1 h 428"/>
                <a:gd name="T6" fmla="*/ 25 w 283"/>
                <a:gd name="T7" fmla="*/ 0 h 428"/>
                <a:gd name="T8" fmla="*/ 283 w 283"/>
                <a:gd name="T9" fmla="*/ 389 h 428"/>
                <a:gd name="T10" fmla="*/ 283 w 283"/>
                <a:gd name="T11" fmla="*/ 428 h 428"/>
                <a:gd name="T12" fmla="*/ 252 w 283"/>
                <a:gd name="T13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28">
                  <a:moveTo>
                    <a:pt x="252" y="416"/>
                  </a:moveTo>
                  <a:cubicBezTo>
                    <a:pt x="101" y="363"/>
                    <a:pt x="0" y="219"/>
                    <a:pt x="0" y="59"/>
                  </a:cubicBezTo>
                  <a:cubicBezTo>
                    <a:pt x="0" y="37"/>
                    <a:pt x="8" y="16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1" y="41"/>
                    <a:pt x="7" y="317"/>
                    <a:pt x="283" y="389"/>
                  </a:cubicBezTo>
                  <a:cubicBezTo>
                    <a:pt x="283" y="428"/>
                    <a:pt x="283" y="428"/>
                    <a:pt x="283" y="428"/>
                  </a:cubicBezTo>
                  <a:lnTo>
                    <a:pt x="252" y="416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49"/>
            <p:cNvSpPr>
              <a:spLocks/>
            </p:cNvSpPr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462 w 510"/>
                <a:gd name="T1" fmla="*/ 0 h 68"/>
                <a:gd name="T2" fmla="*/ 496 w 510"/>
                <a:gd name="T3" fmla="*/ 14 h 68"/>
                <a:gd name="T4" fmla="*/ 510 w 510"/>
                <a:gd name="T5" fmla="*/ 48 h 68"/>
                <a:gd name="T6" fmla="*/ 510 w 510"/>
                <a:gd name="T7" fmla="*/ 68 h 68"/>
                <a:gd name="T8" fmla="*/ 0 w 510"/>
                <a:gd name="T9" fmla="*/ 68 h 68"/>
                <a:gd name="T10" fmla="*/ 0 w 510"/>
                <a:gd name="T11" fmla="*/ 48 h 68"/>
                <a:gd name="T12" fmla="*/ 13 w 510"/>
                <a:gd name="T13" fmla="*/ 14 h 68"/>
                <a:gd name="T14" fmla="*/ 47 w 510"/>
                <a:gd name="T15" fmla="*/ 0 h 68"/>
                <a:gd name="T16" fmla="*/ 462 w 51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462" y="0"/>
                  </a:moveTo>
                  <a:cubicBezTo>
                    <a:pt x="474" y="0"/>
                    <a:pt x="487" y="5"/>
                    <a:pt x="496" y="14"/>
                  </a:cubicBezTo>
                  <a:cubicBezTo>
                    <a:pt x="505" y="23"/>
                    <a:pt x="510" y="36"/>
                    <a:pt x="510" y="48"/>
                  </a:cubicBezTo>
                  <a:cubicBezTo>
                    <a:pt x="510" y="68"/>
                    <a:pt x="510" y="68"/>
                    <a:pt x="51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4" y="23"/>
                    <a:pt x="13" y="14"/>
                  </a:cubicBezTo>
                  <a:cubicBezTo>
                    <a:pt x="23" y="5"/>
                    <a:pt x="35" y="0"/>
                    <a:pt x="47" y="0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0"/>
            <p:cNvSpPr>
              <a:spLocks noEditPoints="1"/>
            </p:cNvSpPr>
            <p:nvPr userDrawn="1"/>
          </p:nvSpPr>
          <p:spPr bwMode="auto">
            <a:xfrm>
              <a:off x="7419976" y="3683000"/>
              <a:ext cx="1081088" cy="1522413"/>
            </a:xfrm>
            <a:custGeom>
              <a:avLst/>
              <a:gdLst>
                <a:gd name="T0" fmla="*/ 427 w 681"/>
                <a:gd name="T1" fmla="*/ 684 h 959"/>
                <a:gd name="T2" fmla="*/ 427 w 681"/>
                <a:gd name="T3" fmla="*/ 684 h 959"/>
                <a:gd name="T4" fmla="*/ 436 w 681"/>
                <a:gd name="T5" fmla="*/ 679 h 959"/>
                <a:gd name="T6" fmla="*/ 681 w 681"/>
                <a:gd name="T7" fmla="*/ 92 h 959"/>
                <a:gd name="T8" fmla="*/ 681 w 681"/>
                <a:gd name="T9" fmla="*/ 31 h 959"/>
                <a:gd name="T10" fmla="*/ 672 w 681"/>
                <a:gd name="T11" fmla="*/ 9 h 959"/>
                <a:gd name="T12" fmla="*/ 649 w 681"/>
                <a:gd name="T13" fmla="*/ 0 h 959"/>
                <a:gd name="T14" fmla="*/ 32 w 681"/>
                <a:gd name="T15" fmla="*/ 0 h 959"/>
                <a:gd name="T16" fmla="*/ 10 w 681"/>
                <a:gd name="T17" fmla="*/ 9 h 959"/>
                <a:gd name="T18" fmla="*/ 0 w 681"/>
                <a:gd name="T19" fmla="*/ 31 h 959"/>
                <a:gd name="T20" fmla="*/ 0 w 681"/>
                <a:gd name="T21" fmla="*/ 92 h 959"/>
                <a:gd name="T22" fmla="*/ 268 w 681"/>
                <a:gd name="T23" fmla="*/ 690 h 959"/>
                <a:gd name="T24" fmla="*/ 254 w 681"/>
                <a:gd name="T25" fmla="*/ 684 h 959"/>
                <a:gd name="T26" fmla="*/ 300 w 681"/>
                <a:gd name="T27" fmla="*/ 763 h 959"/>
                <a:gd name="T28" fmla="*/ 300 w 681"/>
                <a:gd name="T29" fmla="*/ 800 h 959"/>
                <a:gd name="T30" fmla="*/ 209 w 681"/>
                <a:gd name="T31" fmla="*/ 891 h 959"/>
                <a:gd name="T32" fmla="*/ 175 w 681"/>
                <a:gd name="T33" fmla="*/ 905 h 959"/>
                <a:gd name="T34" fmla="*/ 161 w 681"/>
                <a:gd name="T35" fmla="*/ 939 h 959"/>
                <a:gd name="T36" fmla="*/ 161 w 681"/>
                <a:gd name="T37" fmla="*/ 959 h 959"/>
                <a:gd name="T38" fmla="*/ 520 w 681"/>
                <a:gd name="T39" fmla="*/ 959 h 959"/>
                <a:gd name="T40" fmla="*/ 520 w 681"/>
                <a:gd name="T41" fmla="*/ 939 h 959"/>
                <a:gd name="T42" fmla="*/ 506 w 681"/>
                <a:gd name="T43" fmla="*/ 905 h 959"/>
                <a:gd name="T44" fmla="*/ 472 w 681"/>
                <a:gd name="T45" fmla="*/ 891 h 959"/>
                <a:gd name="T46" fmla="*/ 381 w 681"/>
                <a:gd name="T47" fmla="*/ 800 h 959"/>
                <a:gd name="T48" fmla="*/ 381 w 681"/>
                <a:gd name="T49" fmla="*/ 763 h 959"/>
                <a:gd name="T50" fmla="*/ 427 w 681"/>
                <a:gd name="T51" fmla="*/ 684 h 959"/>
                <a:gd name="T52" fmla="*/ 270 w 681"/>
                <a:gd name="T53" fmla="*/ 691 h 959"/>
                <a:gd name="T54" fmla="*/ 282 w 681"/>
                <a:gd name="T55" fmla="*/ 695 h 959"/>
                <a:gd name="T56" fmla="*/ 270 w 681"/>
                <a:gd name="T57" fmla="*/ 691 h 959"/>
                <a:gd name="T58" fmla="*/ 285 w 681"/>
                <a:gd name="T59" fmla="*/ 696 h 959"/>
                <a:gd name="T60" fmla="*/ 300 w 681"/>
                <a:gd name="T61" fmla="*/ 700 h 959"/>
                <a:gd name="T62" fmla="*/ 285 w 681"/>
                <a:gd name="T63" fmla="*/ 69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959">
                  <a:moveTo>
                    <a:pt x="427" y="684"/>
                  </a:moveTo>
                  <a:cubicBezTo>
                    <a:pt x="427" y="684"/>
                    <a:pt x="427" y="684"/>
                    <a:pt x="427" y="684"/>
                  </a:cubicBezTo>
                  <a:cubicBezTo>
                    <a:pt x="430" y="683"/>
                    <a:pt x="433" y="681"/>
                    <a:pt x="436" y="679"/>
                  </a:cubicBezTo>
                  <a:cubicBezTo>
                    <a:pt x="578" y="605"/>
                    <a:pt x="681" y="370"/>
                    <a:pt x="681" y="92"/>
                  </a:cubicBezTo>
                  <a:cubicBezTo>
                    <a:pt x="681" y="31"/>
                    <a:pt x="681" y="31"/>
                    <a:pt x="681" y="31"/>
                  </a:cubicBezTo>
                  <a:cubicBezTo>
                    <a:pt x="681" y="23"/>
                    <a:pt x="678" y="15"/>
                    <a:pt x="672" y="9"/>
                  </a:cubicBezTo>
                  <a:cubicBezTo>
                    <a:pt x="666" y="3"/>
                    <a:pt x="657" y="0"/>
                    <a:pt x="6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10" y="9"/>
                  </a:cubicBezTo>
                  <a:cubicBezTo>
                    <a:pt x="4" y="15"/>
                    <a:pt x="0" y="23"/>
                    <a:pt x="0" y="3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85"/>
                    <a:pt x="115" y="630"/>
                    <a:pt x="268" y="690"/>
                  </a:cubicBezTo>
                  <a:cubicBezTo>
                    <a:pt x="263" y="688"/>
                    <a:pt x="259" y="686"/>
                    <a:pt x="254" y="684"/>
                  </a:cubicBezTo>
                  <a:cubicBezTo>
                    <a:pt x="282" y="700"/>
                    <a:pt x="300" y="729"/>
                    <a:pt x="300" y="763"/>
                  </a:cubicBezTo>
                  <a:cubicBezTo>
                    <a:pt x="300" y="800"/>
                    <a:pt x="300" y="800"/>
                    <a:pt x="300" y="800"/>
                  </a:cubicBezTo>
                  <a:cubicBezTo>
                    <a:pt x="300" y="850"/>
                    <a:pt x="259" y="891"/>
                    <a:pt x="209" y="891"/>
                  </a:cubicBezTo>
                  <a:cubicBezTo>
                    <a:pt x="197" y="891"/>
                    <a:pt x="185" y="896"/>
                    <a:pt x="175" y="905"/>
                  </a:cubicBezTo>
                  <a:cubicBezTo>
                    <a:pt x="166" y="914"/>
                    <a:pt x="161" y="927"/>
                    <a:pt x="161" y="939"/>
                  </a:cubicBezTo>
                  <a:cubicBezTo>
                    <a:pt x="161" y="959"/>
                    <a:pt x="161" y="959"/>
                    <a:pt x="161" y="959"/>
                  </a:cubicBezTo>
                  <a:cubicBezTo>
                    <a:pt x="520" y="959"/>
                    <a:pt x="520" y="959"/>
                    <a:pt x="520" y="959"/>
                  </a:cubicBezTo>
                  <a:cubicBezTo>
                    <a:pt x="520" y="939"/>
                    <a:pt x="520" y="939"/>
                    <a:pt x="520" y="939"/>
                  </a:cubicBezTo>
                  <a:cubicBezTo>
                    <a:pt x="520" y="927"/>
                    <a:pt x="515" y="914"/>
                    <a:pt x="506" y="905"/>
                  </a:cubicBezTo>
                  <a:cubicBezTo>
                    <a:pt x="497" y="896"/>
                    <a:pt x="484" y="891"/>
                    <a:pt x="472" y="891"/>
                  </a:cubicBezTo>
                  <a:cubicBezTo>
                    <a:pt x="422" y="891"/>
                    <a:pt x="381" y="850"/>
                    <a:pt x="381" y="800"/>
                  </a:cubicBezTo>
                  <a:cubicBezTo>
                    <a:pt x="381" y="763"/>
                    <a:pt x="381" y="763"/>
                    <a:pt x="381" y="763"/>
                  </a:cubicBezTo>
                  <a:cubicBezTo>
                    <a:pt x="381" y="729"/>
                    <a:pt x="400" y="700"/>
                    <a:pt x="427" y="684"/>
                  </a:cubicBezTo>
                  <a:close/>
                  <a:moveTo>
                    <a:pt x="270" y="691"/>
                  </a:moveTo>
                  <a:cubicBezTo>
                    <a:pt x="274" y="692"/>
                    <a:pt x="278" y="694"/>
                    <a:pt x="282" y="695"/>
                  </a:cubicBezTo>
                  <a:cubicBezTo>
                    <a:pt x="278" y="694"/>
                    <a:pt x="274" y="692"/>
                    <a:pt x="270" y="691"/>
                  </a:cubicBezTo>
                  <a:close/>
                  <a:moveTo>
                    <a:pt x="285" y="696"/>
                  </a:moveTo>
                  <a:cubicBezTo>
                    <a:pt x="290" y="697"/>
                    <a:pt x="295" y="699"/>
                    <a:pt x="300" y="700"/>
                  </a:cubicBezTo>
                  <a:cubicBezTo>
                    <a:pt x="295" y="699"/>
                    <a:pt x="290" y="697"/>
                    <a:pt x="285" y="696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1"/>
            <p:cNvSpPr>
              <a:spLocks/>
            </p:cNvSpPr>
            <p:nvPr userDrawn="1"/>
          </p:nvSpPr>
          <p:spPr bwMode="auto">
            <a:xfrm>
              <a:off x="7542213" y="3732213"/>
              <a:ext cx="958850" cy="1473200"/>
            </a:xfrm>
            <a:custGeom>
              <a:avLst/>
              <a:gdLst>
                <a:gd name="T0" fmla="*/ 0 w 604"/>
                <a:gd name="T1" fmla="*/ 449 h 928"/>
                <a:gd name="T2" fmla="*/ 191 w 604"/>
                <a:gd name="T3" fmla="*/ 659 h 928"/>
                <a:gd name="T4" fmla="*/ 177 w 604"/>
                <a:gd name="T5" fmla="*/ 653 h 928"/>
                <a:gd name="T6" fmla="*/ 223 w 604"/>
                <a:gd name="T7" fmla="*/ 732 h 928"/>
                <a:gd name="T8" fmla="*/ 223 w 604"/>
                <a:gd name="T9" fmla="*/ 762 h 928"/>
                <a:gd name="T10" fmla="*/ 264 w 604"/>
                <a:gd name="T11" fmla="*/ 767 h 928"/>
                <a:gd name="T12" fmla="*/ 132 w 604"/>
                <a:gd name="T13" fmla="*/ 860 h 928"/>
                <a:gd name="T14" fmla="*/ 98 w 604"/>
                <a:gd name="T15" fmla="*/ 874 h 928"/>
                <a:gd name="T16" fmla="*/ 84 w 604"/>
                <a:gd name="T17" fmla="*/ 908 h 928"/>
                <a:gd name="T18" fmla="*/ 84 w 604"/>
                <a:gd name="T19" fmla="*/ 928 h 928"/>
                <a:gd name="T20" fmla="*/ 443 w 604"/>
                <a:gd name="T21" fmla="*/ 928 h 928"/>
                <a:gd name="T22" fmla="*/ 443 w 604"/>
                <a:gd name="T23" fmla="*/ 908 h 928"/>
                <a:gd name="T24" fmla="*/ 429 w 604"/>
                <a:gd name="T25" fmla="*/ 874 h 928"/>
                <a:gd name="T26" fmla="*/ 395 w 604"/>
                <a:gd name="T27" fmla="*/ 860 h 928"/>
                <a:gd name="T28" fmla="*/ 304 w 604"/>
                <a:gd name="T29" fmla="*/ 769 h 928"/>
                <a:gd name="T30" fmla="*/ 304 w 604"/>
                <a:gd name="T31" fmla="*/ 732 h 928"/>
                <a:gd name="T32" fmla="*/ 350 w 604"/>
                <a:gd name="T33" fmla="*/ 653 h 928"/>
                <a:gd name="T34" fmla="*/ 350 w 604"/>
                <a:gd name="T35" fmla="*/ 653 h 928"/>
                <a:gd name="T36" fmla="*/ 359 w 604"/>
                <a:gd name="T37" fmla="*/ 648 h 928"/>
                <a:gd name="T38" fmla="*/ 604 w 604"/>
                <a:gd name="T39" fmla="*/ 61 h 928"/>
                <a:gd name="T40" fmla="*/ 604 w 604"/>
                <a:gd name="T41" fmla="*/ 0 h 928"/>
                <a:gd name="T42" fmla="*/ 0 w 604"/>
                <a:gd name="T43" fmla="*/ 44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4" h="928">
                  <a:moveTo>
                    <a:pt x="0" y="449"/>
                  </a:moveTo>
                  <a:cubicBezTo>
                    <a:pt x="48" y="553"/>
                    <a:pt x="115" y="629"/>
                    <a:pt x="191" y="659"/>
                  </a:cubicBezTo>
                  <a:cubicBezTo>
                    <a:pt x="186" y="657"/>
                    <a:pt x="182" y="655"/>
                    <a:pt x="177" y="653"/>
                  </a:cubicBezTo>
                  <a:cubicBezTo>
                    <a:pt x="205" y="669"/>
                    <a:pt x="223" y="698"/>
                    <a:pt x="223" y="732"/>
                  </a:cubicBezTo>
                  <a:cubicBezTo>
                    <a:pt x="223" y="762"/>
                    <a:pt x="223" y="762"/>
                    <a:pt x="223" y="762"/>
                  </a:cubicBezTo>
                  <a:cubicBezTo>
                    <a:pt x="264" y="767"/>
                    <a:pt x="264" y="767"/>
                    <a:pt x="264" y="767"/>
                  </a:cubicBezTo>
                  <a:cubicBezTo>
                    <a:pt x="264" y="767"/>
                    <a:pt x="288" y="860"/>
                    <a:pt x="132" y="860"/>
                  </a:cubicBezTo>
                  <a:cubicBezTo>
                    <a:pt x="120" y="860"/>
                    <a:pt x="108" y="865"/>
                    <a:pt x="98" y="874"/>
                  </a:cubicBezTo>
                  <a:cubicBezTo>
                    <a:pt x="89" y="883"/>
                    <a:pt x="84" y="896"/>
                    <a:pt x="84" y="908"/>
                  </a:cubicBezTo>
                  <a:cubicBezTo>
                    <a:pt x="84" y="928"/>
                    <a:pt x="84" y="928"/>
                    <a:pt x="84" y="928"/>
                  </a:cubicBezTo>
                  <a:cubicBezTo>
                    <a:pt x="443" y="928"/>
                    <a:pt x="443" y="928"/>
                    <a:pt x="443" y="928"/>
                  </a:cubicBezTo>
                  <a:cubicBezTo>
                    <a:pt x="443" y="908"/>
                    <a:pt x="443" y="908"/>
                    <a:pt x="443" y="908"/>
                  </a:cubicBezTo>
                  <a:cubicBezTo>
                    <a:pt x="443" y="896"/>
                    <a:pt x="438" y="883"/>
                    <a:pt x="429" y="874"/>
                  </a:cubicBezTo>
                  <a:cubicBezTo>
                    <a:pt x="420" y="865"/>
                    <a:pt x="407" y="860"/>
                    <a:pt x="395" y="860"/>
                  </a:cubicBezTo>
                  <a:cubicBezTo>
                    <a:pt x="345" y="860"/>
                    <a:pt x="304" y="819"/>
                    <a:pt x="304" y="769"/>
                  </a:cubicBezTo>
                  <a:cubicBezTo>
                    <a:pt x="304" y="732"/>
                    <a:pt x="304" y="732"/>
                    <a:pt x="304" y="732"/>
                  </a:cubicBezTo>
                  <a:cubicBezTo>
                    <a:pt x="304" y="698"/>
                    <a:pt x="323" y="669"/>
                    <a:pt x="350" y="653"/>
                  </a:cubicBezTo>
                  <a:cubicBezTo>
                    <a:pt x="350" y="653"/>
                    <a:pt x="350" y="653"/>
                    <a:pt x="350" y="653"/>
                  </a:cubicBezTo>
                  <a:cubicBezTo>
                    <a:pt x="353" y="652"/>
                    <a:pt x="356" y="650"/>
                    <a:pt x="359" y="648"/>
                  </a:cubicBezTo>
                  <a:cubicBezTo>
                    <a:pt x="501" y="574"/>
                    <a:pt x="604" y="339"/>
                    <a:pt x="604" y="61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422" y="598"/>
                    <a:pt x="0" y="449"/>
                  </a:cubicBezTo>
                  <a:close/>
                </a:path>
              </a:pathLst>
            </a:cu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2"/>
            <p:cNvSpPr>
              <a:spLocks/>
            </p:cNvSpPr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0 w 183"/>
                <a:gd name="T1" fmla="*/ 31 h 61"/>
                <a:gd name="T2" fmla="*/ 9 w 183"/>
                <a:gd name="T3" fmla="*/ 9 h 61"/>
                <a:gd name="T4" fmla="*/ 30 w 183"/>
                <a:gd name="T5" fmla="*/ 0 h 61"/>
                <a:gd name="T6" fmla="*/ 153 w 183"/>
                <a:gd name="T7" fmla="*/ 0 h 61"/>
                <a:gd name="T8" fmla="*/ 175 w 183"/>
                <a:gd name="T9" fmla="*/ 9 h 61"/>
                <a:gd name="T10" fmla="*/ 183 w 183"/>
                <a:gd name="T11" fmla="*/ 31 h 61"/>
                <a:gd name="T12" fmla="*/ 175 w 183"/>
                <a:gd name="T13" fmla="*/ 52 h 61"/>
                <a:gd name="T14" fmla="*/ 153 w 183"/>
                <a:gd name="T15" fmla="*/ 61 h 61"/>
                <a:gd name="T16" fmla="*/ 30 w 183"/>
                <a:gd name="T17" fmla="*/ 61 h 61"/>
                <a:gd name="T18" fmla="*/ 9 w 183"/>
                <a:gd name="T19" fmla="*/ 52 h 61"/>
                <a:gd name="T20" fmla="*/ 0 w 183"/>
                <a:gd name="T2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61">
                  <a:moveTo>
                    <a:pt x="0" y="31"/>
                  </a:moveTo>
                  <a:cubicBezTo>
                    <a:pt x="0" y="23"/>
                    <a:pt x="3" y="15"/>
                    <a:pt x="9" y="9"/>
                  </a:cubicBezTo>
                  <a:cubicBezTo>
                    <a:pt x="15" y="3"/>
                    <a:pt x="23" y="0"/>
                    <a:pt x="3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9" y="3"/>
                    <a:pt x="175" y="9"/>
                  </a:cubicBezTo>
                  <a:cubicBezTo>
                    <a:pt x="180" y="15"/>
                    <a:pt x="183" y="23"/>
                    <a:pt x="183" y="31"/>
                  </a:cubicBezTo>
                  <a:cubicBezTo>
                    <a:pt x="183" y="38"/>
                    <a:pt x="180" y="46"/>
                    <a:pt x="175" y="52"/>
                  </a:cubicBezTo>
                  <a:cubicBezTo>
                    <a:pt x="169" y="58"/>
                    <a:pt x="161" y="61"/>
                    <a:pt x="153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3" y="61"/>
                    <a:pt x="15" y="58"/>
                    <a:pt x="9" y="52"/>
                  </a:cubicBezTo>
                  <a:cubicBezTo>
                    <a:pt x="3" y="46"/>
                    <a:pt x="0" y="38"/>
                    <a:pt x="0" y="31"/>
                  </a:cubicBezTo>
                  <a:close/>
                </a:path>
              </a:pathLst>
            </a:custGeom>
            <a:solidFill>
              <a:srgbClr val="F99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3"/>
            <p:cNvSpPr>
              <a:spLocks/>
            </p:cNvSpPr>
            <p:nvPr userDrawn="1"/>
          </p:nvSpPr>
          <p:spPr bwMode="auto">
            <a:xfrm>
              <a:off x="7815263" y="4900613"/>
              <a:ext cx="290513" cy="96838"/>
            </a:xfrm>
            <a:custGeom>
              <a:avLst/>
              <a:gdLst>
                <a:gd name="T0" fmla="*/ 30 w 183"/>
                <a:gd name="T1" fmla="*/ 61 h 61"/>
                <a:gd name="T2" fmla="*/ 153 w 183"/>
                <a:gd name="T3" fmla="*/ 61 h 61"/>
                <a:gd name="T4" fmla="*/ 175 w 183"/>
                <a:gd name="T5" fmla="*/ 52 h 61"/>
                <a:gd name="T6" fmla="*/ 183 w 183"/>
                <a:gd name="T7" fmla="*/ 31 h 61"/>
                <a:gd name="T8" fmla="*/ 175 w 183"/>
                <a:gd name="T9" fmla="*/ 9 h 61"/>
                <a:gd name="T10" fmla="*/ 153 w 183"/>
                <a:gd name="T11" fmla="*/ 0 h 61"/>
                <a:gd name="T12" fmla="*/ 131 w 183"/>
                <a:gd name="T13" fmla="*/ 0 h 61"/>
                <a:gd name="T14" fmla="*/ 0 w 183"/>
                <a:gd name="T15" fmla="*/ 31 h 61"/>
                <a:gd name="T16" fmla="*/ 9 w 183"/>
                <a:gd name="T17" fmla="*/ 52 h 61"/>
                <a:gd name="T18" fmla="*/ 30 w 183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1">
                  <a:moveTo>
                    <a:pt x="30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61" y="61"/>
                    <a:pt x="169" y="58"/>
                    <a:pt x="175" y="52"/>
                  </a:cubicBezTo>
                  <a:cubicBezTo>
                    <a:pt x="180" y="46"/>
                    <a:pt x="183" y="38"/>
                    <a:pt x="183" y="31"/>
                  </a:cubicBezTo>
                  <a:cubicBezTo>
                    <a:pt x="183" y="23"/>
                    <a:pt x="180" y="15"/>
                    <a:pt x="175" y="9"/>
                  </a:cubicBezTo>
                  <a:cubicBezTo>
                    <a:pt x="169" y="3"/>
                    <a:pt x="161" y="0"/>
                    <a:pt x="15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4" y="14"/>
                    <a:pt x="94" y="60"/>
                    <a:pt x="0" y="31"/>
                  </a:cubicBezTo>
                  <a:cubicBezTo>
                    <a:pt x="0" y="38"/>
                    <a:pt x="3" y="46"/>
                    <a:pt x="9" y="52"/>
                  </a:cubicBezTo>
                  <a:cubicBezTo>
                    <a:pt x="15" y="58"/>
                    <a:pt x="23" y="61"/>
                    <a:pt x="30" y="61"/>
                  </a:cubicBez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54"/>
            <p:cNvSpPr>
              <a:spLocks/>
            </p:cNvSpPr>
            <p:nvPr userDrawn="1"/>
          </p:nvSpPr>
          <p:spPr bwMode="auto">
            <a:xfrm>
              <a:off x="7473951" y="3730625"/>
              <a:ext cx="465138" cy="425450"/>
            </a:xfrm>
            <a:custGeom>
              <a:avLst/>
              <a:gdLst>
                <a:gd name="T0" fmla="*/ 4 w 293"/>
                <a:gd name="T1" fmla="*/ 69 h 268"/>
                <a:gd name="T2" fmla="*/ 31 w 293"/>
                <a:gd name="T3" fmla="*/ 19 h 268"/>
                <a:gd name="T4" fmla="*/ 96 w 293"/>
                <a:gd name="T5" fmla="*/ 4 h 268"/>
                <a:gd name="T6" fmla="*/ 246 w 293"/>
                <a:gd name="T7" fmla="*/ 0 h 268"/>
                <a:gd name="T8" fmla="*/ 276 w 293"/>
                <a:gd name="T9" fmla="*/ 4 h 268"/>
                <a:gd name="T10" fmla="*/ 278 w 293"/>
                <a:gd name="T11" fmla="*/ 43 h 268"/>
                <a:gd name="T12" fmla="*/ 247 w 293"/>
                <a:gd name="T13" fmla="*/ 59 h 268"/>
                <a:gd name="T14" fmla="*/ 171 w 293"/>
                <a:gd name="T15" fmla="*/ 106 h 268"/>
                <a:gd name="T16" fmla="*/ 89 w 293"/>
                <a:gd name="T17" fmla="*/ 226 h 268"/>
                <a:gd name="T18" fmla="*/ 73 w 293"/>
                <a:gd name="T19" fmla="*/ 251 h 268"/>
                <a:gd name="T20" fmla="*/ 21 w 293"/>
                <a:gd name="T21" fmla="*/ 235 h 268"/>
                <a:gd name="T22" fmla="*/ 3 w 293"/>
                <a:gd name="T23" fmla="*/ 139 h 268"/>
                <a:gd name="T24" fmla="*/ 4 w 293"/>
                <a:gd name="T25" fmla="*/ 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3" h="268">
                  <a:moveTo>
                    <a:pt x="4" y="69"/>
                  </a:moveTo>
                  <a:cubicBezTo>
                    <a:pt x="7" y="49"/>
                    <a:pt x="15" y="31"/>
                    <a:pt x="31" y="19"/>
                  </a:cubicBezTo>
                  <a:cubicBezTo>
                    <a:pt x="49" y="5"/>
                    <a:pt x="73" y="4"/>
                    <a:pt x="96" y="4"/>
                  </a:cubicBezTo>
                  <a:cubicBezTo>
                    <a:pt x="146" y="3"/>
                    <a:pt x="196" y="1"/>
                    <a:pt x="246" y="0"/>
                  </a:cubicBezTo>
                  <a:cubicBezTo>
                    <a:pt x="256" y="0"/>
                    <a:pt x="267" y="0"/>
                    <a:pt x="276" y="4"/>
                  </a:cubicBezTo>
                  <a:cubicBezTo>
                    <a:pt x="293" y="11"/>
                    <a:pt x="289" y="32"/>
                    <a:pt x="278" y="43"/>
                  </a:cubicBezTo>
                  <a:cubicBezTo>
                    <a:pt x="270" y="50"/>
                    <a:pt x="258" y="54"/>
                    <a:pt x="247" y="59"/>
                  </a:cubicBezTo>
                  <a:cubicBezTo>
                    <a:pt x="219" y="70"/>
                    <a:pt x="193" y="86"/>
                    <a:pt x="171" y="106"/>
                  </a:cubicBezTo>
                  <a:cubicBezTo>
                    <a:pt x="135" y="139"/>
                    <a:pt x="110" y="182"/>
                    <a:pt x="89" y="226"/>
                  </a:cubicBezTo>
                  <a:cubicBezTo>
                    <a:pt x="85" y="235"/>
                    <a:pt x="80" y="244"/>
                    <a:pt x="73" y="251"/>
                  </a:cubicBezTo>
                  <a:cubicBezTo>
                    <a:pt x="53" y="268"/>
                    <a:pt x="28" y="255"/>
                    <a:pt x="21" y="235"/>
                  </a:cubicBezTo>
                  <a:cubicBezTo>
                    <a:pt x="10" y="205"/>
                    <a:pt x="6" y="171"/>
                    <a:pt x="3" y="139"/>
                  </a:cubicBezTo>
                  <a:cubicBezTo>
                    <a:pt x="2" y="118"/>
                    <a:pt x="0" y="92"/>
                    <a:pt x="4" y="69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55"/>
            <p:cNvSpPr>
              <a:spLocks/>
            </p:cNvSpPr>
            <p:nvPr userDrawn="1"/>
          </p:nvSpPr>
          <p:spPr bwMode="auto">
            <a:xfrm>
              <a:off x="7556501" y="5205413"/>
              <a:ext cx="809625" cy="107950"/>
            </a:xfrm>
            <a:custGeom>
              <a:avLst/>
              <a:gdLst>
                <a:gd name="T0" fmla="*/ 510 w 510"/>
                <a:gd name="T1" fmla="*/ 48 h 68"/>
                <a:gd name="T2" fmla="*/ 496 w 510"/>
                <a:gd name="T3" fmla="*/ 14 h 68"/>
                <a:gd name="T4" fmla="*/ 462 w 510"/>
                <a:gd name="T5" fmla="*/ 0 h 68"/>
                <a:gd name="T6" fmla="*/ 374 w 510"/>
                <a:gd name="T7" fmla="*/ 0 h 68"/>
                <a:gd name="T8" fmla="*/ 1 w 510"/>
                <a:gd name="T9" fmla="*/ 35 h 68"/>
                <a:gd name="T10" fmla="*/ 0 w 510"/>
                <a:gd name="T11" fmla="*/ 48 h 68"/>
                <a:gd name="T12" fmla="*/ 0 w 510"/>
                <a:gd name="T13" fmla="*/ 68 h 68"/>
                <a:gd name="T14" fmla="*/ 510 w 510"/>
                <a:gd name="T15" fmla="*/ 68 h 68"/>
                <a:gd name="T16" fmla="*/ 510 w 510"/>
                <a:gd name="T17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68">
                  <a:moveTo>
                    <a:pt x="510" y="48"/>
                  </a:moveTo>
                  <a:cubicBezTo>
                    <a:pt x="510" y="36"/>
                    <a:pt x="505" y="23"/>
                    <a:pt x="496" y="14"/>
                  </a:cubicBezTo>
                  <a:cubicBezTo>
                    <a:pt x="487" y="5"/>
                    <a:pt x="474" y="0"/>
                    <a:pt x="462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69" y="46"/>
                    <a:pt x="250" y="43"/>
                    <a:pt x="1" y="35"/>
                  </a:cubicBezTo>
                  <a:cubicBezTo>
                    <a:pt x="0" y="40"/>
                    <a:pt x="0" y="44"/>
                    <a:pt x="0" y="4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10" y="68"/>
                    <a:pt x="510" y="68"/>
                    <a:pt x="510" y="68"/>
                  </a:cubicBezTo>
                  <a:lnTo>
                    <a:pt x="510" y="48"/>
                  </a:lnTo>
                  <a:close/>
                </a:path>
              </a:pathLst>
            </a:custGeom>
            <a:solidFill>
              <a:srgbClr val="F2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456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solidFill>
              <a:srgbClr val="574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457"/>
            <p:cNvSpPr>
              <a:spLocks noChangeArrowheads="1"/>
            </p:cNvSpPr>
            <p:nvPr userDrawn="1"/>
          </p:nvSpPr>
          <p:spPr bwMode="auto">
            <a:xfrm>
              <a:off x="3673476" y="3557588"/>
              <a:ext cx="1704975" cy="217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Rectangle 458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459"/>
            <p:cNvSpPr>
              <a:spLocks noChangeArrowheads="1"/>
            </p:cNvSpPr>
            <p:nvPr userDrawn="1"/>
          </p:nvSpPr>
          <p:spPr bwMode="auto">
            <a:xfrm>
              <a:off x="3830638" y="3716338"/>
              <a:ext cx="13906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460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461"/>
            <p:cNvSpPr>
              <a:spLocks noChangeArrowheads="1"/>
            </p:cNvSpPr>
            <p:nvPr userDrawn="1"/>
          </p:nvSpPr>
          <p:spPr bwMode="auto">
            <a:xfrm>
              <a:off x="3954463" y="4479925"/>
              <a:ext cx="29686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462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463"/>
            <p:cNvSpPr>
              <a:spLocks noChangeArrowheads="1"/>
            </p:cNvSpPr>
            <p:nvPr userDrawn="1"/>
          </p:nvSpPr>
          <p:spPr bwMode="auto">
            <a:xfrm>
              <a:off x="4811713" y="5305425"/>
              <a:ext cx="2968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464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465"/>
            <p:cNvSpPr>
              <a:spLocks noChangeArrowheads="1"/>
            </p:cNvSpPr>
            <p:nvPr userDrawn="1"/>
          </p:nvSpPr>
          <p:spPr bwMode="auto">
            <a:xfrm>
              <a:off x="3954463" y="4610100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Rectangle 466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Rectangle 467"/>
            <p:cNvSpPr>
              <a:spLocks noChangeArrowheads="1"/>
            </p:cNvSpPr>
            <p:nvPr userDrawn="1"/>
          </p:nvSpPr>
          <p:spPr bwMode="auto">
            <a:xfrm>
              <a:off x="3954463" y="4741863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468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Rectangle 469"/>
            <p:cNvSpPr>
              <a:spLocks noChangeArrowheads="1"/>
            </p:cNvSpPr>
            <p:nvPr userDrawn="1"/>
          </p:nvSpPr>
          <p:spPr bwMode="auto">
            <a:xfrm>
              <a:off x="3954463" y="487203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Rectangle 470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Rectangle 471"/>
            <p:cNvSpPr>
              <a:spLocks noChangeArrowheads="1"/>
            </p:cNvSpPr>
            <p:nvPr userDrawn="1"/>
          </p:nvSpPr>
          <p:spPr bwMode="auto">
            <a:xfrm>
              <a:off x="39544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Rectangle 472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Rectangle 473"/>
            <p:cNvSpPr>
              <a:spLocks noChangeArrowheads="1"/>
            </p:cNvSpPr>
            <p:nvPr userDrawn="1"/>
          </p:nvSpPr>
          <p:spPr bwMode="auto">
            <a:xfrm>
              <a:off x="4360863" y="5002213"/>
              <a:ext cx="3413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Rectangle 474"/>
            <p:cNvSpPr>
              <a:spLocks noChangeArrowheads="1"/>
            </p:cNvSpPr>
            <p:nvPr userDrawn="1"/>
          </p:nvSpPr>
          <p:spPr bwMode="auto">
            <a:xfrm>
              <a:off x="4768851" y="5002213"/>
              <a:ext cx="339725" cy="39688"/>
            </a:xfrm>
            <a:prstGeom prst="rect">
              <a:avLst/>
            </a:prstGeom>
            <a:solidFill>
              <a:srgbClr val="343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Rectangle 475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Rectangle 476"/>
            <p:cNvSpPr>
              <a:spLocks noChangeArrowheads="1"/>
            </p:cNvSpPr>
            <p:nvPr userDrawn="1"/>
          </p:nvSpPr>
          <p:spPr bwMode="auto">
            <a:xfrm>
              <a:off x="3954463" y="5132388"/>
              <a:ext cx="1154113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77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close/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close/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78"/>
            <p:cNvSpPr>
              <a:spLocks noEditPoints="1"/>
            </p:cNvSpPr>
            <p:nvPr userDrawn="1"/>
          </p:nvSpPr>
          <p:spPr bwMode="auto">
            <a:xfrm>
              <a:off x="4111626" y="3716338"/>
              <a:ext cx="996950" cy="1155700"/>
            </a:xfrm>
            <a:custGeom>
              <a:avLst/>
              <a:gdLst>
                <a:gd name="T0" fmla="*/ 141 w 628"/>
                <a:gd name="T1" fmla="*/ 671 h 728"/>
                <a:gd name="T2" fmla="*/ 41 w 628"/>
                <a:gd name="T3" fmla="*/ 671 h 728"/>
                <a:gd name="T4" fmla="*/ 0 w 628"/>
                <a:gd name="T5" fmla="*/ 728 h 728"/>
                <a:gd name="T6" fmla="*/ 99 w 628"/>
                <a:gd name="T7" fmla="*/ 728 h 728"/>
                <a:gd name="T8" fmla="*/ 141 w 628"/>
                <a:gd name="T9" fmla="*/ 671 h 728"/>
                <a:gd name="T10" fmla="*/ 200 w 628"/>
                <a:gd name="T11" fmla="*/ 588 h 728"/>
                <a:gd name="T12" fmla="*/ 101 w 628"/>
                <a:gd name="T13" fmla="*/ 588 h 728"/>
                <a:gd name="T14" fmla="*/ 59 w 628"/>
                <a:gd name="T15" fmla="*/ 646 h 728"/>
                <a:gd name="T16" fmla="*/ 159 w 628"/>
                <a:gd name="T17" fmla="*/ 646 h 728"/>
                <a:gd name="T18" fmla="*/ 200 w 628"/>
                <a:gd name="T19" fmla="*/ 588 h 728"/>
                <a:gd name="T20" fmla="*/ 628 w 628"/>
                <a:gd name="T21" fmla="*/ 0 h 728"/>
                <a:gd name="T22" fmla="*/ 528 w 628"/>
                <a:gd name="T23" fmla="*/ 0 h 728"/>
                <a:gd name="T24" fmla="*/ 119 w 628"/>
                <a:gd name="T25" fmla="*/ 563 h 728"/>
                <a:gd name="T26" fmla="*/ 218 w 628"/>
                <a:gd name="T27" fmla="*/ 563 h 728"/>
                <a:gd name="T28" fmla="*/ 628 w 628"/>
                <a:gd name="T29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8" h="728">
                  <a:moveTo>
                    <a:pt x="141" y="671"/>
                  </a:moveTo>
                  <a:lnTo>
                    <a:pt x="41" y="671"/>
                  </a:lnTo>
                  <a:lnTo>
                    <a:pt x="0" y="728"/>
                  </a:lnTo>
                  <a:lnTo>
                    <a:pt x="99" y="728"/>
                  </a:lnTo>
                  <a:lnTo>
                    <a:pt x="141" y="671"/>
                  </a:lnTo>
                  <a:moveTo>
                    <a:pt x="200" y="588"/>
                  </a:moveTo>
                  <a:lnTo>
                    <a:pt x="101" y="588"/>
                  </a:lnTo>
                  <a:lnTo>
                    <a:pt x="59" y="646"/>
                  </a:lnTo>
                  <a:lnTo>
                    <a:pt x="159" y="646"/>
                  </a:lnTo>
                  <a:lnTo>
                    <a:pt x="200" y="588"/>
                  </a:lnTo>
                  <a:moveTo>
                    <a:pt x="628" y="0"/>
                  </a:moveTo>
                  <a:lnTo>
                    <a:pt x="528" y="0"/>
                  </a:lnTo>
                  <a:lnTo>
                    <a:pt x="119" y="563"/>
                  </a:lnTo>
                  <a:lnTo>
                    <a:pt x="218" y="563"/>
                  </a:lnTo>
                  <a:lnTo>
                    <a:pt x="6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79"/>
            <p:cNvSpPr>
              <a:spLocks/>
            </p:cNvSpPr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0"/>
            <p:cNvSpPr>
              <a:spLocks/>
            </p:cNvSpPr>
            <p:nvPr userDrawn="1"/>
          </p:nvSpPr>
          <p:spPr bwMode="auto">
            <a:xfrm>
              <a:off x="4271963" y="4610100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81"/>
            <p:cNvSpPr>
              <a:spLocks/>
            </p:cNvSpPr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2"/>
            <p:cNvSpPr>
              <a:spLocks/>
            </p:cNvSpPr>
            <p:nvPr userDrawn="1"/>
          </p:nvSpPr>
          <p:spPr bwMode="auto">
            <a:xfrm>
              <a:off x="4176713" y="4741863"/>
              <a:ext cx="187325" cy="39688"/>
            </a:xfrm>
            <a:custGeom>
              <a:avLst/>
              <a:gdLst>
                <a:gd name="T0" fmla="*/ 118 w 118"/>
                <a:gd name="T1" fmla="*/ 0 h 25"/>
                <a:gd name="T2" fmla="*/ 18 w 118"/>
                <a:gd name="T3" fmla="*/ 0 h 25"/>
                <a:gd name="T4" fmla="*/ 0 w 118"/>
                <a:gd name="T5" fmla="*/ 25 h 25"/>
                <a:gd name="T6" fmla="*/ 100 w 118"/>
                <a:gd name="T7" fmla="*/ 25 h 25"/>
                <a:gd name="T8" fmla="*/ 118 w 1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5">
                  <a:moveTo>
                    <a:pt x="118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00" y="2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3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close/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84"/>
            <p:cNvSpPr>
              <a:spLocks noEditPoints="1"/>
            </p:cNvSpPr>
            <p:nvPr userDrawn="1"/>
          </p:nvSpPr>
          <p:spPr bwMode="auto">
            <a:xfrm>
              <a:off x="3830638" y="4911725"/>
              <a:ext cx="409575" cy="561975"/>
            </a:xfrm>
            <a:custGeom>
              <a:avLst/>
              <a:gdLst>
                <a:gd name="T0" fmla="*/ 198 w 258"/>
                <a:gd name="T1" fmla="*/ 82 h 354"/>
                <a:gd name="T2" fmla="*/ 99 w 258"/>
                <a:gd name="T3" fmla="*/ 82 h 354"/>
                <a:gd name="T4" fmla="*/ 0 w 258"/>
                <a:gd name="T5" fmla="*/ 217 h 354"/>
                <a:gd name="T6" fmla="*/ 0 w 258"/>
                <a:gd name="T7" fmla="*/ 354 h 354"/>
                <a:gd name="T8" fmla="*/ 139 w 258"/>
                <a:gd name="T9" fmla="*/ 164 h 354"/>
                <a:gd name="T10" fmla="*/ 78 w 258"/>
                <a:gd name="T11" fmla="*/ 164 h 354"/>
                <a:gd name="T12" fmla="*/ 78 w 258"/>
                <a:gd name="T13" fmla="*/ 139 h 354"/>
                <a:gd name="T14" fmla="*/ 157 w 258"/>
                <a:gd name="T15" fmla="*/ 139 h 354"/>
                <a:gd name="T16" fmla="*/ 198 w 258"/>
                <a:gd name="T17" fmla="*/ 82 h 354"/>
                <a:gd name="T18" fmla="*/ 258 w 258"/>
                <a:gd name="T19" fmla="*/ 0 h 354"/>
                <a:gd name="T20" fmla="*/ 159 w 258"/>
                <a:gd name="T21" fmla="*/ 0 h 354"/>
                <a:gd name="T22" fmla="*/ 117 w 258"/>
                <a:gd name="T23" fmla="*/ 57 h 354"/>
                <a:gd name="T24" fmla="*/ 216 w 258"/>
                <a:gd name="T25" fmla="*/ 57 h 354"/>
                <a:gd name="T26" fmla="*/ 258 w 258"/>
                <a:gd name="T2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354">
                  <a:moveTo>
                    <a:pt x="198" y="82"/>
                  </a:moveTo>
                  <a:lnTo>
                    <a:pt x="99" y="82"/>
                  </a:lnTo>
                  <a:lnTo>
                    <a:pt x="0" y="217"/>
                  </a:lnTo>
                  <a:lnTo>
                    <a:pt x="0" y="354"/>
                  </a:lnTo>
                  <a:lnTo>
                    <a:pt x="139" y="164"/>
                  </a:lnTo>
                  <a:lnTo>
                    <a:pt x="78" y="164"/>
                  </a:lnTo>
                  <a:lnTo>
                    <a:pt x="78" y="139"/>
                  </a:lnTo>
                  <a:lnTo>
                    <a:pt x="157" y="139"/>
                  </a:lnTo>
                  <a:lnTo>
                    <a:pt x="198" y="82"/>
                  </a:lnTo>
                  <a:moveTo>
                    <a:pt x="258" y="0"/>
                  </a:moveTo>
                  <a:lnTo>
                    <a:pt x="159" y="0"/>
                  </a:lnTo>
                  <a:lnTo>
                    <a:pt x="117" y="57"/>
                  </a:lnTo>
                  <a:lnTo>
                    <a:pt x="216" y="57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85"/>
            <p:cNvSpPr>
              <a:spLocks/>
            </p:cNvSpPr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86"/>
            <p:cNvSpPr>
              <a:spLocks/>
            </p:cNvSpPr>
            <p:nvPr userDrawn="1"/>
          </p:nvSpPr>
          <p:spPr bwMode="auto">
            <a:xfrm>
              <a:off x="4083051" y="4872038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87"/>
            <p:cNvSpPr>
              <a:spLocks/>
            </p:cNvSpPr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88"/>
            <p:cNvSpPr>
              <a:spLocks/>
            </p:cNvSpPr>
            <p:nvPr userDrawn="1"/>
          </p:nvSpPr>
          <p:spPr bwMode="auto">
            <a:xfrm>
              <a:off x="3987801" y="5002213"/>
              <a:ext cx="185738" cy="39688"/>
            </a:xfrm>
            <a:custGeom>
              <a:avLst/>
              <a:gdLst>
                <a:gd name="T0" fmla="*/ 117 w 117"/>
                <a:gd name="T1" fmla="*/ 0 h 25"/>
                <a:gd name="T2" fmla="*/ 18 w 117"/>
                <a:gd name="T3" fmla="*/ 0 h 25"/>
                <a:gd name="T4" fmla="*/ 0 w 117"/>
                <a:gd name="T5" fmla="*/ 25 h 25"/>
                <a:gd name="T6" fmla="*/ 99 w 117"/>
                <a:gd name="T7" fmla="*/ 25 h 25"/>
                <a:gd name="T8" fmla="*/ 117 w 1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5">
                  <a:moveTo>
                    <a:pt x="11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99" y="25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89"/>
            <p:cNvSpPr>
              <a:spLocks/>
            </p:cNvSpPr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90"/>
            <p:cNvSpPr>
              <a:spLocks/>
            </p:cNvSpPr>
            <p:nvPr userDrawn="1"/>
          </p:nvSpPr>
          <p:spPr bwMode="auto">
            <a:xfrm>
              <a:off x="3954463" y="5132388"/>
              <a:ext cx="125413" cy="39688"/>
            </a:xfrm>
            <a:custGeom>
              <a:avLst/>
              <a:gdLst>
                <a:gd name="T0" fmla="*/ 79 w 79"/>
                <a:gd name="T1" fmla="*/ 0 h 25"/>
                <a:gd name="T2" fmla="*/ 0 w 79"/>
                <a:gd name="T3" fmla="*/ 0 h 25"/>
                <a:gd name="T4" fmla="*/ 0 w 79"/>
                <a:gd name="T5" fmla="*/ 25 h 25"/>
                <a:gd name="T6" fmla="*/ 61 w 79"/>
                <a:gd name="T7" fmla="*/ 25 h 25"/>
                <a:gd name="T8" fmla="*/ 79 w 7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">
                  <a:moveTo>
                    <a:pt x="79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61" y="25"/>
                  </a:lnTo>
                  <a:lnTo>
                    <a:pt x="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491"/>
            <p:cNvSpPr>
              <a:spLocks/>
            </p:cNvSpPr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492"/>
            <p:cNvSpPr>
              <a:spLocks/>
            </p:cNvSpPr>
            <p:nvPr userDrawn="1"/>
          </p:nvSpPr>
          <p:spPr bwMode="auto">
            <a:xfrm>
              <a:off x="3830638" y="3716338"/>
              <a:ext cx="1038225" cy="1428750"/>
            </a:xfrm>
            <a:custGeom>
              <a:avLst/>
              <a:gdLst>
                <a:gd name="T0" fmla="*/ 654 w 654"/>
                <a:gd name="T1" fmla="*/ 0 h 900"/>
                <a:gd name="T2" fmla="*/ 455 w 654"/>
                <a:gd name="T3" fmla="*/ 0 h 900"/>
                <a:gd name="T4" fmla="*/ 106 w 654"/>
                <a:gd name="T5" fmla="*/ 481 h 900"/>
                <a:gd name="T6" fmla="*/ 265 w 654"/>
                <a:gd name="T7" fmla="*/ 481 h 900"/>
                <a:gd name="T8" fmla="*/ 265 w 654"/>
                <a:gd name="T9" fmla="*/ 506 h 900"/>
                <a:gd name="T10" fmla="*/ 88 w 654"/>
                <a:gd name="T11" fmla="*/ 506 h 900"/>
                <a:gd name="T12" fmla="*/ 0 w 654"/>
                <a:gd name="T13" fmla="*/ 626 h 900"/>
                <a:gd name="T14" fmla="*/ 0 w 654"/>
                <a:gd name="T15" fmla="*/ 900 h 900"/>
                <a:gd name="T16" fmla="*/ 107 w 654"/>
                <a:gd name="T17" fmla="*/ 753 h 900"/>
                <a:gd name="T18" fmla="*/ 78 w 654"/>
                <a:gd name="T19" fmla="*/ 753 h 900"/>
                <a:gd name="T20" fmla="*/ 78 w 654"/>
                <a:gd name="T21" fmla="*/ 728 h 900"/>
                <a:gd name="T22" fmla="*/ 125 w 654"/>
                <a:gd name="T23" fmla="*/ 728 h 900"/>
                <a:gd name="T24" fmla="*/ 167 w 654"/>
                <a:gd name="T25" fmla="*/ 671 h 900"/>
                <a:gd name="T26" fmla="*/ 78 w 654"/>
                <a:gd name="T27" fmla="*/ 671 h 900"/>
                <a:gd name="T28" fmla="*/ 78 w 654"/>
                <a:gd name="T29" fmla="*/ 646 h 900"/>
                <a:gd name="T30" fmla="*/ 185 w 654"/>
                <a:gd name="T31" fmla="*/ 646 h 900"/>
                <a:gd name="T32" fmla="*/ 227 w 654"/>
                <a:gd name="T33" fmla="*/ 588 h 900"/>
                <a:gd name="T34" fmla="*/ 78 w 654"/>
                <a:gd name="T35" fmla="*/ 588 h 900"/>
                <a:gd name="T36" fmla="*/ 78 w 654"/>
                <a:gd name="T37" fmla="*/ 563 h 900"/>
                <a:gd name="T38" fmla="*/ 245 w 654"/>
                <a:gd name="T39" fmla="*/ 563 h 900"/>
                <a:gd name="T40" fmla="*/ 654 w 654"/>
                <a:gd name="T41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4" h="900">
                  <a:moveTo>
                    <a:pt x="654" y="0"/>
                  </a:moveTo>
                  <a:lnTo>
                    <a:pt x="455" y="0"/>
                  </a:lnTo>
                  <a:lnTo>
                    <a:pt x="106" y="481"/>
                  </a:lnTo>
                  <a:lnTo>
                    <a:pt x="265" y="481"/>
                  </a:lnTo>
                  <a:lnTo>
                    <a:pt x="265" y="506"/>
                  </a:lnTo>
                  <a:lnTo>
                    <a:pt x="88" y="506"/>
                  </a:lnTo>
                  <a:lnTo>
                    <a:pt x="0" y="626"/>
                  </a:lnTo>
                  <a:lnTo>
                    <a:pt x="0" y="900"/>
                  </a:lnTo>
                  <a:lnTo>
                    <a:pt x="107" y="753"/>
                  </a:lnTo>
                  <a:lnTo>
                    <a:pt x="78" y="753"/>
                  </a:lnTo>
                  <a:lnTo>
                    <a:pt x="78" y="728"/>
                  </a:lnTo>
                  <a:lnTo>
                    <a:pt x="125" y="728"/>
                  </a:lnTo>
                  <a:lnTo>
                    <a:pt x="167" y="671"/>
                  </a:lnTo>
                  <a:lnTo>
                    <a:pt x="78" y="671"/>
                  </a:lnTo>
                  <a:lnTo>
                    <a:pt x="78" y="646"/>
                  </a:lnTo>
                  <a:lnTo>
                    <a:pt x="185" y="646"/>
                  </a:lnTo>
                  <a:lnTo>
                    <a:pt x="227" y="588"/>
                  </a:lnTo>
                  <a:lnTo>
                    <a:pt x="78" y="588"/>
                  </a:lnTo>
                  <a:lnTo>
                    <a:pt x="78" y="563"/>
                  </a:lnTo>
                  <a:lnTo>
                    <a:pt x="245" y="563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493"/>
            <p:cNvSpPr>
              <a:spLocks/>
            </p:cNvSpPr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494"/>
            <p:cNvSpPr>
              <a:spLocks/>
            </p:cNvSpPr>
            <p:nvPr userDrawn="1"/>
          </p:nvSpPr>
          <p:spPr bwMode="auto">
            <a:xfrm>
              <a:off x="3970338" y="4479925"/>
              <a:ext cx="280988" cy="39688"/>
            </a:xfrm>
            <a:custGeom>
              <a:avLst/>
              <a:gdLst>
                <a:gd name="T0" fmla="*/ 177 w 177"/>
                <a:gd name="T1" fmla="*/ 0 h 25"/>
                <a:gd name="T2" fmla="*/ 18 w 177"/>
                <a:gd name="T3" fmla="*/ 0 h 25"/>
                <a:gd name="T4" fmla="*/ 0 w 177"/>
                <a:gd name="T5" fmla="*/ 25 h 25"/>
                <a:gd name="T6" fmla="*/ 177 w 177"/>
                <a:gd name="T7" fmla="*/ 25 h 25"/>
                <a:gd name="T8" fmla="*/ 177 w 17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5">
                  <a:moveTo>
                    <a:pt x="177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77" y="25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495"/>
            <p:cNvSpPr>
              <a:spLocks/>
            </p:cNvSpPr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496"/>
            <p:cNvSpPr>
              <a:spLocks/>
            </p:cNvSpPr>
            <p:nvPr userDrawn="1"/>
          </p:nvSpPr>
          <p:spPr bwMode="auto">
            <a:xfrm>
              <a:off x="3954463" y="4610100"/>
              <a:ext cx="265113" cy="39688"/>
            </a:xfrm>
            <a:custGeom>
              <a:avLst/>
              <a:gdLst>
                <a:gd name="T0" fmla="*/ 167 w 167"/>
                <a:gd name="T1" fmla="*/ 0 h 25"/>
                <a:gd name="T2" fmla="*/ 0 w 167"/>
                <a:gd name="T3" fmla="*/ 0 h 25"/>
                <a:gd name="T4" fmla="*/ 0 w 167"/>
                <a:gd name="T5" fmla="*/ 25 h 25"/>
                <a:gd name="T6" fmla="*/ 149 w 167"/>
                <a:gd name="T7" fmla="*/ 25 h 25"/>
                <a:gd name="T8" fmla="*/ 167 w 1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">
                  <a:moveTo>
                    <a:pt x="16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49" y="25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97"/>
            <p:cNvSpPr>
              <a:spLocks/>
            </p:cNvSpPr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498"/>
            <p:cNvSpPr>
              <a:spLocks/>
            </p:cNvSpPr>
            <p:nvPr userDrawn="1"/>
          </p:nvSpPr>
          <p:spPr bwMode="auto">
            <a:xfrm>
              <a:off x="3954463" y="4741863"/>
              <a:ext cx="169863" cy="39688"/>
            </a:xfrm>
            <a:custGeom>
              <a:avLst/>
              <a:gdLst>
                <a:gd name="T0" fmla="*/ 107 w 107"/>
                <a:gd name="T1" fmla="*/ 0 h 25"/>
                <a:gd name="T2" fmla="*/ 0 w 107"/>
                <a:gd name="T3" fmla="*/ 0 h 25"/>
                <a:gd name="T4" fmla="*/ 0 w 107"/>
                <a:gd name="T5" fmla="*/ 25 h 25"/>
                <a:gd name="T6" fmla="*/ 89 w 107"/>
                <a:gd name="T7" fmla="*/ 25 h 25"/>
                <a:gd name="T8" fmla="*/ 107 w 10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89" y="25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499"/>
            <p:cNvSpPr>
              <a:spLocks/>
            </p:cNvSpPr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0"/>
            <p:cNvSpPr>
              <a:spLocks/>
            </p:cNvSpPr>
            <p:nvPr userDrawn="1"/>
          </p:nvSpPr>
          <p:spPr bwMode="auto">
            <a:xfrm>
              <a:off x="3954463" y="4872038"/>
              <a:ext cx="74613" cy="39688"/>
            </a:xfrm>
            <a:custGeom>
              <a:avLst/>
              <a:gdLst>
                <a:gd name="T0" fmla="*/ 47 w 47"/>
                <a:gd name="T1" fmla="*/ 0 h 25"/>
                <a:gd name="T2" fmla="*/ 0 w 47"/>
                <a:gd name="T3" fmla="*/ 0 h 25"/>
                <a:gd name="T4" fmla="*/ 0 w 47"/>
                <a:gd name="T5" fmla="*/ 25 h 25"/>
                <a:gd name="T6" fmla="*/ 29 w 47"/>
                <a:gd name="T7" fmla="*/ 25 h 25"/>
                <a:gd name="T8" fmla="*/ 47 w 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5">
                  <a:moveTo>
                    <a:pt x="4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9" y="2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1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close/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close/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2"/>
            <p:cNvSpPr>
              <a:spLocks noEditPoints="1"/>
            </p:cNvSpPr>
            <p:nvPr userDrawn="1"/>
          </p:nvSpPr>
          <p:spPr bwMode="auto">
            <a:xfrm>
              <a:off x="4573588" y="3981450"/>
              <a:ext cx="647700" cy="890588"/>
            </a:xfrm>
            <a:custGeom>
              <a:avLst/>
              <a:gdLst>
                <a:gd name="T0" fmla="*/ 170 w 408"/>
                <a:gd name="T1" fmla="*/ 504 h 561"/>
                <a:gd name="T2" fmla="*/ 42 w 408"/>
                <a:gd name="T3" fmla="*/ 504 h 561"/>
                <a:gd name="T4" fmla="*/ 0 w 408"/>
                <a:gd name="T5" fmla="*/ 561 h 561"/>
                <a:gd name="T6" fmla="*/ 128 w 408"/>
                <a:gd name="T7" fmla="*/ 561 h 561"/>
                <a:gd name="T8" fmla="*/ 170 w 408"/>
                <a:gd name="T9" fmla="*/ 504 h 561"/>
                <a:gd name="T10" fmla="*/ 229 w 408"/>
                <a:gd name="T11" fmla="*/ 421 h 561"/>
                <a:gd name="T12" fmla="*/ 101 w 408"/>
                <a:gd name="T13" fmla="*/ 421 h 561"/>
                <a:gd name="T14" fmla="*/ 60 w 408"/>
                <a:gd name="T15" fmla="*/ 479 h 561"/>
                <a:gd name="T16" fmla="*/ 188 w 408"/>
                <a:gd name="T17" fmla="*/ 479 h 561"/>
                <a:gd name="T18" fmla="*/ 229 w 408"/>
                <a:gd name="T19" fmla="*/ 421 h 561"/>
                <a:gd name="T20" fmla="*/ 408 w 408"/>
                <a:gd name="T21" fmla="*/ 0 h 561"/>
                <a:gd name="T22" fmla="*/ 120 w 408"/>
                <a:gd name="T23" fmla="*/ 396 h 561"/>
                <a:gd name="T24" fmla="*/ 248 w 408"/>
                <a:gd name="T25" fmla="*/ 396 h 561"/>
                <a:gd name="T26" fmla="*/ 408 w 408"/>
                <a:gd name="T27" fmla="*/ 176 h 561"/>
                <a:gd name="T28" fmla="*/ 408 w 408"/>
                <a:gd name="T2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61">
                  <a:moveTo>
                    <a:pt x="170" y="504"/>
                  </a:moveTo>
                  <a:lnTo>
                    <a:pt x="42" y="504"/>
                  </a:lnTo>
                  <a:lnTo>
                    <a:pt x="0" y="561"/>
                  </a:lnTo>
                  <a:lnTo>
                    <a:pt x="128" y="561"/>
                  </a:lnTo>
                  <a:lnTo>
                    <a:pt x="170" y="504"/>
                  </a:lnTo>
                  <a:moveTo>
                    <a:pt x="229" y="421"/>
                  </a:moveTo>
                  <a:lnTo>
                    <a:pt x="101" y="421"/>
                  </a:lnTo>
                  <a:lnTo>
                    <a:pt x="60" y="479"/>
                  </a:lnTo>
                  <a:lnTo>
                    <a:pt x="188" y="479"/>
                  </a:lnTo>
                  <a:lnTo>
                    <a:pt x="229" y="421"/>
                  </a:lnTo>
                  <a:moveTo>
                    <a:pt x="408" y="0"/>
                  </a:moveTo>
                  <a:lnTo>
                    <a:pt x="120" y="396"/>
                  </a:lnTo>
                  <a:lnTo>
                    <a:pt x="248" y="396"/>
                  </a:lnTo>
                  <a:lnTo>
                    <a:pt x="408" y="176"/>
                  </a:lnTo>
                  <a:lnTo>
                    <a:pt x="4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3"/>
            <p:cNvSpPr>
              <a:spLocks/>
            </p:cNvSpPr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04"/>
            <p:cNvSpPr>
              <a:spLocks/>
            </p:cNvSpPr>
            <p:nvPr userDrawn="1"/>
          </p:nvSpPr>
          <p:spPr bwMode="auto">
            <a:xfrm>
              <a:off x="4733926" y="4610100"/>
              <a:ext cx="233363" cy="39688"/>
            </a:xfrm>
            <a:custGeom>
              <a:avLst/>
              <a:gdLst>
                <a:gd name="T0" fmla="*/ 147 w 147"/>
                <a:gd name="T1" fmla="*/ 0 h 25"/>
                <a:gd name="T2" fmla="*/ 19 w 147"/>
                <a:gd name="T3" fmla="*/ 0 h 25"/>
                <a:gd name="T4" fmla="*/ 0 w 147"/>
                <a:gd name="T5" fmla="*/ 25 h 25"/>
                <a:gd name="T6" fmla="*/ 128 w 147"/>
                <a:gd name="T7" fmla="*/ 25 h 25"/>
                <a:gd name="T8" fmla="*/ 147 w 14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">
                  <a:moveTo>
                    <a:pt x="147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05"/>
            <p:cNvSpPr>
              <a:spLocks/>
            </p:cNvSpPr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06"/>
            <p:cNvSpPr>
              <a:spLocks/>
            </p:cNvSpPr>
            <p:nvPr userDrawn="1"/>
          </p:nvSpPr>
          <p:spPr bwMode="auto">
            <a:xfrm>
              <a:off x="4640263" y="474186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07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close/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close/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08"/>
            <p:cNvSpPr>
              <a:spLocks noEditPoints="1"/>
            </p:cNvSpPr>
            <p:nvPr userDrawn="1"/>
          </p:nvSpPr>
          <p:spPr bwMode="auto">
            <a:xfrm>
              <a:off x="4059238" y="4911725"/>
              <a:ext cx="688975" cy="668338"/>
            </a:xfrm>
            <a:custGeom>
              <a:avLst/>
              <a:gdLst>
                <a:gd name="T0" fmla="*/ 315 w 434"/>
                <a:gd name="T1" fmla="*/ 164 h 421"/>
                <a:gd name="T2" fmla="*/ 187 w 434"/>
                <a:gd name="T3" fmla="*/ 164 h 421"/>
                <a:gd name="T4" fmla="*/ 0 w 434"/>
                <a:gd name="T5" fmla="*/ 421 h 421"/>
                <a:gd name="T6" fmla="*/ 128 w 434"/>
                <a:gd name="T7" fmla="*/ 421 h 421"/>
                <a:gd name="T8" fmla="*/ 243 w 434"/>
                <a:gd name="T9" fmla="*/ 263 h 421"/>
                <a:gd name="T10" fmla="*/ 242 w 434"/>
                <a:gd name="T11" fmla="*/ 228 h 421"/>
                <a:gd name="T12" fmla="*/ 269 w 434"/>
                <a:gd name="T13" fmla="*/ 227 h 421"/>
                <a:gd name="T14" fmla="*/ 315 w 434"/>
                <a:gd name="T15" fmla="*/ 164 h 421"/>
                <a:gd name="T16" fmla="*/ 374 w 434"/>
                <a:gd name="T17" fmla="*/ 82 h 421"/>
                <a:gd name="T18" fmla="*/ 246 w 434"/>
                <a:gd name="T19" fmla="*/ 82 h 421"/>
                <a:gd name="T20" fmla="*/ 205 w 434"/>
                <a:gd name="T21" fmla="*/ 139 h 421"/>
                <a:gd name="T22" fmla="*/ 333 w 434"/>
                <a:gd name="T23" fmla="*/ 139 h 421"/>
                <a:gd name="T24" fmla="*/ 374 w 434"/>
                <a:gd name="T25" fmla="*/ 82 h 421"/>
                <a:gd name="T26" fmla="*/ 434 w 434"/>
                <a:gd name="T27" fmla="*/ 0 h 421"/>
                <a:gd name="T28" fmla="*/ 306 w 434"/>
                <a:gd name="T29" fmla="*/ 0 h 421"/>
                <a:gd name="T30" fmla="*/ 265 w 434"/>
                <a:gd name="T31" fmla="*/ 57 h 421"/>
                <a:gd name="T32" fmla="*/ 392 w 434"/>
                <a:gd name="T33" fmla="*/ 57 h 421"/>
                <a:gd name="T34" fmla="*/ 434 w 434"/>
                <a:gd name="T3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421">
                  <a:moveTo>
                    <a:pt x="315" y="164"/>
                  </a:moveTo>
                  <a:lnTo>
                    <a:pt x="187" y="164"/>
                  </a:lnTo>
                  <a:lnTo>
                    <a:pt x="0" y="421"/>
                  </a:lnTo>
                  <a:lnTo>
                    <a:pt x="128" y="421"/>
                  </a:lnTo>
                  <a:lnTo>
                    <a:pt x="243" y="263"/>
                  </a:lnTo>
                  <a:lnTo>
                    <a:pt x="242" y="228"/>
                  </a:lnTo>
                  <a:lnTo>
                    <a:pt x="269" y="227"/>
                  </a:lnTo>
                  <a:lnTo>
                    <a:pt x="315" y="164"/>
                  </a:lnTo>
                  <a:moveTo>
                    <a:pt x="374" y="82"/>
                  </a:moveTo>
                  <a:lnTo>
                    <a:pt x="246" y="82"/>
                  </a:lnTo>
                  <a:lnTo>
                    <a:pt x="205" y="139"/>
                  </a:lnTo>
                  <a:lnTo>
                    <a:pt x="333" y="139"/>
                  </a:lnTo>
                  <a:lnTo>
                    <a:pt x="374" y="82"/>
                  </a:lnTo>
                  <a:moveTo>
                    <a:pt x="434" y="0"/>
                  </a:moveTo>
                  <a:lnTo>
                    <a:pt x="306" y="0"/>
                  </a:lnTo>
                  <a:lnTo>
                    <a:pt x="265" y="57"/>
                  </a:lnTo>
                  <a:lnTo>
                    <a:pt x="392" y="57"/>
                  </a:lnTo>
                  <a:lnTo>
                    <a:pt x="4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09"/>
            <p:cNvSpPr>
              <a:spLocks/>
            </p:cNvSpPr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0"/>
            <p:cNvSpPr>
              <a:spLocks/>
            </p:cNvSpPr>
            <p:nvPr userDrawn="1"/>
          </p:nvSpPr>
          <p:spPr bwMode="auto">
            <a:xfrm>
              <a:off x="4545013" y="487203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1"/>
            <p:cNvSpPr>
              <a:spLocks/>
            </p:cNvSpPr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94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2"/>
            <p:cNvSpPr>
              <a:spLocks/>
            </p:cNvSpPr>
            <p:nvPr userDrawn="1"/>
          </p:nvSpPr>
          <p:spPr bwMode="auto">
            <a:xfrm>
              <a:off x="4449763" y="5002213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9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3"/>
            <p:cNvSpPr>
              <a:spLocks/>
            </p:cNvSpPr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14"/>
            <p:cNvSpPr>
              <a:spLocks/>
            </p:cNvSpPr>
            <p:nvPr userDrawn="1"/>
          </p:nvSpPr>
          <p:spPr bwMode="auto">
            <a:xfrm>
              <a:off x="4356101" y="5132388"/>
              <a:ext cx="231775" cy="39688"/>
            </a:xfrm>
            <a:custGeom>
              <a:avLst/>
              <a:gdLst>
                <a:gd name="T0" fmla="*/ 146 w 146"/>
                <a:gd name="T1" fmla="*/ 0 h 25"/>
                <a:gd name="T2" fmla="*/ 18 w 146"/>
                <a:gd name="T3" fmla="*/ 0 h 25"/>
                <a:gd name="T4" fmla="*/ 0 w 146"/>
                <a:gd name="T5" fmla="*/ 25 h 25"/>
                <a:gd name="T6" fmla="*/ 128 w 146"/>
                <a:gd name="T7" fmla="*/ 25 h 25"/>
                <a:gd name="T8" fmla="*/ 146 w 1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">
                  <a:moveTo>
                    <a:pt x="146" y="0"/>
                  </a:moveTo>
                  <a:lnTo>
                    <a:pt x="18" y="0"/>
                  </a:lnTo>
                  <a:lnTo>
                    <a:pt x="0" y="25"/>
                  </a:lnTo>
                  <a:lnTo>
                    <a:pt x="128" y="25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椭圆 537"/>
            <p:cNvSpPr/>
            <p:nvPr userDrawn="1"/>
          </p:nvSpPr>
          <p:spPr>
            <a:xfrm>
              <a:off x="4868863" y="5202238"/>
              <a:ext cx="769937" cy="844550"/>
            </a:xfrm>
            <a:prstGeom prst="ellipse">
              <a:avLst/>
            </a:prstGeom>
            <a:solidFill>
              <a:srgbClr val="404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Freeform 515"/>
            <p:cNvSpPr>
              <a:spLocks/>
            </p:cNvSpPr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43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16"/>
            <p:cNvSpPr>
              <a:spLocks/>
            </p:cNvSpPr>
            <p:nvPr userDrawn="1"/>
          </p:nvSpPr>
          <p:spPr bwMode="auto">
            <a:xfrm>
              <a:off x="4872038" y="5230813"/>
              <a:ext cx="1377950" cy="817563"/>
            </a:xfrm>
            <a:custGeom>
              <a:avLst/>
              <a:gdLst>
                <a:gd name="T0" fmla="*/ 0 w 868"/>
                <a:gd name="T1" fmla="*/ 21 h 515"/>
                <a:gd name="T2" fmla="*/ 858 w 868"/>
                <a:gd name="T3" fmla="*/ 0 h 515"/>
                <a:gd name="T4" fmla="*/ 868 w 868"/>
                <a:gd name="T5" fmla="*/ 416 h 515"/>
                <a:gd name="T6" fmla="*/ 254 w 868"/>
                <a:gd name="T7" fmla="*/ 515 h 515"/>
                <a:gd name="T8" fmla="*/ 0 w 868"/>
                <a:gd name="T9" fmla="*/ 2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15">
                  <a:moveTo>
                    <a:pt x="0" y="21"/>
                  </a:moveTo>
                  <a:lnTo>
                    <a:pt x="858" y="0"/>
                  </a:lnTo>
                  <a:lnTo>
                    <a:pt x="868" y="416"/>
                  </a:lnTo>
                  <a:lnTo>
                    <a:pt x="254" y="515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17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18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0 w 524"/>
                <a:gd name="T3" fmla="*/ 6 h 494"/>
                <a:gd name="T4" fmla="*/ 10 w 524"/>
                <a:gd name="T5" fmla="*/ 422 h 494"/>
                <a:gd name="T6" fmla="*/ 524 w 524"/>
                <a:gd name="T7" fmla="*/ 494 h 494"/>
                <a:gd name="T8" fmla="*/ 270 w 524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19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40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0"/>
            <p:cNvSpPr>
              <a:spLocks/>
            </p:cNvSpPr>
            <p:nvPr userDrawn="1"/>
          </p:nvSpPr>
          <p:spPr bwMode="auto">
            <a:xfrm>
              <a:off x="4443413" y="5264150"/>
              <a:ext cx="831850" cy="784225"/>
            </a:xfrm>
            <a:custGeom>
              <a:avLst/>
              <a:gdLst>
                <a:gd name="T0" fmla="*/ 270 w 524"/>
                <a:gd name="T1" fmla="*/ 0 h 494"/>
                <a:gd name="T2" fmla="*/ 27 w 524"/>
                <a:gd name="T3" fmla="*/ 5 h 494"/>
                <a:gd name="T4" fmla="*/ 0 w 524"/>
                <a:gd name="T5" fmla="*/ 6 h 494"/>
                <a:gd name="T6" fmla="*/ 10 w 524"/>
                <a:gd name="T7" fmla="*/ 422 h 494"/>
                <a:gd name="T8" fmla="*/ 524 w 524"/>
                <a:gd name="T9" fmla="*/ 494 h 494"/>
                <a:gd name="T10" fmla="*/ 270 w 524"/>
                <a:gd name="T1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494">
                  <a:moveTo>
                    <a:pt x="270" y="0"/>
                  </a:moveTo>
                  <a:lnTo>
                    <a:pt x="27" y="5"/>
                  </a:lnTo>
                  <a:lnTo>
                    <a:pt x="0" y="6"/>
                  </a:lnTo>
                  <a:lnTo>
                    <a:pt x="10" y="422"/>
                  </a:lnTo>
                  <a:lnTo>
                    <a:pt x="524" y="494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1"/>
            <p:cNvSpPr>
              <a:spLocks/>
            </p:cNvSpPr>
            <p:nvPr userDrawn="1"/>
          </p:nvSpPr>
          <p:spPr bwMode="auto">
            <a:xfrm>
              <a:off x="3910013" y="4673600"/>
              <a:ext cx="3079750" cy="947738"/>
            </a:xfrm>
            <a:custGeom>
              <a:avLst/>
              <a:gdLst>
                <a:gd name="T0" fmla="*/ 1037 w 1940"/>
                <a:gd name="T1" fmla="*/ 597 h 597"/>
                <a:gd name="T2" fmla="*/ 0 w 1940"/>
                <a:gd name="T3" fmla="*/ 336 h 597"/>
                <a:gd name="T4" fmla="*/ 877 w 1940"/>
                <a:gd name="T5" fmla="*/ 0 h 597"/>
                <a:gd name="T6" fmla="*/ 1940 w 1940"/>
                <a:gd name="T7" fmla="*/ 248 h 597"/>
                <a:gd name="T8" fmla="*/ 1037 w 1940"/>
                <a:gd name="T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0" h="597">
                  <a:moveTo>
                    <a:pt x="1037" y="597"/>
                  </a:moveTo>
                  <a:lnTo>
                    <a:pt x="0" y="336"/>
                  </a:lnTo>
                  <a:lnTo>
                    <a:pt x="877" y="0"/>
                  </a:lnTo>
                  <a:lnTo>
                    <a:pt x="1940" y="248"/>
                  </a:lnTo>
                  <a:lnTo>
                    <a:pt x="1037" y="597"/>
                  </a:lnTo>
                  <a:close/>
                </a:path>
              </a:pathLst>
            </a:custGeom>
            <a:solidFill>
              <a:srgbClr val="474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2"/>
            <p:cNvSpPr>
              <a:spLocks/>
            </p:cNvSpPr>
            <p:nvPr userDrawn="1"/>
          </p:nvSpPr>
          <p:spPr bwMode="auto">
            <a:xfrm>
              <a:off x="4022726" y="5095875"/>
              <a:ext cx="1427163" cy="912813"/>
            </a:xfrm>
            <a:custGeom>
              <a:avLst/>
              <a:gdLst>
                <a:gd name="T0" fmla="*/ 90 w 899"/>
                <a:gd name="T1" fmla="*/ 574 h 575"/>
                <a:gd name="T2" fmla="*/ 372 w 899"/>
                <a:gd name="T3" fmla="*/ 378 h 575"/>
                <a:gd name="T4" fmla="*/ 416 w 899"/>
                <a:gd name="T5" fmla="*/ 307 h 575"/>
                <a:gd name="T6" fmla="*/ 899 w 899"/>
                <a:gd name="T7" fmla="*/ 18 h 575"/>
                <a:gd name="T8" fmla="*/ 871 w 899"/>
                <a:gd name="T9" fmla="*/ 0 h 575"/>
                <a:gd name="T10" fmla="*/ 393 w 899"/>
                <a:gd name="T11" fmla="*/ 291 h 575"/>
                <a:gd name="T12" fmla="*/ 348 w 899"/>
                <a:gd name="T13" fmla="*/ 364 h 575"/>
                <a:gd name="T14" fmla="*/ 4 w 899"/>
                <a:gd name="T15" fmla="*/ 542 h 575"/>
                <a:gd name="T16" fmla="*/ 0 w 899"/>
                <a:gd name="T17" fmla="*/ 569 h 575"/>
                <a:gd name="T18" fmla="*/ 90 w 899"/>
                <a:gd name="T19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" h="575">
                  <a:moveTo>
                    <a:pt x="90" y="574"/>
                  </a:moveTo>
                  <a:cubicBezTo>
                    <a:pt x="259" y="570"/>
                    <a:pt x="314" y="476"/>
                    <a:pt x="372" y="378"/>
                  </a:cubicBezTo>
                  <a:cubicBezTo>
                    <a:pt x="386" y="355"/>
                    <a:pt x="400" y="330"/>
                    <a:pt x="416" y="307"/>
                  </a:cubicBezTo>
                  <a:cubicBezTo>
                    <a:pt x="524" y="147"/>
                    <a:pt x="675" y="54"/>
                    <a:pt x="899" y="18"/>
                  </a:cubicBezTo>
                  <a:cubicBezTo>
                    <a:pt x="871" y="0"/>
                    <a:pt x="871" y="0"/>
                    <a:pt x="871" y="0"/>
                  </a:cubicBezTo>
                  <a:cubicBezTo>
                    <a:pt x="638" y="37"/>
                    <a:pt x="506" y="124"/>
                    <a:pt x="393" y="291"/>
                  </a:cubicBezTo>
                  <a:cubicBezTo>
                    <a:pt x="376" y="316"/>
                    <a:pt x="362" y="340"/>
                    <a:pt x="348" y="364"/>
                  </a:cubicBezTo>
                  <a:cubicBezTo>
                    <a:pt x="281" y="479"/>
                    <a:pt x="227" y="570"/>
                    <a:pt x="4" y="542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33" y="573"/>
                    <a:pt x="63" y="575"/>
                    <a:pt x="90" y="574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3"/>
            <p:cNvSpPr>
              <a:spLocks/>
            </p:cNvSpPr>
            <p:nvPr userDrawn="1"/>
          </p:nvSpPr>
          <p:spPr bwMode="auto">
            <a:xfrm>
              <a:off x="3784601" y="5884863"/>
              <a:ext cx="323850" cy="177800"/>
            </a:xfrm>
            <a:custGeom>
              <a:avLst/>
              <a:gdLst>
                <a:gd name="T0" fmla="*/ 149 w 204"/>
                <a:gd name="T1" fmla="*/ 2 h 112"/>
                <a:gd name="T2" fmla="*/ 204 w 204"/>
                <a:gd name="T3" fmla="*/ 57 h 112"/>
                <a:gd name="T4" fmla="*/ 148 w 204"/>
                <a:gd name="T5" fmla="*/ 112 h 112"/>
                <a:gd name="T6" fmla="*/ 0 w 204"/>
                <a:gd name="T7" fmla="*/ 110 h 112"/>
                <a:gd name="T8" fmla="*/ 1 w 204"/>
                <a:gd name="T9" fmla="*/ 0 h 112"/>
                <a:gd name="T10" fmla="*/ 149 w 204"/>
                <a:gd name="T1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2">
                  <a:moveTo>
                    <a:pt x="149" y="2"/>
                  </a:moveTo>
                  <a:cubicBezTo>
                    <a:pt x="179" y="2"/>
                    <a:pt x="204" y="27"/>
                    <a:pt x="204" y="57"/>
                  </a:cubicBezTo>
                  <a:cubicBezTo>
                    <a:pt x="203" y="88"/>
                    <a:pt x="179" y="112"/>
                    <a:pt x="148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49" y="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24"/>
            <p:cNvSpPr>
              <a:spLocks/>
            </p:cNvSpPr>
            <p:nvPr userDrawn="1"/>
          </p:nvSpPr>
          <p:spPr bwMode="auto">
            <a:xfrm>
              <a:off x="3673476" y="6026150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0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6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25"/>
            <p:cNvSpPr>
              <a:spLocks/>
            </p:cNvSpPr>
            <p:nvPr userDrawn="1"/>
          </p:nvSpPr>
          <p:spPr bwMode="auto">
            <a:xfrm>
              <a:off x="3673476" y="5978525"/>
              <a:ext cx="130175" cy="33338"/>
            </a:xfrm>
            <a:custGeom>
              <a:avLst/>
              <a:gdLst>
                <a:gd name="T0" fmla="*/ 12 w 82"/>
                <a:gd name="T1" fmla="*/ 21 h 21"/>
                <a:gd name="T2" fmla="*/ 1 w 82"/>
                <a:gd name="T3" fmla="*/ 10 h 21"/>
                <a:gd name="T4" fmla="*/ 12 w 82"/>
                <a:gd name="T5" fmla="*/ 0 h 21"/>
                <a:gd name="T6" fmla="*/ 71 w 82"/>
                <a:gd name="T7" fmla="*/ 0 h 21"/>
                <a:gd name="T8" fmla="*/ 82 w 82"/>
                <a:gd name="T9" fmla="*/ 11 h 21"/>
                <a:gd name="T10" fmla="*/ 71 w 82"/>
                <a:gd name="T11" fmla="*/ 21 h 21"/>
                <a:gd name="T12" fmla="*/ 12 w 82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1">
                  <a:moveTo>
                    <a:pt x="12" y="21"/>
                  </a:moveTo>
                  <a:cubicBezTo>
                    <a:pt x="6" y="21"/>
                    <a:pt x="0" y="16"/>
                    <a:pt x="1" y="10"/>
                  </a:cubicBezTo>
                  <a:cubicBezTo>
                    <a:pt x="1" y="5"/>
                    <a:pt x="6" y="0"/>
                    <a:pt x="1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7"/>
                    <a:pt x="77" y="21"/>
                    <a:pt x="71" y="2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26"/>
            <p:cNvSpPr>
              <a:spLocks/>
            </p:cNvSpPr>
            <p:nvPr userDrawn="1"/>
          </p:nvSpPr>
          <p:spPr bwMode="auto">
            <a:xfrm>
              <a:off x="3675063" y="5930900"/>
              <a:ext cx="128588" cy="33338"/>
            </a:xfrm>
            <a:custGeom>
              <a:avLst/>
              <a:gdLst>
                <a:gd name="T0" fmla="*/ 11 w 81"/>
                <a:gd name="T1" fmla="*/ 21 h 21"/>
                <a:gd name="T2" fmla="*/ 0 w 81"/>
                <a:gd name="T3" fmla="*/ 11 h 21"/>
                <a:gd name="T4" fmla="*/ 11 w 81"/>
                <a:gd name="T5" fmla="*/ 0 h 21"/>
                <a:gd name="T6" fmla="*/ 70 w 81"/>
                <a:gd name="T7" fmla="*/ 1 h 21"/>
                <a:gd name="T8" fmla="*/ 81 w 81"/>
                <a:gd name="T9" fmla="*/ 11 h 21"/>
                <a:gd name="T10" fmla="*/ 70 w 81"/>
                <a:gd name="T11" fmla="*/ 21 h 21"/>
                <a:gd name="T12" fmla="*/ 11 w 8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">
                  <a:moveTo>
                    <a:pt x="11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6" y="1"/>
                    <a:pt x="81" y="5"/>
                    <a:pt x="81" y="11"/>
                  </a:cubicBezTo>
                  <a:cubicBezTo>
                    <a:pt x="81" y="17"/>
                    <a:pt x="76" y="21"/>
                    <a:pt x="7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27"/>
            <p:cNvSpPr>
              <a:spLocks/>
            </p:cNvSpPr>
            <p:nvPr userDrawn="1"/>
          </p:nvSpPr>
          <p:spPr bwMode="auto">
            <a:xfrm>
              <a:off x="3675063" y="5883275"/>
              <a:ext cx="130175" cy="34925"/>
            </a:xfrm>
            <a:custGeom>
              <a:avLst/>
              <a:gdLst>
                <a:gd name="T0" fmla="*/ 11 w 82"/>
                <a:gd name="T1" fmla="*/ 21 h 22"/>
                <a:gd name="T2" fmla="*/ 0 w 82"/>
                <a:gd name="T3" fmla="*/ 11 h 22"/>
                <a:gd name="T4" fmla="*/ 11 w 82"/>
                <a:gd name="T5" fmla="*/ 0 h 22"/>
                <a:gd name="T6" fmla="*/ 70 w 82"/>
                <a:gd name="T7" fmla="*/ 1 h 22"/>
                <a:gd name="T8" fmla="*/ 82 w 82"/>
                <a:gd name="T9" fmla="*/ 11 h 22"/>
                <a:gd name="T10" fmla="*/ 70 w 82"/>
                <a:gd name="T11" fmla="*/ 22 h 22"/>
                <a:gd name="T12" fmla="*/ 11 w 82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2">
                  <a:moveTo>
                    <a:pt x="11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1"/>
                    <a:pt x="82" y="6"/>
                    <a:pt x="82" y="11"/>
                  </a:cubicBezTo>
                  <a:cubicBezTo>
                    <a:pt x="81" y="17"/>
                    <a:pt x="76" y="22"/>
                    <a:pt x="70" y="22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28"/>
            <p:cNvSpPr>
              <a:spLocks/>
            </p:cNvSpPr>
            <p:nvPr userDrawn="1"/>
          </p:nvSpPr>
          <p:spPr bwMode="auto">
            <a:xfrm>
              <a:off x="5745163" y="5649913"/>
              <a:ext cx="174625" cy="485775"/>
            </a:xfrm>
            <a:custGeom>
              <a:avLst/>
              <a:gdLst>
                <a:gd name="T0" fmla="*/ 44 w 110"/>
                <a:gd name="T1" fmla="*/ 2 h 306"/>
                <a:gd name="T2" fmla="*/ 104 w 110"/>
                <a:gd name="T3" fmla="*/ 149 h 306"/>
                <a:gd name="T4" fmla="*/ 66 w 110"/>
                <a:gd name="T5" fmla="*/ 304 h 306"/>
                <a:gd name="T6" fmla="*/ 6 w 110"/>
                <a:gd name="T7" fmla="*/ 156 h 306"/>
                <a:gd name="T8" fmla="*/ 44 w 110"/>
                <a:gd name="T9" fmla="*/ 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6">
                  <a:moveTo>
                    <a:pt x="44" y="2"/>
                  </a:moveTo>
                  <a:cubicBezTo>
                    <a:pt x="71" y="0"/>
                    <a:pt x="97" y="66"/>
                    <a:pt x="104" y="149"/>
                  </a:cubicBezTo>
                  <a:cubicBezTo>
                    <a:pt x="110" y="232"/>
                    <a:pt x="93" y="302"/>
                    <a:pt x="66" y="304"/>
                  </a:cubicBezTo>
                  <a:cubicBezTo>
                    <a:pt x="39" y="306"/>
                    <a:pt x="13" y="240"/>
                    <a:pt x="6" y="156"/>
                  </a:cubicBezTo>
                  <a:cubicBezTo>
                    <a:pt x="0" y="73"/>
                    <a:pt x="17" y="4"/>
                    <a:pt x="44" y="2"/>
                  </a:cubicBez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29"/>
            <p:cNvSpPr>
              <a:spLocks/>
            </p:cNvSpPr>
            <p:nvPr userDrawn="1"/>
          </p:nvSpPr>
          <p:spPr bwMode="auto">
            <a:xfrm>
              <a:off x="5815013" y="5524500"/>
              <a:ext cx="1792288" cy="608013"/>
            </a:xfrm>
            <a:custGeom>
              <a:avLst/>
              <a:gdLst>
                <a:gd name="T0" fmla="*/ 1085 w 1129"/>
                <a:gd name="T1" fmla="*/ 303 h 383"/>
                <a:gd name="T2" fmla="*/ 1123 w 1129"/>
                <a:gd name="T3" fmla="*/ 149 h 383"/>
                <a:gd name="T4" fmla="*/ 1063 w 1129"/>
                <a:gd name="T5" fmla="*/ 2 h 383"/>
                <a:gd name="T6" fmla="*/ 0 w 1129"/>
                <a:gd name="T7" fmla="*/ 81 h 383"/>
                <a:gd name="T8" fmla="*/ 60 w 1129"/>
                <a:gd name="T9" fmla="*/ 228 h 383"/>
                <a:gd name="T10" fmla="*/ 22 w 1129"/>
                <a:gd name="T11" fmla="*/ 383 h 383"/>
                <a:gd name="T12" fmla="*/ 1085 w 1129"/>
                <a:gd name="T13" fmla="*/ 30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9" h="383">
                  <a:moveTo>
                    <a:pt x="1085" y="303"/>
                  </a:moveTo>
                  <a:cubicBezTo>
                    <a:pt x="1112" y="301"/>
                    <a:pt x="1129" y="232"/>
                    <a:pt x="1123" y="149"/>
                  </a:cubicBezTo>
                  <a:cubicBezTo>
                    <a:pt x="1116" y="65"/>
                    <a:pt x="1090" y="0"/>
                    <a:pt x="1063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79"/>
                    <a:pt x="53" y="145"/>
                    <a:pt x="60" y="228"/>
                  </a:cubicBezTo>
                  <a:cubicBezTo>
                    <a:pt x="66" y="311"/>
                    <a:pt x="49" y="381"/>
                    <a:pt x="22" y="383"/>
                  </a:cubicBezTo>
                  <a:lnTo>
                    <a:pt x="1085" y="303"/>
                  </a:lnTo>
                  <a:close/>
                </a:path>
              </a:pathLst>
            </a:custGeom>
            <a:solidFill>
              <a:srgbClr val="E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30"/>
            <p:cNvSpPr>
              <a:spLocks/>
            </p:cNvSpPr>
            <p:nvPr userDrawn="1"/>
          </p:nvSpPr>
          <p:spPr bwMode="auto">
            <a:xfrm>
              <a:off x="5902326" y="5868988"/>
              <a:ext cx="1693863" cy="177800"/>
            </a:xfrm>
            <a:custGeom>
              <a:avLst/>
              <a:gdLst>
                <a:gd name="T0" fmla="*/ 1063 w 1067"/>
                <a:gd name="T1" fmla="*/ 33 h 112"/>
                <a:gd name="T2" fmla="*/ 1067 w 1067"/>
                <a:gd name="T3" fmla="*/ 0 h 112"/>
                <a:gd name="T4" fmla="*/ 4 w 1067"/>
                <a:gd name="T5" fmla="*/ 80 h 112"/>
                <a:gd name="T6" fmla="*/ 0 w 1067"/>
                <a:gd name="T7" fmla="*/ 112 h 112"/>
                <a:gd name="T8" fmla="*/ 1063 w 1067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12">
                  <a:moveTo>
                    <a:pt x="1063" y="33"/>
                  </a:moveTo>
                  <a:cubicBezTo>
                    <a:pt x="1065" y="23"/>
                    <a:pt x="1066" y="12"/>
                    <a:pt x="1067" y="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91"/>
                    <a:pt x="2" y="102"/>
                    <a:pt x="0" y="112"/>
                  </a:cubicBezTo>
                  <a:lnTo>
                    <a:pt x="1063" y="33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31"/>
            <p:cNvSpPr>
              <a:spLocks/>
            </p:cNvSpPr>
            <p:nvPr userDrawn="1"/>
          </p:nvSpPr>
          <p:spPr bwMode="auto">
            <a:xfrm>
              <a:off x="6324601" y="5610225"/>
              <a:ext cx="128588" cy="484188"/>
            </a:xfrm>
            <a:custGeom>
              <a:avLst/>
              <a:gdLst>
                <a:gd name="T0" fmla="*/ 23 w 81"/>
                <a:gd name="T1" fmla="*/ 305 h 305"/>
                <a:gd name="T2" fmla="*/ 60 w 81"/>
                <a:gd name="T3" fmla="*/ 150 h 305"/>
                <a:gd name="T4" fmla="*/ 0 w 81"/>
                <a:gd name="T5" fmla="*/ 3 h 305"/>
                <a:gd name="T6" fmla="*/ 15 w 81"/>
                <a:gd name="T7" fmla="*/ 2 h 305"/>
                <a:gd name="T8" fmla="*/ 75 w 81"/>
                <a:gd name="T9" fmla="*/ 149 h 305"/>
                <a:gd name="T10" fmla="*/ 38 w 81"/>
                <a:gd name="T11" fmla="*/ 304 h 305"/>
                <a:gd name="T12" fmla="*/ 23 w 81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05">
                  <a:moveTo>
                    <a:pt x="23" y="305"/>
                  </a:moveTo>
                  <a:cubicBezTo>
                    <a:pt x="49" y="303"/>
                    <a:pt x="66" y="233"/>
                    <a:pt x="60" y="150"/>
                  </a:cubicBezTo>
                  <a:cubicBezTo>
                    <a:pt x="54" y="67"/>
                    <a:pt x="27" y="1"/>
                    <a:pt x="0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42" y="0"/>
                    <a:pt x="69" y="66"/>
                    <a:pt x="75" y="149"/>
                  </a:cubicBezTo>
                  <a:cubicBezTo>
                    <a:pt x="81" y="232"/>
                    <a:pt x="64" y="302"/>
                    <a:pt x="38" y="304"/>
                  </a:cubicBezTo>
                  <a:lnTo>
                    <a:pt x="23" y="305"/>
                  </a:lnTo>
                  <a:close/>
                </a:path>
              </a:pathLst>
            </a:custGeom>
            <a:solidFill>
              <a:srgbClr val="B82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2"/>
            <p:cNvSpPr>
              <a:spLocks/>
            </p:cNvSpPr>
            <p:nvPr userDrawn="1"/>
          </p:nvSpPr>
          <p:spPr bwMode="auto">
            <a:xfrm>
              <a:off x="5753101" y="5810250"/>
              <a:ext cx="155575" cy="236538"/>
            </a:xfrm>
            <a:custGeom>
              <a:avLst/>
              <a:gdLst>
                <a:gd name="T0" fmla="*/ 0 w 98"/>
                <a:gd name="T1" fmla="*/ 32 h 149"/>
                <a:gd name="T2" fmla="*/ 94 w 98"/>
                <a:gd name="T3" fmla="*/ 149 h 149"/>
                <a:gd name="T4" fmla="*/ 98 w 98"/>
                <a:gd name="T5" fmla="*/ 117 h 149"/>
                <a:gd name="T6" fmla="*/ 1 w 98"/>
                <a:gd name="T7" fmla="*/ 0 h 149"/>
                <a:gd name="T8" fmla="*/ 0 w 98"/>
                <a:gd name="T9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49">
                  <a:moveTo>
                    <a:pt x="0" y="32"/>
                  </a:moveTo>
                  <a:cubicBezTo>
                    <a:pt x="94" y="149"/>
                    <a:pt x="94" y="149"/>
                    <a:pt x="94" y="149"/>
                  </a:cubicBezTo>
                  <a:cubicBezTo>
                    <a:pt x="96" y="139"/>
                    <a:pt x="97" y="128"/>
                    <a:pt x="98" y="11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0"/>
                    <a:pt x="0" y="21"/>
                    <a:pt x="0" y="32"/>
                  </a:cubicBezTo>
                  <a:close/>
                </a:path>
              </a:pathLst>
            </a:custGeom>
            <a:solidFill>
              <a:srgbClr val="EE9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3"/>
            <p:cNvSpPr>
              <a:spLocks/>
            </p:cNvSpPr>
            <p:nvPr userDrawn="1"/>
          </p:nvSpPr>
          <p:spPr bwMode="auto">
            <a:xfrm>
              <a:off x="4770438" y="5902325"/>
              <a:ext cx="1089025" cy="514350"/>
            </a:xfrm>
            <a:custGeom>
              <a:avLst/>
              <a:gdLst>
                <a:gd name="T0" fmla="*/ 686 w 686"/>
                <a:gd name="T1" fmla="*/ 22 h 324"/>
                <a:gd name="T2" fmla="*/ 0 w 686"/>
                <a:gd name="T3" fmla="*/ 236 h 324"/>
                <a:gd name="T4" fmla="*/ 22 w 686"/>
                <a:gd name="T5" fmla="*/ 225 h 324"/>
                <a:gd name="T6" fmla="*/ 10 w 686"/>
                <a:gd name="T7" fmla="*/ 203 h 324"/>
                <a:gd name="T8" fmla="*/ 388 w 686"/>
                <a:gd name="T9" fmla="*/ 150 h 324"/>
                <a:gd name="T10" fmla="*/ 670 w 686"/>
                <a:gd name="T11" fmla="*/ 2 h 324"/>
                <a:gd name="T12" fmla="*/ 686 w 686"/>
                <a:gd name="T13" fmla="*/ 2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6" h="324">
                  <a:moveTo>
                    <a:pt x="686" y="22"/>
                  </a:moveTo>
                  <a:cubicBezTo>
                    <a:pt x="548" y="26"/>
                    <a:pt x="379" y="324"/>
                    <a:pt x="0" y="236"/>
                  </a:cubicBezTo>
                  <a:cubicBezTo>
                    <a:pt x="22" y="225"/>
                    <a:pt x="22" y="225"/>
                    <a:pt x="22" y="225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3"/>
                    <a:pt x="192" y="282"/>
                    <a:pt x="388" y="150"/>
                  </a:cubicBezTo>
                  <a:cubicBezTo>
                    <a:pt x="524" y="59"/>
                    <a:pt x="586" y="0"/>
                    <a:pt x="670" y="2"/>
                  </a:cubicBezTo>
                  <a:lnTo>
                    <a:pt x="686" y="22"/>
                  </a:lnTo>
                  <a:close/>
                </a:path>
              </a:pathLst>
            </a:custGeom>
            <a:solidFill>
              <a:srgbClr val="FFD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4" name="文本占位符 62">
            <a:extLst>
              <a:ext uri="{FF2B5EF4-FFF2-40B4-BE49-F238E27FC236}">
                <a16:creationId xmlns:a16="http://schemas.microsoft.com/office/drawing/2014/main" id="{056AEDA4-000F-4B2C-824B-A4C078F1E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0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45" name="文本占位符 62">
            <a:extLst>
              <a:ext uri="{FF2B5EF4-FFF2-40B4-BE49-F238E27FC236}">
                <a16:creationId xmlns:a16="http://schemas.microsoft.com/office/drawing/2014/main" id="{9E82337E-7861-44C7-891E-AB0EE1AA4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2250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58C9663-78A6-AB3A-2FDE-3F693ADAE0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986" y="575008"/>
            <a:ext cx="4773964" cy="576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2D977D1E-871A-3710-549E-CFF20EFE31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ED40F90B-DA69-6EB3-1E29-9F1756C28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49083" y="2625734"/>
            <a:ext cx="5093834" cy="2483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549083" y="2903093"/>
            <a:ext cx="5093834" cy="248371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mba.guet.edu.cn</a:t>
            </a:r>
          </a:p>
        </p:txBody>
      </p:sp>
      <p:sp>
        <p:nvSpPr>
          <p:cNvPr id="8" name="副标题 4"/>
          <p:cNvSpPr>
            <a:spLocks noGrp="1"/>
          </p:cNvSpPr>
          <p:nvPr>
            <p:ph type="subTitle" idx="1"/>
          </p:nvPr>
        </p:nvSpPr>
        <p:spPr>
          <a:xfrm>
            <a:off x="3382963" y="1899079"/>
            <a:ext cx="5426075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/>
          </p:nvPr>
        </p:nvSpPr>
        <p:spPr>
          <a:xfrm>
            <a:off x="1410299" y="1265545"/>
            <a:ext cx="9371401" cy="850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bg1"/>
                </a:solidFill>
              </a:rPr>
              <a:t>毕业论文答辩</a:t>
            </a:r>
            <a:r>
              <a:rPr lang="en-US" altLang="zh-CN" sz="3600" dirty="0">
                <a:solidFill>
                  <a:schemeClr val="bg1"/>
                </a:solidFill>
              </a:rPr>
              <a:t>PPT</a:t>
            </a:r>
            <a:r>
              <a:rPr lang="zh-CN" altLang="en-US" sz="3600" dirty="0">
                <a:solidFill>
                  <a:schemeClr val="bg1"/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354147" y="2974381"/>
            <a:ext cx="9166341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关键技术与实践难点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354147" y="3896718"/>
            <a:ext cx="9166341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0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îṡlïḋè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rcRect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ŝlïdè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ŝ1îdé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4" name="îṡļïḑé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iSļîḑê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2" name="íṣ1idê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îşlïḋé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0" name="işľïḍê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ïṥḻïďé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ṧḷîḓè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ïŝ1íḍè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484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í$ļíde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6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íş1iḓé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465996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0" name="işľîḓe">
            <a:extLst>
              <a:ext uri="{FF2B5EF4-FFF2-40B4-BE49-F238E27FC236}">
                <a16:creationId xmlns:a16="http://schemas.microsoft.com/office/drawing/2014/main" id="{FC9FDD33-A31B-4117-8D21-92346213F741}"/>
              </a:ext>
            </a:extLst>
          </p:cNvPr>
          <p:cNvSpPr/>
          <p:nvPr/>
        </p:nvSpPr>
        <p:spPr>
          <a:xfrm>
            <a:off x="3300336" y="909000"/>
            <a:ext cx="930262" cy="642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5" h="21600" extrusionOk="0">
                <a:moveTo>
                  <a:pt x="19898" y="10416"/>
                </a:moveTo>
                <a:lnTo>
                  <a:pt x="16730" y="10416"/>
                </a:lnTo>
                <a:cubicBezTo>
                  <a:pt x="16930" y="11284"/>
                  <a:pt x="17043" y="12211"/>
                  <a:pt x="17043" y="13182"/>
                </a:cubicBezTo>
                <a:cubicBezTo>
                  <a:pt x="17043" y="17830"/>
                  <a:pt x="14555" y="21600"/>
                  <a:pt x="11483" y="21600"/>
                </a:cubicBezTo>
                <a:cubicBezTo>
                  <a:pt x="8411" y="21600"/>
                  <a:pt x="5922" y="17830"/>
                  <a:pt x="5922" y="13182"/>
                </a:cubicBezTo>
                <a:cubicBezTo>
                  <a:pt x="5922" y="13141"/>
                  <a:pt x="5925" y="13102"/>
                  <a:pt x="5926" y="13062"/>
                </a:cubicBezTo>
                <a:lnTo>
                  <a:pt x="5560" y="13062"/>
                </a:lnTo>
                <a:cubicBezTo>
                  <a:pt x="5508" y="13911"/>
                  <a:pt x="5117" y="14291"/>
                  <a:pt x="4259" y="14529"/>
                </a:cubicBezTo>
                <a:cubicBezTo>
                  <a:pt x="2929" y="14899"/>
                  <a:pt x="697" y="17506"/>
                  <a:pt x="1442" y="21121"/>
                </a:cubicBezTo>
                <a:cubicBezTo>
                  <a:pt x="1442" y="21121"/>
                  <a:pt x="-945" y="17507"/>
                  <a:pt x="424" y="12233"/>
                </a:cubicBezTo>
                <a:cubicBezTo>
                  <a:pt x="1795" y="6959"/>
                  <a:pt x="5151" y="10128"/>
                  <a:pt x="5356" y="11165"/>
                </a:cubicBezTo>
                <a:lnTo>
                  <a:pt x="6089" y="11165"/>
                </a:lnTo>
                <a:cubicBezTo>
                  <a:pt x="6267" y="10069"/>
                  <a:pt x="6586" y="9060"/>
                  <a:pt x="7017" y="8179"/>
                </a:cubicBezTo>
                <a:lnTo>
                  <a:pt x="7017" y="1931"/>
                </a:lnTo>
                <a:cubicBezTo>
                  <a:pt x="7017" y="864"/>
                  <a:pt x="7588" y="0"/>
                  <a:pt x="8293" y="0"/>
                </a:cubicBezTo>
                <a:lnTo>
                  <a:pt x="14672" y="0"/>
                </a:lnTo>
                <a:cubicBezTo>
                  <a:pt x="15378" y="0"/>
                  <a:pt x="15948" y="864"/>
                  <a:pt x="15948" y="1931"/>
                </a:cubicBezTo>
                <a:lnTo>
                  <a:pt x="15948" y="8126"/>
                </a:lnTo>
                <a:lnTo>
                  <a:pt x="19898" y="8126"/>
                </a:lnTo>
                <a:cubicBezTo>
                  <a:pt x="20316" y="8126"/>
                  <a:pt x="20655" y="8639"/>
                  <a:pt x="20655" y="9271"/>
                </a:cubicBezTo>
                <a:cubicBezTo>
                  <a:pt x="20655" y="9904"/>
                  <a:pt x="20316" y="10416"/>
                  <a:pt x="19898" y="10416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61" name="íṩ1íďê">
            <a:extLst>
              <a:ext uri="{FF2B5EF4-FFF2-40B4-BE49-F238E27FC236}">
                <a16:creationId xmlns:a16="http://schemas.microsoft.com/office/drawing/2014/main" id="{66C8F7C9-6741-4623-899A-EB63FC814368}"/>
              </a:ext>
            </a:extLst>
          </p:cNvPr>
          <p:cNvSpPr/>
          <p:nvPr/>
        </p:nvSpPr>
        <p:spPr>
          <a:xfrm>
            <a:off x="3613427" y="1563643"/>
            <a:ext cx="986416" cy="685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600" extrusionOk="0">
                <a:moveTo>
                  <a:pt x="0" y="5991"/>
                </a:moveTo>
                <a:cubicBezTo>
                  <a:pt x="0" y="2682"/>
                  <a:pt x="1838" y="0"/>
                  <a:pt x="4105" y="0"/>
                </a:cubicBezTo>
                <a:cubicBezTo>
                  <a:pt x="6372" y="0"/>
                  <a:pt x="8210" y="2682"/>
                  <a:pt x="8210" y="5991"/>
                </a:cubicBezTo>
                <a:lnTo>
                  <a:pt x="8210" y="7992"/>
                </a:lnTo>
                <a:lnTo>
                  <a:pt x="10902" y="11966"/>
                </a:lnTo>
                <a:lnTo>
                  <a:pt x="18288" y="7331"/>
                </a:lnTo>
                <a:cubicBezTo>
                  <a:pt x="19384" y="6643"/>
                  <a:pt x="20656" y="7382"/>
                  <a:pt x="21128" y="8983"/>
                </a:cubicBezTo>
                <a:cubicBezTo>
                  <a:pt x="21600" y="10584"/>
                  <a:pt x="21093" y="12440"/>
                  <a:pt x="19996" y="13129"/>
                </a:cubicBezTo>
                <a:lnTo>
                  <a:pt x="11968" y="18166"/>
                </a:lnTo>
                <a:cubicBezTo>
                  <a:pt x="11915" y="18199"/>
                  <a:pt x="11860" y="18214"/>
                  <a:pt x="11804" y="18241"/>
                </a:cubicBezTo>
                <a:cubicBezTo>
                  <a:pt x="11090" y="18815"/>
                  <a:pt x="10176" y="18668"/>
                  <a:pt x="9574" y="17778"/>
                </a:cubicBezTo>
                <a:lnTo>
                  <a:pt x="8210" y="15765"/>
                </a:lnTo>
                <a:lnTo>
                  <a:pt x="8210" y="21600"/>
                </a:lnTo>
                <a:lnTo>
                  <a:pt x="0" y="21600"/>
                </a:lnTo>
                <a:cubicBezTo>
                  <a:pt x="0" y="21600"/>
                  <a:pt x="0" y="5991"/>
                  <a:pt x="0" y="5991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8" name="ïṧlîḓê">
            <a:extLst>
              <a:ext uri="{FF2B5EF4-FFF2-40B4-BE49-F238E27FC236}">
                <a16:creationId xmlns:a16="http://schemas.microsoft.com/office/drawing/2014/main" id="{E090C9FE-A07B-4E0A-8588-0CC52254DF5F}"/>
              </a:ext>
            </a:extLst>
          </p:cNvPr>
          <p:cNvSpPr/>
          <p:nvPr/>
        </p:nvSpPr>
        <p:spPr>
          <a:xfrm>
            <a:off x="9437031" y="2061740"/>
            <a:ext cx="1602838" cy="1478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59" y="14578"/>
                </a:moveTo>
                <a:lnTo>
                  <a:pt x="12999" y="14578"/>
                </a:lnTo>
                <a:lnTo>
                  <a:pt x="12999" y="15804"/>
                </a:lnTo>
                <a:lnTo>
                  <a:pt x="5259" y="15804"/>
                </a:lnTo>
                <a:cubicBezTo>
                  <a:pt x="5259" y="15804"/>
                  <a:pt x="5259" y="14578"/>
                  <a:pt x="5259" y="14578"/>
                </a:cubicBezTo>
                <a:close/>
                <a:moveTo>
                  <a:pt x="13631" y="13893"/>
                </a:moveTo>
                <a:lnTo>
                  <a:pt x="13631" y="10995"/>
                </a:lnTo>
                <a:lnTo>
                  <a:pt x="17098" y="10995"/>
                </a:lnTo>
                <a:lnTo>
                  <a:pt x="17098" y="12867"/>
                </a:lnTo>
                <a:cubicBezTo>
                  <a:pt x="17098" y="13433"/>
                  <a:pt x="16673" y="13893"/>
                  <a:pt x="16151" y="13893"/>
                </a:cubicBezTo>
                <a:cubicBezTo>
                  <a:pt x="16151" y="13893"/>
                  <a:pt x="13631" y="13893"/>
                  <a:pt x="13631" y="13893"/>
                </a:cubicBezTo>
                <a:close/>
                <a:moveTo>
                  <a:pt x="17098" y="5876"/>
                </a:moveTo>
                <a:lnTo>
                  <a:pt x="17098" y="6537"/>
                </a:lnTo>
                <a:lnTo>
                  <a:pt x="13631" y="6537"/>
                </a:lnTo>
                <a:lnTo>
                  <a:pt x="13631" y="4355"/>
                </a:lnTo>
                <a:lnTo>
                  <a:pt x="17098" y="4355"/>
                </a:lnTo>
                <a:cubicBezTo>
                  <a:pt x="17098" y="4355"/>
                  <a:pt x="17098" y="5876"/>
                  <a:pt x="17098" y="5876"/>
                </a:cubicBezTo>
                <a:close/>
                <a:moveTo>
                  <a:pt x="631" y="4355"/>
                </a:moveTo>
                <a:lnTo>
                  <a:pt x="4627" y="4355"/>
                </a:lnTo>
                <a:lnTo>
                  <a:pt x="4627" y="6537"/>
                </a:lnTo>
                <a:lnTo>
                  <a:pt x="631" y="6537"/>
                </a:lnTo>
                <a:cubicBezTo>
                  <a:pt x="631" y="6537"/>
                  <a:pt x="631" y="4355"/>
                  <a:pt x="631" y="4355"/>
                </a:cubicBezTo>
                <a:close/>
                <a:moveTo>
                  <a:pt x="8549" y="13893"/>
                </a:moveTo>
                <a:lnTo>
                  <a:pt x="5259" y="13893"/>
                </a:lnTo>
                <a:lnTo>
                  <a:pt x="5259" y="10995"/>
                </a:lnTo>
                <a:lnTo>
                  <a:pt x="8549" y="10995"/>
                </a:lnTo>
                <a:cubicBezTo>
                  <a:pt x="8549" y="10995"/>
                  <a:pt x="8549" y="13893"/>
                  <a:pt x="8549" y="13893"/>
                </a:cubicBezTo>
                <a:close/>
                <a:moveTo>
                  <a:pt x="12999" y="10995"/>
                </a:moveTo>
                <a:lnTo>
                  <a:pt x="12999" y="13893"/>
                </a:lnTo>
                <a:lnTo>
                  <a:pt x="9180" y="13893"/>
                </a:lnTo>
                <a:lnTo>
                  <a:pt x="9180" y="10995"/>
                </a:lnTo>
                <a:cubicBezTo>
                  <a:pt x="9180" y="10995"/>
                  <a:pt x="12999" y="10995"/>
                  <a:pt x="12999" y="10995"/>
                </a:cubicBezTo>
                <a:close/>
                <a:moveTo>
                  <a:pt x="9180" y="4355"/>
                </a:moveTo>
                <a:lnTo>
                  <a:pt x="12999" y="4355"/>
                </a:lnTo>
                <a:lnTo>
                  <a:pt x="12999" y="6537"/>
                </a:lnTo>
                <a:lnTo>
                  <a:pt x="9180" y="6537"/>
                </a:lnTo>
                <a:cubicBezTo>
                  <a:pt x="9180" y="6537"/>
                  <a:pt x="9180" y="4355"/>
                  <a:pt x="9180" y="4355"/>
                </a:cubicBezTo>
                <a:close/>
                <a:moveTo>
                  <a:pt x="5258" y="6537"/>
                </a:moveTo>
                <a:lnTo>
                  <a:pt x="5258" y="4355"/>
                </a:lnTo>
                <a:lnTo>
                  <a:pt x="8549" y="4355"/>
                </a:lnTo>
                <a:lnTo>
                  <a:pt x="8549" y="6537"/>
                </a:lnTo>
                <a:cubicBezTo>
                  <a:pt x="8549" y="6537"/>
                  <a:pt x="5258" y="6537"/>
                  <a:pt x="5258" y="6537"/>
                </a:cubicBezTo>
                <a:close/>
                <a:moveTo>
                  <a:pt x="4627" y="10311"/>
                </a:moveTo>
                <a:lnTo>
                  <a:pt x="631" y="10311"/>
                </a:lnTo>
                <a:lnTo>
                  <a:pt x="631" y="7221"/>
                </a:lnTo>
                <a:lnTo>
                  <a:pt x="4627" y="7221"/>
                </a:lnTo>
                <a:cubicBezTo>
                  <a:pt x="4627" y="7221"/>
                  <a:pt x="4627" y="10311"/>
                  <a:pt x="4627" y="10311"/>
                </a:cubicBezTo>
                <a:close/>
                <a:moveTo>
                  <a:pt x="5258" y="7221"/>
                </a:moveTo>
                <a:lnTo>
                  <a:pt x="8549" y="7221"/>
                </a:lnTo>
                <a:lnTo>
                  <a:pt x="8549" y="10311"/>
                </a:lnTo>
                <a:lnTo>
                  <a:pt x="5258" y="10311"/>
                </a:lnTo>
                <a:cubicBezTo>
                  <a:pt x="5258" y="10311"/>
                  <a:pt x="5258" y="7221"/>
                  <a:pt x="5258" y="7221"/>
                </a:cubicBezTo>
                <a:close/>
                <a:moveTo>
                  <a:pt x="12999" y="10311"/>
                </a:moveTo>
                <a:lnTo>
                  <a:pt x="9180" y="10311"/>
                </a:lnTo>
                <a:lnTo>
                  <a:pt x="9180" y="7221"/>
                </a:lnTo>
                <a:lnTo>
                  <a:pt x="12999" y="7221"/>
                </a:lnTo>
                <a:cubicBezTo>
                  <a:pt x="12999" y="7221"/>
                  <a:pt x="12999" y="10311"/>
                  <a:pt x="12999" y="10311"/>
                </a:cubicBezTo>
                <a:close/>
                <a:moveTo>
                  <a:pt x="17098" y="10311"/>
                </a:moveTo>
                <a:lnTo>
                  <a:pt x="13631" y="10311"/>
                </a:lnTo>
                <a:lnTo>
                  <a:pt x="13631" y="7221"/>
                </a:lnTo>
                <a:lnTo>
                  <a:pt x="17098" y="7221"/>
                </a:lnTo>
                <a:cubicBezTo>
                  <a:pt x="17098" y="7221"/>
                  <a:pt x="17098" y="10311"/>
                  <a:pt x="17098" y="10311"/>
                </a:cubicBezTo>
                <a:close/>
                <a:moveTo>
                  <a:pt x="631" y="12867"/>
                </a:moveTo>
                <a:lnTo>
                  <a:pt x="631" y="10995"/>
                </a:lnTo>
                <a:lnTo>
                  <a:pt x="4627" y="10995"/>
                </a:lnTo>
                <a:lnTo>
                  <a:pt x="4627" y="13893"/>
                </a:lnTo>
                <a:lnTo>
                  <a:pt x="1578" y="13893"/>
                </a:lnTo>
                <a:cubicBezTo>
                  <a:pt x="1056" y="13893"/>
                  <a:pt x="631" y="13433"/>
                  <a:pt x="631" y="12867"/>
                </a:cubicBezTo>
                <a:close/>
                <a:moveTo>
                  <a:pt x="4025" y="19920"/>
                </a:moveTo>
                <a:cubicBezTo>
                  <a:pt x="4025" y="19371"/>
                  <a:pt x="4436" y="18925"/>
                  <a:pt x="4943" y="18925"/>
                </a:cubicBezTo>
                <a:cubicBezTo>
                  <a:pt x="5449" y="18925"/>
                  <a:pt x="5861" y="19371"/>
                  <a:pt x="5861" y="19920"/>
                </a:cubicBezTo>
                <a:cubicBezTo>
                  <a:pt x="5861" y="20469"/>
                  <a:pt x="5449" y="20916"/>
                  <a:pt x="4943" y="20916"/>
                </a:cubicBezTo>
                <a:cubicBezTo>
                  <a:pt x="4436" y="20916"/>
                  <a:pt x="4025" y="20469"/>
                  <a:pt x="4025" y="19920"/>
                </a:cubicBezTo>
                <a:close/>
                <a:moveTo>
                  <a:pt x="12397" y="19920"/>
                </a:moveTo>
                <a:cubicBezTo>
                  <a:pt x="12397" y="19371"/>
                  <a:pt x="12809" y="18925"/>
                  <a:pt x="13315" y="18925"/>
                </a:cubicBezTo>
                <a:cubicBezTo>
                  <a:pt x="13821" y="18925"/>
                  <a:pt x="14233" y="19371"/>
                  <a:pt x="14233" y="19920"/>
                </a:cubicBezTo>
                <a:cubicBezTo>
                  <a:pt x="14233" y="20469"/>
                  <a:pt x="13821" y="20916"/>
                  <a:pt x="13315" y="20916"/>
                </a:cubicBezTo>
                <a:cubicBezTo>
                  <a:pt x="12809" y="20916"/>
                  <a:pt x="12397" y="20469"/>
                  <a:pt x="12397" y="19920"/>
                </a:cubicBezTo>
                <a:close/>
                <a:moveTo>
                  <a:pt x="4627" y="14578"/>
                </a:moveTo>
                <a:lnTo>
                  <a:pt x="4627" y="15804"/>
                </a:lnTo>
                <a:lnTo>
                  <a:pt x="315" y="15804"/>
                </a:lnTo>
                <a:lnTo>
                  <a:pt x="315" y="16488"/>
                </a:lnTo>
                <a:lnTo>
                  <a:pt x="16488" y="16488"/>
                </a:lnTo>
                <a:cubicBezTo>
                  <a:pt x="16825" y="16488"/>
                  <a:pt x="17098" y="16785"/>
                  <a:pt x="17098" y="17150"/>
                </a:cubicBezTo>
                <a:cubicBezTo>
                  <a:pt x="17098" y="17514"/>
                  <a:pt x="16825" y="17811"/>
                  <a:pt x="16488" y="17811"/>
                </a:cubicBezTo>
                <a:lnTo>
                  <a:pt x="315" y="17811"/>
                </a:lnTo>
                <a:lnTo>
                  <a:pt x="315" y="18495"/>
                </a:lnTo>
                <a:lnTo>
                  <a:pt x="4133" y="18495"/>
                </a:lnTo>
                <a:cubicBezTo>
                  <a:pt x="3691" y="18792"/>
                  <a:pt x="3393" y="19317"/>
                  <a:pt x="3393" y="19920"/>
                </a:cubicBezTo>
                <a:cubicBezTo>
                  <a:pt x="3393" y="20846"/>
                  <a:pt x="4088" y="21600"/>
                  <a:pt x="4943" y="21600"/>
                </a:cubicBezTo>
                <a:cubicBezTo>
                  <a:pt x="5797" y="21600"/>
                  <a:pt x="6492" y="20846"/>
                  <a:pt x="6492" y="19920"/>
                </a:cubicBezTo>
                <a:cubicBezTo>
                  <a:pt x="6492" y="19317"/>
                  <a:pt x="6195" y="18792"/>
                  <a:pt x="5752" y="18495"/>
                </a:cubicBezTo>
                <a:lnTo>
                  <a:pt x="12505" y="18495"/>
                </a:lnTo>
                <a:cubicBezTo>
                  <a:pt x="12063" y="18792"/>
                  <a:pt x="11766" y="19317"/>
                  <a:pt x="11766" y="19920"/>
                </a:cubicBezTo>
                <a:cubicBezTo>
                  <a:pt x="11766" y="20846"/>
                  <a:pt x="12461" y="21600"/>
                  <a:pt x="13315" y="21600"/>
                </a:cubicBezTo>
                <a:cubicBezTo>
                  <a:pt x="14170" y="21600"/>
                  <a:pt x="14864" y="20846"/>
                  <a:pt x="14864" y="19920"/>
                </a:cubicBezTo>
                <a:cubicBezTo>
                  <a:pt x="14864" y="19317"/>
                  <a:pt x="14567" y="18792"/>
                  <a:pt x="14125" y="18495"/>
                </a:cubicBezTo>
                <a:lnTo>
                  <a:pt x="16488" y="18495"/>
                </a:lnTo>
                <a:cubicBezTo>
                  <a:pt x="17172" y="18495"/>
                  <a:pt x="17729" y="17891"/>
                  <a:pt x="17729" y="17150"/>
                </a:cubicBezTo>
                <a:cubicBezTo>
                  <a:pt x="17729" y="16408"/>
                  <a:pt x="17172" y="15804"/>
                  <a:pt x="16488" y="15804"/>
                </a:cubicBezTo>
                <a:lnTo>
                  <a:pt x="13631" y="15804"/>
                </a:lnTo>
                <a:lnTo>
                  <a:pt x="13631" y="14578"/>
                </a:lnTo>
                <a:lnTo>
                  <a:pt x="16151" y="14578"/>
                </a:lnTo>
                <a:cubicBezTo>
                  <a:pt x="17021" y="14578"/>
                  <a:pt x="17729" y="13810"/>
                  <a:pt x="17729" y="12867"/>
                </a:cubicBezTo>
                <a:lnTo>
                  <a:pt x="17729" y="5876"/>
                </a:lnTo>
                <a:lnTo>
                  <a:pt x="17729" y="3670"/>
                </a:lnTo>
                <a:lnTo>
                  <a:pt x="17729" y="1202"/>
                </a:lnTo>
                <a:lnTo>
                  <a:pt x="20080" y="1202"/>
                </a:lnTo>
                <a:cubicBezTo>
                  <a:pt x="20202" y="1506"/>
                  <a:pt x="20481" y="1720"/>
                  <a:pt x="20807" y="1720"/>
                </a:cubicBezTo>
                <a:cubicBezTo>
                  <a:pt x="21245" y="1720"/>
                  <a:pt x="21600" y="1334"/>
                  <a:pt x="21600" y="860"/>
                </a:cubicBezTo>
                <a:cubicBezTo>
                  <a:pt x="21600" y="385"/>
                  <a:pt x="21245" y="0"/>
                  <a:pt x="20807" y="0"/>
                </a:cubicBezTo>
                <a:cubicBezTo>
                  <a:pt x="20481" y="0"/>
                  <a:pt x="20202" y="213"/>
                  <a:pt x="20080" y="518"/>
                </a:cubicBezTo>
                <a:lnTo>
                  <a:pt x="17414" y="518"/>
                </a:lnTo>
                <a:cubicBezTo>
                  <a:pt x="17240" y="518"/>
                  <a:pt x="17098" y="671"/>
                  <a:pt x="17098" y="860"/>
                </a:cubicBezTo>
                <a:lnTo>
                  <a:pt x="17098" y="3670"/>
                </a:lnTo>
                <a:lnTo>
                  <a:pt x="0" y="3670"/>
                </a:lnTo>
                <a:lnTo>
                  <a:pt x="0" y="12867"/>
                </a:lnTo>
                <a:cubicBezTo>
                  <a:pt x="0" y="13810"/>
                  <a:pt x="708" y="14578"/>
                  <a:pt x="1578" y="14578"/>
                </a:cubicBezTo>
                <a:cubicBezTo>
                  <a:pt x="1578" y="14578"/>
                  <a:pt x="4627" y="14578"/>
                  <a:pt x="4627" y="1457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59" name="îṣḷíďé">
            <a:extLst>
              <a:ext uri="{FF2B5EF4-FFF2-40B4-BE49-F238E27FC236}">
                <a16:creationId xmlns:a16="http://schemas.microsoft.com/office/drawing/2014/main" id="{2F1173EB-7B9B-455F-AF8C-E139F9C77A70}"/>
              </a:ext>
            </a:extLst>
          </p:cNvPr>
          <p:cNvSpPr/>
          <p:nvPr/>
        </p:nvSpPr>
        <p:spPr>
          <a:xfrm>
            <a:off x="9479725" y="1947889"/>
            <a:ext cx="1181663" cy="354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" y="21600"/>
                </a:moveTo>
                <a:lnTo>
                  <a:pt x="0" y="728"/>
                </a:lnTo>
                <a:lnTo>
                  <a:pt x="4515" y="341"/>
                </a:lnTo>
                <a:lnTo>
                  <a:pt x="4568" y="7158"/>
                </a:lnTo>
                <a:lnTo>
                  <a:pt x="5487" y="7078"/>
                </a:lnTo>
                <a:lnTo>
                  <a:pt x="5509" y="10000"/>
                </a:lnTo>
                <a:lnTo>
                  <a:pt x="6102" y="5587"/>
                </a:lnTo>
                <a:lnTo>
                  <a:pt x="9606" y="10810"/>
                </a:lnTo>
                <a:lnTo>
                  <a:pt x="9404" y="12308"/>
                </a:lnTo>
                <a:lnTo>
                  <a:pt x="12119" y="12308"/>
                </a:lnTo>
                <a:lnTo>
                  <a:pt x="13388" y="2847"/>
                </a:lnTo>
                <a:lnTo>
                  <a:pt x="16210" y="7055"/>
                </a:lnTo>
                <a:lnTo>
                  <a:pt x="16210" y="0"/>
                </a:lnTo>
                <a:lnTo>
                  <a:pt x="21600" y="0"/>
                </a:lnTo>
                <a:lnTo>
                  <a:pt x="21600" y="21600"/>
                </a:lnTo>
                <a:cubicBezTo>
                  <a:pt x="21600" y="21600"/>
                  <a:pt x="160" y="21600"/>
                  <a:pt x="160" y="2160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47" name="íṧlîdé">
            <a:extLst>
              <a:ext uri="{FF2B5EF4-FFF2-40B4-BE49-F238E27FC236}">
                <a16:creationId xmlns:a16="http://schemas.microsoft.com/office/drawing/2014/main" id="{7DE49716-E2D3-486C-BC5D-A502EFB093A8}"/>
              </a:ext>
            </a:extLst>
          </p:cNvPr>
          <p:cNvSpPr/>
          <p:nvPr/>
        </p:nvSpPr>
        <p:spPr>
          <a:xfrm>
            <a:off x="7953993" y="1649031"/>
            <a:ext cx="484708" cy="497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9" h="20878" extrusionOk="0">
                <a:moveTo>
                  <a:pt x="6384" y="19797"/>
                </a:moveTo>
                <a:cubicBezTo>
                  <a:pt x="4935" y="21226"/>
                  <a:pt x="2572" y="21238"/>
                  <a:pt x="1107" y="19829"/>
                </a:cubicBezTo>
                <a:lnTo>
                  <a:pt x="1107" y="19829"/>
                </a:lnTo>
                <a:cubicBezTo>
                  <a:pt x="-358" y="18417"/>
                  <a:pt x="-371" y="16115"/>
                  <a:pt x="1078" y="14687"/>
                </a:cubicBezTo>
                <a:lnTo>
                  <a:pt x="14473" y="1079"/>
                </a:lnTo>
                <a:cubicBezTo>
                  <a:pt x="15922" y="-348"/>
                  <a:pt x="18285" y="-362"/>
                  <a:pt x="19751" y="1049"/>
                </a:cubicBezTo>
                <a:lnTo>
                  <a:pt x="19751" y="1049"/>
                </a:lnTo>
                <a:cubicBezTo>
                  <a:pt x="21216" y="2461"/>
                  <a:pt x="21229" y="4762"/>
                  <a:pt x="19780" y="6190"/>
                </a:cubicBezTo>
                <a:cubicBezTo>
                  <a:pt x="19780" y="6190"/>
                  <a:pt x="6384" y="19797"/>
                  <a:pt x="6384" y="19797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48" name="íṣliďè">
            <a:extLst>
              <a:ext uri="{FF2B5EF4-FFF2-40B4-BE49-F238E27FC236}">
                <a16:creationId xmlns:a16="http://schemas.microsoft.com/office/drawing/2014/main" id="{B73BD731-3F48-44CF-BEAB-549BA3C5A333}"/>
              </a:ext>
            </a:extLst>
          </p:cNvPr>
          <p:cNvSpPr/>
          <p:nvPr/>
        </p:nvSpPr>
        <p:spPr>
          <a:xfrm>
            <a:off x="8195926" y="1136702"/>
            <a:ext cx="500906" cy="50094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49" name="iš1ïḑè">
            <a:extLst>
              <a:ext uri="{FF2B5EF4-FFF2-40B4-BE49-F238E27FC236}">
                <a16:creationId xmlns:a16="http://schemas.microsoft.com/office/drawing/2014/main" id="{91E4607E-5F77-4D1D-B033-F4DAACB1C449}"/>
              </a:ext>
            </a:extLst>
          </p:cNvPr>
          <p:cNvSpPr/>
          <p:nvPr/>
        </p:nvSpPr>
        <p:spPr>
          <a:xfrm>
            <a:off x="7555515" y="1777114"/>
            <a:ext cx="571946" cy="36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4" h="20075" extrusionOk="0">
                <a:moveTo>
                  <a:pt x="20321" y="16698"/>
                </a:moveTo>
                <a:cubicBezTo>
                  <a:pt x="19533" y="19529"/>
                  <a:pt x="17410" y="20838"/>
                  <a:pt x="15580" y="19620"/>
                </a:cubicBezTo>
                <a:lnTo>
                  <a:pt x="2183" y="10710"/>
                </a:lnTo>
                <a:cubicBezTo>
                  <a:pt x="353" y="9491"/>
                  <a:pt x="-493" y="6209"/>
                  <a:pt x="294" y="3377"/>
                </a:cubicBezTo>
                <a:lnTo>
                  <a:pt x="294" y="3377"/>
                </a:lnTo>
                <a:cubicBezTo>
                  <a:pt x="1082" y="546"/>
                  <a:pt x="3204" y="-762"/>
                  <a:pt x="5035" y="456"/>
                </a:cubicBezTo>
                <a:lnTo>
                  <a:pt x="18431" y="9366"/>
                </a:lnTo>
                <a:cubicBezTo>
                  <a:pt x="20260" y="10584"/>
                  <a:pt x="21107" y="13867"/>
                  <a:pt x="20321" y="16698"/>
                </a:cubicBezTo>
                <a:cubicBezTo>
                  <a:pt x="20321" y="16698"/>
                  <a:pt x="20321" y="16698"/>
                  <a:pt x="20321" y="16698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0" name="ïs1îḍe">
            <a:extLst>
              <a:ext uri="{FF2B5EF4-FFF2-40B4-BE49-F238E27FC236}">
                <a16:creationId xmlns:a16="http://schemas.microsoft.com/office/drawing/2014/main" id="{F068C8D7-4691-49D4-AF22-485C757A1970}"/>
              </a:ext>
            </a:extLst>
          </p:cNvPr>
          <p:cNvSpPr/>
          <p:nvPr/>
        </p:nvSpPr>
        <p:spPr>
          <a:xfrm>
            <a:off x="8480554" y="1649031"/>
            <a:ext cx="487492" cy="495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0873" extrusionOk="0">
                <a:moveTo>
                  <a:pt x="14513" y="19787"/>
                </a:moveTo>
                <a:cubicBezTo>
                  <a:pt x="15953" y="21224"/>
                  <a:pt x="18304" y="21236"/>
                  <a:pt x="19760" y="19819"/>
                </a:cubicBezTo>
                <a:lnTo>
                  <a:pt x="19760" y="19819"/>
                </a:lnTo>
                <a:cubicBezTo>
                  <a:pt x="21218" y="18400"/>
                  <a:pt x="21231" y="16086"/>
                  <a:pt x="19790" y="14652"/>
                </a:cubicBezTo>
                <a:lnTo>
                  <a:pt x="6349" y="1085"/>
                </a:lnTo>
                <a:cubicBezTo>
                  <a:pt x="4908" y="-350"/>
                  <a:pt x="2558" y="-364"/>
                  <a:pt x="1101" y="1054"/>
                </a:cubicBezTo>
                <a:lnTo>
                  <a:pt x="1101" y="1054"/>
                </a:lnTo>
                <a:cubicBezTo>
                  <a:pt x="-356" y="2474"/>
                  <a:pt x="-369" y="4786"/>
                  <a:pt x="1072" y="6221"/>
                </a:cubicBezTo>
                <a:cubicBezTo>
                  <a:pt x="1072" y="6221"/>
                  <a:pt x="14513" y="19787"/>
                  <a:pt x="14513" y="19787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solidFill>
                <a:schemeClr val="accent3"/>
              </a:solidFill>
            </a:endParaRPr>
          </a:p>
        </p:txBody>
      </p:sp>
      <p:sp>
        <p:nvSpPr>
          <p:cNvPr id="51" name="iṥľïḓè">
            <a:extLst>
              <a:ext uri="{FF2B5EF4-FFF2-40B4-BE49-F238E27FC236}">
                <a16:creationId xmlns:a16="http://schemas.microsoft.com/office/drawing/2014/main" id="{F13EA2C9-4CDD-4956-9051-7FFEB4BD0368}"/>
              </a:ext>
            </a:extLst>
          </p:cNvPr>
          <p:cNvSpPr/>
          <p:nvPr/>
        </p:nvSpPr>
        <p:spPr>
          <a:xfrm>
            <a:off x="8793644" y="1777114"/>
            <a:ext cx="571926" cy="360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4" h="20075" extrusionOk="0">
                <a:moveTo>
                  <a:pt x="294" y="16697"/>
                </a:moveTo>
                <a:cubicBezTo>
                  <a:pt x="1082" y="19529"/>
                  <a:pt x="3204" y="20838"/>
                  <a:pt x="5034" y="19620"/>
                </a:cubicBezTo>
                <a:lnTo>
                  <a:pt x="18431" y="10710"/>
                </a:lnTo>
                <a:cubicBezTo>
                  <a:pt x="20261" y="9491"/>
                  <a:pt x="21107" y="6209"/>
                  <a:pt x="20320" y="3377"/>
                </a:cubicBezTo>
                <a:lnTo>
                  <a:pt x="20320" y="3377"/>
                </a:lnTo>
                <a:cubicBezTo>
                  <a:pt x="19533" y="546"/>
                  <a:pt x="17410" y="-762"/>
                  <a:pt x="15580" y="456"/>
                </a:cubicBezTo>
                <a:lnTo>
                  <a:pt x="2183" y="9366"/>
                </a:lnTo>
                <a:cubicBezTo>
                  <a:pt x="354" y="10584"/>
                  <a:pt x="-493" y="13866"/>
                  <a:pt x="294" y="16697"/>
                </a:cubicBezTo>
                <a:cubicBezTo>
                  <a:pt x="294" y="16697"/>
                  <a:pt x="294" y="16697"/>
                  <a:pt x="294" y="16697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2" name="íŝ1îdê">
            <a:extLst>
              <a:ext uri="{FF2B5EF4-FFF2-40B4-BE49-F238E27FC236}">
                <a16:creationId xmlns:a16="http://schemas.microsoft.com/office/drawing/2014/main" id="{A82D19B0-2DE1-4493-800A-A732F050D1C8}"/>
              </a:ext>
            </a:extLst>
          </p:cNvPr>
          <p:cNvSpPr/>
          <p:nvPr/>
        </p:nvSpPr>
        <p:spPr>
          <a:xfrm>
            <a:off x="8039381" y="2389062"/>
            <a:ext cx="475657" cy="629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15" h="20536" extrusionOk="0">
                <a:moveTo>
                  <a:pt x="17873" y="559"/>
                </a:moveTo>
                <a:cubicBezTo>
                  <a:pt x="20185" y="1650"/>
                  <a:pt x="20907" y="3972"/>
                  <a:pt x="19488" y="5747"/>
                </a:cubicBezTo>
                <a:lnTo>
                  <a:pt x="9096" y="18740"/>
                </a:lnTo>
                <a:cubicBezTo>
                  <a:pt x="7678" y="20513"/>
                  <a:pt x="4652" y="21068"/>
                  <a:pt x="2341" y="19979"/>
                </a:cubicBezTo>
                <a:lnTo>
                  <a:pt x="2341" y="19979"/>
                </a:lnTo>
                <a:cubicBezTo>
                  <a:pt x="29" y="18887"/>
                  <a:pt x="-693" y="16563"/>
                  <a:pt x="728" y="14788"/>
                </a:cubicBezTo>
                <a:lnTo>
                  <a:pt x="11118" y="1798"/>
                </a:lnTo>
                <a:cubicBezTo>
                  <a:pt x="12536" y="24"/>
                  <a:pt x="15562" y="-532"/>
                  <a:pt x="17873" y="559"/>
                </a:cubicBezTo>
                <a:cubicBezTo>
                  <a:pt x="17873" y="559"/>
                  <a:pt x="17873" y="559"/>
                  <a:pt x="17873" y="559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3" name="ïṧľíďè">
            <a:extLst>
              <a:ext uri="{FF2B5EF4-FFF2-40B4-BE49-F238E27FC236}">
                <a16:creationId xmlns:a16="http://schemas.microsoft.com/office/drawing/2014/main" id="{93803617-0EFC-42E6-A0C0-375A2DB7F0B4}"/>
              </a:ext>
            </a:extLst>
          </p:cNvPr>
          <p:cNvSpPr/>
          <p:nvPr/>
        </p:nvSpPr>
        <p:spPr>
          <a:xfrm>
            <a:off x="7925530" y="2816003"/>
            <a:ext cx="323629" cy="688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5" h="20971" extrusionOk="0">
                <a:moveTo>
                  <a:pt x="14487" y="70"/>
                </a:moveTo>
                <a:cubicBezTo>
                  <a:pt x="18413" y="455"/>
                  <a:pt x="20952" y="2310"/>
                  <a:pt x="20160" y="4214"/>
                </a:cubicBezTo>
                <a:lnTo>
                  <a:pt x="14362" y="18149"/>
                </a:lnTo>
                <a:cubicBezTo>
                  <a:pt x="13567" y="20052"/>
                  <a:pt x="9740" y="21285"/>
                  <a:pt x="5817" y="20901"/>
                </a:cubicBezTo>
                <a:lnTo>
                  <a:pt x="5817" y="20901"/>
                </a:lnTo>
                <a:cubicBezTo>
                  <a:pt x="1891" y="20516"/>
                  <a:pt x="-648" y="18661"/>
                  <a:pt x="145" y="16755"/>
                </a:cubicBezTo>
                <a:lnTo>
                  <a:pt x="5945" y="2822"/>
                </a:lnTo>
                <a:cubicBezTo>
                  <a:pt x="6735" y="919"/>
                  <a:pt x="10562" y="-315"/>
                  <a:pt x="14487" y="70"/>
                </a:cubicBezTo>
                <a:cubicBezTo>
                  <a:pt x="14487" y="70"/>
                  <a:pt x="14487" y="70"/>
                  <a:pt x="14487" y="7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4" name="îŝḷïḍê">
            <a:extLst>
              <a:ext uri="{FF2B5EF4-FFF2-40B4-BE49-F238E27FC236}">
                <a16:creationId xmlns:a16="http://schemas.microsoft.com/office/drawing/2014/main" id="{08CB544E-51BE-4525-AC77-68A2E2E9B9B1}"/>
              </a:ext>
            </a:extLst>
          </p:cNvPr>
          <p:cNvSpPr/>
          <p:nvPr/>
        </p:nvSpPr>
        <p:spPr>
          <a:xfrm>
            <a:off x="8423628" y="2389062"/>
            <a:ext cx="265180" cy="696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8" h="21334" extrusionOk="0">
                <a:moveTo>
                  <a:pt x="8455" y="9"/>
                </a:moveTo>
                <a:cubicBezTo>
                  <a:pt x="13475" y="-133"/>
                  <a:pt x="17842" y="1331"/>
                  <a:pt x="18208" y="3279"/>
                </a:cubicBezTo>
                <a:lnTo>
                  <a:pt x="20893" y="17539"/>
                </a:lnTo>
                <a:cubicBezTo>
                  <a:pt x="21257" y="19486"/>
                  <a:pt x="17483" y="21181"/>
                  <a:pt x="12463" y="21324"/>
                </a:cubicBezTo>
                <a:lnTo>
                  <a:pt x="12463" y="21324"/>
                </a:lnTo>
                <a:cubicBezTo>
                  <a:pt x="7442" y="21467"/>
                  <a:pt x="3075" y="20002"/>
                  <a:pt x="2709" y="18052"/>
                </a:cubicBezTo>
                <a:lnTo>
                  <a:pt x="24" y="3795"/>
                </a:lnTo>
                <a:cubicBezTo>
                  <a:pt x="-343" y="1848"/>
                  <a:pt x="3431" y="152"/>
                  <a:pt x="8455" y="9"/>
                </a:cubicBezTo>
                <a:cubicBezTo>
                  <a:pt x="8455" y="9"/>
                  <a:pt x="8455" y="9"/>
                  <a:pt x="8455" y="9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5" name="îṣ1íḍé">
            <a:extLst>
              <a:ext uri="{FF2B5EF4-FFF2-40B4-BE49-F238E27FC236}">
                <a16:creationId xmlns:a16="http://schemas.microsoft.com/office/drawing/2014/main" id="{0B3E0F6C-84A8-4522-BE08-F71EED7101C7}"/>
              </a:ext>
            </a:extLst>
          </p:cNvPr>
          <p:cNvSpPr/>
          <p:nvPr/>
        </p:nvSpPr>
        <p:spPr>
          <a:xfrm>
            <a:off x="8466323" y="2887160"/>
            <a:ext cx="423550" cy="656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4" h="20596" extrusionOk="0">
                <a:moveTo>
                  <a:pt x="3223" y="323"/>
                </a:moveTo>
                <a:cubicBezTo>
                  <a:pt x="5982" y="-502"/>
                  <a:pt x="9227" y="308"/>
                  <a:pt x="10473" y="2132"/>
                </a:cubicBezTo>
                <a:lnTo>
                  <a:pt x="19598" y="15480"/>
                </a:lnTo>
                <a:cubicBezTo>
                  <a:pt x="20841" y="17301"/>
                  <a:pt x="19617" y="19449"/>
                  <a:pt x="16860" y="20274"/>
                </a:cubicBezTo>
                <a:lnTo>
                  <a:pt x="16860" y="20274"/>
                </a:lnTo>
                <a:cubicBezTo>
                  <a:pt x="14102" y="21098"/>
                  <a:pt x="10856" y="20288"/>
                  <a:pt x="9608" y="18463"/>
                </a:cubicBezTo>
                <a:lnTo>
                  <a:pt x="488" y="5118"/>
                </a:lnTo>
                <a:cubicBezTo>
                  <a:pt x="-759" y="3296"/>
                  <a:pt x="465" y="1147"/>
                  <a:pt x="3223" y="323"/>
                </a:cubicBezTo>
                <a:cubicBezTo>
                  <a:pt x="3223" y="323"/>
                  <a:pt x="3223" y="323"/>
                  <a:pt x="3223" y="323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6" name="îṧľiḑé">
            <a:extLst>
              <a:ext uri="{FF2B5EF4-FFF2-40B4-BE49-F238E27FC236}">
                <a16:creationId xmlns:a16="http://schemas.microsoft.com/office/drawing/2014/main" id="{EE80F62A-E721-4BF0-8E86-591FB486576C}"/>
              </a:ext>
            </a:extLst>
          </p:cNvPr>
          <p:cNvSpPr/>
          <p:nvPr/>
        </p:nvSpPr>
        <p:spPr>
          <a:xfrm>
            <a:off x="8267083" y="1649031"/>
            <a:ext cx="380262" cy="1001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3" h="21600" extrusionOk="0">
                <a:moveTo>
                  <a:pt x="6" y="17500"/>
                </a:moveTo>
                <a:cubicBezTo>
                  <a:pt x="6" y="19764"/>
                  <a:pt x="4712" y="21600"/>
                  <a:pt x="10514" y="21600"/>
                </a:cubicBezTo>
                <a:lnTo>
                  <a:pt x="10514" y="21600"/>
                </a:lnTo>
                <a:cubicBezTo>
                  <a:pt x="16319" y="21600"/>
                  <a:pt x="21022" y="19764"/>
                  <a:pt x="21022" y="17500"/>
                </a:cubicBezTo>
                <a:lnTo>
                  <a:pt x="21022" y="4100"/>
                </a:lnTo>
                <a:cubicBezTo>
                  <a:pt x="21022" y="1836"/>
                  <a:pt x="21213" y="0"/>
                  <a:pt x="15409" y="0"/>
                </a:cubicBezTo>
                <a:lnTo>
                  <a:pt x="5416" y="0"/>
                </a:lnTo>
                <a:cubicBezTo>
                  <a:pt x="-387" y="0"/>
                  <a:pt x="6" y="1836"/>
                  <a:pt x="6" y="4100"/>
                </a:cubicBezTo>
                <a:cubicBezTo>
                  <a:pt x="6" y="4100"/>
                  <a:pt x="6" y="17500"/>
                  <a:pt x="6" y="1750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3"/>
              </a:solidFill>
            </a:endParaRPr>
          </a:p>
        </p:txBody>
      </p:sp>
      <p:sp>
        <p:nvSpPr>
          <p:cNvPr id="57" name="iṡḷïḓè">
            <a:extLst>
              <a:ext uri="{FF2B5EF4-FFF2-40B4-BE49-F238E27FC236}">
                <a16:creationId xmlns:a16="http://schemas.microsoft.com/office/drawing/2014/main" id="{9BF66133-29E5-4610-9AD6-564B080B1FE3}"/>
              </a:ext>
            </a:extLst>
          </p:cNvPr>
          <p:cNvSpPr/>
          <p:nvPr/>
        </p:nvSpPr>
        <p:spPr>
          <a:xfrm>
            <a:off x="7455895" y="1492486"/>
            <a:ext cx="289408" cy="45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9" name="iṩḷidê">
            <a:extLst>
              <a:ext uri="{FF2B5EF4-FFF2-40B4-BE49-F238E27FC236}">
                <a16:creationId xmlns:a16="http://schemas.microsoft.com/office/drawing/2014/main" id="{977F2D11-75AE-47BA-B6C9-0AC250020844}"/>
              </a:ext>
            </a:extLst>
          </p:cNvPr>
          <p:cNvSpPr/>
          <p:nvPr/>
        </p:nvSpPr>
        <p:spPr>
          <a:xfrm>
            <a:off x="2356915" y="1762883"/>
            <a:ext cx="289408" cy="450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ïṩlïdé">
            <a:extLst>
              <a:ext uri="{FF2B5EF4-FFF2-40B4-BE49-F238E27FC236}">
                <a16:creationId xmlns:a16="http://schemas.microsoft.com/office/drawing/2014/main" id="{AE402DA7-DBDE-4498-8578-62945D136D4E}"/>
              </a:ext>
            </a:extLst>
          </p:cNvPr>
          <p:cNvSpPr/>
          <p:nvPr/>
        </p:nvSpPr>
        <p:spPr>
          <a:xfrm>
            <a:off x="1887279" y="1549412"/>
            <a:ext cx="429123" cy="66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ís1îḍe">
            <a:extLst>
              <a:ext uri="{FF2B5EF4-FFF2-40B4-BE49-F238E27FC236}">
                <a16:creationId xmlns:a16="http://schemas.microsoft.com/office/drawing/2014/main" id="{EFDFAB8A-0126-40A0-B2D3-0EE90BC13F9D}"/>
              </a:ext>
            </a:extLst>
          </p:cNvPr>
          <p:cNvSpPr/>
          <p:nvPr/>
        </p:nvSpPr>
        <p:spPr>
          <a:xfrm>
            <a:off x="1688040" y="1947891"/>
            <a:ext cx="172472" cy="268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íşlíḋè">
            <a:extLst>
              <a:ext uri="{FF2B5EF4-FFF2-40B4-BE49-F238E27FC236}">
                <a16:creationId xmlns:a16="http://schemas.microsoft.com/office/drawing/2014/main" id="{D1DD20BE-643E-40E2-A3CD-EFC2AA1C77A6}"/>
              </a:ext>
            </a:extLst>
          </p:cNvPr>
          <p:cNvSpPr/>
          <p:nvPr/>
        </p:nvSpPr>
        <p:spPr>
          <a:xfrm>
            <a:off x="1460338" y="1947891"/>
            <a:ext cx="172472" cy="268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îṧlïḋè">
            <a:extLst>
              <a:ext uri="{FF2B5EF4-FFF2-40B4-BE49-F238E27FC236}">
                <a16:creationId xmlns:a16="http://schemas.microsoft.com/office/drawing/2014/main" id="{BE3CB0FC-5F73-4314-A70C-99738B9E4132}"/>
              </a:ext>
            </a:extLst>
          </p:cNvPr>
          <p:cNvSpPr/>
          <p:nvPr/>
        </p:nvSpPr>
        <p:spPr>
          <a:xfrm>
            <a:off x="6445472" y="1876734"/>
            <a:ext cx="212874" cy="33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îṧ1îḓê">
            <a:extLst>
              <a:ext uri="{FF2B5EF4-FFF2-40B4-BE49-F238E27FC236}">
                <a16:creationId xmlns:a16="http://schemas.microsoft.com/office/drawing/2014/main" id="{B1180C48-C719-43EB-BC9D-0BDB17F526F1}"/>
              </a:ext>
            </a:extLst>
          </p:cNvPr>
          <p:cNvSpPr/>
          <p:nvPr/>
        </p:nvSpPr>
        <p:spPr>
          <a:xfrm>
            <a:off x="6103919" y="1734421"/>
            <a:ext cx="306100" cy="47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iṩļíḍe">
            <a:extLst>
              <a:ext uri="{FF2B5EF4-FFF2-40B4-BE49-F238E27FC236}">
                <a16:creationId xmlns:a16="http://schemas.microsoft.com/office/drawing/2014/main" id="{84CBAE47-85AA-4543-8038-8B3F781D91F2}"/>
              </a:ext>
            </a:extLst>
          </p:cNvPr>
          <p:cNvSpPr/>
          <p:nvPr/>
        </p:nvSpPr>
        <p:spPr>
          <a:xfrm>
            <a:off x="5961605" y="2033279"/>
            <a:ext cx="113018" cy="175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íṧḷîḓè">
            <a:extLst>
              <a:ext uri="{FF2B5EF4-FFF2-40B4-BE49-F238E27FC236}">
                <a16:creationId xmlns:a16="http://schemas.microsoft.com/office/drawing/2014/main" id="{3534B725-7806-45F4-B7E6-9E4245C16BE5}"/>
              </a:ext>
            </a:extLst>
          </p:cNvPr>
          <p:cNvSpPr/>
          <p:nvPr/>
        </p:nvSpPr>
        <p:spPr>
          <a:xfrm>
            <a:off x="5833523" y="2033279"/>
            <a:ext cx="113018" cy="175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íŝ1îḑé">
            <a:extLst>
              <a:ext uri="{FF2B5EF4-FFF2-40B4-BE49-F238E27FC236}">
                <a16:creationId xmlns:a16="http://schemas.microsoft.com/office/drawing/2014/main" id="{5A4C39E2-397B-4490-8DE1-B96B3C0133D3}"/>
              </a:ext>
            </a:extLst>
          </p:cNvPr>
          <p:cNvSpPr/>
          <p:nvPr/>
        </p:nvSpPr>
        <p:spPr>
          <a:xfrm>
            <a:off x="5961605" y="1834040"/>
            <a:ext cx="113018" cy="17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ïṧlíḑe">
            <a:extLst>
              <a:ext uri="{FF2B5EF4-FFF2-40B4-BE49-F238E27FC236}">
                <a16:creationId xmlns:a16="http://schemas.microsoft.com/office/drawing/2014/main" id="{512D12A9-52E5-49EC-8882-1C655AB3F9A1}"/>
              </a:ext>
            </a:extLst>
          </p:cNvPr>
          <p:cNvSpPr/>
          <p:nvPr/>
        </p:nvSpPr>
        <p:spPr>
          <a:xfrm>
            <a:off x="5833523" y="1834040"/>
            <a:ext cx="113018" cy="17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íslïḋè">
            <a:extLst>
              <a:ext uri="{FF2B5EF4-FFF2-40B4-BE49-F238E27FC236}">
                <a16:creationId xmlns:a16="http://schemas.microsoft.com/office/drawing/2014/main" id="{DE738661-8AD0-4735-BFCD-98AA1089A019}"/>
              </a:ext>
            </a:extLst>
          </p:cNvPr>
          <p:cNvSpPr/>
          <p:nvPr/>
        </p:nvSpPr>
        <p:spPr>
          <a:xfrm>
            <a:off x="5833523" y="1307479"/>
            <a:ext cx="212873" cy="33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îṧľiḍê">
            <a:extLst>
              <a:ext uri="{FF2B5EF4-FFF2-40B4-BE49-F238E27FC236}">
                <a16:creationId xmlns:a16="http://schemas.microsoft.com/office/drawing/2014/main" id="{DCCE4B7A-3E2D-4799-95BE-04A0B3B0BD01}"/>
              </a:ext>
            </a:extLst>
          </p:cNvPr>
          <p:cNvSpPr/>
          <p:nvPr/>
        </p:nvSpPr>
        <p:spPr>
          <a:xfrm>
            <a:off x="6075456" y="1165165"/>
            <a:ext cx="306101" cy="476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íSļiďè">
            <a:extLst>
              <a:ext uri="{FF2B5EF4-FFF2-40B4-BE49-F238E27FC236}">
                <a16:creationId xmlns:a16="http://schemas.microsoft.com/office/drawing/2014/main" id="{2AC3D560-A37D-4593-AF31-87E7172A8D18}"/>
              </a:ext>
            </a:extLst>
          </p:cNvPr>
          <p:cNvSpPr/>
          <p:nvPr/>
        </p:nvSpPr>
        <p:spPr>
          <a:xfrm>
            <a:off x="6402778" y="1464024"/>
            <a:ext cx="113018" cy="175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îš1ïḍè">
            <a:extLst>
              <a:ext uri="{FF2B5EF4-FFF2-40B4-BE49-F238E27FC236}">
                <a16:creationId xmlns:a16="http://schemas.microsoft.com/office/drawing/2014/main" id="{2716B6A7-E3D2-4E4F-9B5F-10A6F20A2C31}"/>
              </a:ext>
            </a:extLst>
          </p:cNvPr>
          <p:cNvSpPr/>
          <p:nvPr/>
        </p:nvSpPr>
        <p:spPr>
          <a:xfrm>
            <a:off x="6545091" y="1464024"/>
            <a:ext cx="113018" cy="175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íšlíḑê">
            <a:extLst>
              <a:ext uri="{FF2B5EF4-FFF2-40B4-BE49-F238E27FC236}">
                <a16:creationId xmlns:a16="http://schemas.microsoft.com/office/drawing/2014/main" id="{C5FA9727-32F0-464C-A4DA-19D18EB377B3}"/>
              </a:ext>
            </a:extLst>
          </p:cNvPr>
          <p:cNvSpPr/>
          <p:nvPr/>
        </p:nvSpPr>
        <p:spPr>
          <a:xfrm>
            <a:off x="6402778" y="1264785"/>
            <a:ext cx="113018" cy="175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ïŝḻíḓè">
            <a:extLst>
              <a:ext uri="{FF2B5EF4-FFF2-40B4-BE49-F238E27FC236}">
                <a16:creationId xmlns:a16="http://schemas.microsoft.com/office/drawing/2014/main" id="{6C902850-09DF-4157-B860-10EEFAFFE0C6}"/>
              </a:ext>
            </a:extLst>
          </p:cNvPr>
          <p:cNvSpPr/>
          <p:nvPr/>
        </p:nvSpPr>
        <p:spPr>
          <a:xfrm>
            <a:off x="1152132" y="2246750"/>
            <a:ext cx="6806981" cy="287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53"/>
                </a:moveTo>
                <a:cubicBezTo>
                  <a:pt x="0" y="20550"/>
                  <a:pt x="49" y="21600"/>
                  <a:pt x="109" y="21600"/>
                </a:cubicBezTo>
                <a:lnTo>
                  <a:pt x="21491" y="21600"/>
                </a:lnTo>
                <a:cubicBezTo>
                  <a:pt x="21551" y="21600"/>
                  <a:pt x="21600" y="20550"/>
                  <a:pt x="21600" y="19253"/>
                </a:cubicBezTo>
                <a:lnTo>
                  <a:pt x="21600" y="2347"/>
                </a:lnTo>
                <a:cubicBezTo>
                  <a:pt x="21600" y="1051"/>
                  <a:pt x="21551" y="0"/>
                  <a:pt x="21491" y="0"/>
                </a:cubicBezTo>
                <a:lnTo>
                  <a:pt x="109" y="0"/>
                </a:lnTo>
                <a:cubicBezTo>
                  <a:pt x="49" y="0"/>
                  <a:pt x="0" y="1051"/>
                  <a:pt x="0" y="2347"/>
                </a:cubicBezTo>
                <a:cubicBezTo>
                  <a:pt x="0" y="2347"/>
                  <a:pt x="0" y="19253"/>
                  <a:pt x="0" y="19253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ïŝļîdê">
            <a:extLst>
              <a:ext uri="{FF2B5EF4-FFF2-40B4-BE49-F238E27FC236}">
                <a16:creationId xmlns:a16="http://schemas.microsoft.com/office/drawing/2014/main" id="{6C5F4DA3-BE8D-45C2-9517-A117E50DA85F}"/>
              </a:ext>
            </a:extLst>
          </p:cNvPr>
          <p:cNvSpPr/>
          <p:nvPr/>
        </p:nvSpPr>
        <p:spPr>
          <a:xfrm>
            <a:off x="1294721" y="2559840"/>
            <a:ext cx="6339336" cy="946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iṡliḋé">
            <a:extLst>
              <a:ext uri="{FF2B5EF4-FFF2-40B4-BE49-F238E27FC236}">
                <a16:creationId xmlns:a16="http://schemas.microsoft.com/office/drawing/2014/main" id="{B0BBDBE6-9172-4F72-8B7D-0B6C4141085A}"/>
              </a:ext>
            </a:extLst>
          </p:cNvPr>
          <p:cNvSpPr/>
          <p:nvPr/>
        </p:nvSpPr>
        <p:spPr>
          <a:xfrm>
            <a:off x="5676978" y="1085447"/>
            <a:ext cx="121524" cy="1127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iṧḻïďé">
            <a:extLst>
              <a:ext uri="{FF2B5EF4-FFF2-40B4-BE49-F238E27FC236}">
                <a16:creationId xmlns:a16="http://schemas.microsoft.com/office/drawing/2014/main" id="{AC7A3091-CF87-419C-B00F-7CF78FDD54DC}"/>
              </a:ext>
            </a:extLst>
          </p:cNvPr>
          <p:cNvSpPr/>
          <p:nvPr/>
        </p:nvSpPr>
        <p:spPr>
          <a:xfrm>
            <a:off x="5833523" y="1094009"/>
            <a:ext cx="899510" cy="1112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84"/>
                </a:moveTo>
                <a:lnTo>
                  <a:pt x="0" y="0"/>
                </a:lnTo>
                <a:lnTo>
                  <a:pt x="21600" y="0"/>
                </a:lnTo>
                <a:lnTo>
                  <a:pt x="21600" y="684"/>
                </a:lnTo>
                <a:lnTo>
                  <a:pt x="21600" y="10800"/>
                </a:lnTo>
                <a:lnTo>
                  <a:pt x="21600" y="11484"/>
                </a:lnTo>
                <a:lnTo>
                  <a:pt x="21600" y="21600"/>
                </a:lnTo>
                <a:lnTo>
                  <a:pt x="20755" y="21600"/>
                </a:lnTo>
                <a:lnTo>
                  <a:pt x="20755" y="11484"/>
                </a:lnTo>
                <a:lnTo>
                  <a:pt x="0" y="11484"/>
                </a:lnTo>
                <a:lnTo>
                  <a:pt x="0" y="10800"/>
                </a:lnTo>
                <a:lnTo>
                  <a:pt x="20755" y="10800"/>
                </a:lnTo>
                <a:lnTo>
                  <a:pt x="20755" y="684"/>
                </a:lnTo>
                <a:cubicBezTo>
                  <a:pt x="20755" y="684"/>
                  <a:pt x="0" y="684"/>
                  <a:pt x="0" y="68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iṣḷïḍè">
            <a:extLst>
              <a:ext uri="{FF2B5EF4-FFF2-40B4-BE49-F238E27FC236}">
                <a16:creationId xmlns:a16="http://schemas.microsoft.com/office/drawing/2014/main" id="{CC045F83-B03C-4FD8-A832-69FB4A5032AF}"/>
              </a:ext>
            </a:extLst>
          </p:cNvPr>
          <p:cNvSpPr/>
          <p:nvPr/>
        </p:nvSpPr>
        <p:spPr>
          <a:xfrm>
            <a:off x="4737707" y="2004817"/>
            <a:ext cx="865654" cy="20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29"/>
                </a:moveTo>
                <a:cubicBezTo>
                  <a:pt x="0" y="1489"/>
                  <a:pt x="351" y="0"/>
                  <a:pt x="781" y="0"/>
                </a:cubicBezTo>
                <a:lnTo>
                  <a:pt x="20819" y="0"/>
                </a:lnTo>
                <a:cubicBezTo>
                  <a:pt x="21250" y="0"/>
                  <a:pt x="21600" y="1489"/>
                  <a:pt x="21600" y="3329"/>
                </a:cubicBezTo>
                <a:lnTo>
                  <a:pt x="21600" y="18271"/>
                </a:lnTo>
                <a:cubicBezTo>
                  <a:pt x="21600" y="20112"/>
                  <a:pt x="21250" y="21600"/>
                  <a:pt x="20819" y="21600"/>
                </a:cubicBezTo>
                <a:lnTo>
                  <a:pt x="781" y="21600"/>
                </a:lnTo>
                <a:cubicBezTo>
                  <a:pt x="351" y="21600"/>
                  <a:pt x="0" y="20112"/>
                  <a:pt x="0" y="18271"/>
                </a:cubicBezTo>
                <a:cubicBezTo>
                  <a:pt x="0" y="18271"/>
                  <a:pt x="0" y="3329"/>
                  <a:pt x="0" y="3329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i$líḍé">
            <a:extLst>
              <a:ext uri="{FF2B5EF4-FFF2-40B4-BE49-F238E27FC236}">
                <a16:creationId xmlns:a16="http://schemas.microsoft.com/office/drawing/2014/main" id="{5AEFAF35-0C78-4F0E-88E7-405FB0196A2E}"/>
              </a:ext>
            </a:extLst>
          </p:cNvPr>
          <p:cNvSpPr/>
          <p:nvPr/>
        </p:nvSpPr>
        <p:spPr>
          <a:xfrm>
            <a:off x="4808864" y="1193628"/>
            <a:ext cx="714404" cy="778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54" y="10522"/>
                </a:moveTo>
                <a:lnTo>
                  <a:pt x="20654" y="8824"/>
                </a:lnTo>
                <a:lnTo>
                  <a:pt x="19708" y="8824"/>
                </a:lnTo>
                <a:lnTo>
                  <a:pt x="19708" y="7591"/>
                </a:lnTo>
                <a:lnTo>
                  <a:pt x="18762" y="7591"/>
                </a:lnTo>
                <a:lnTo>
                  <a:pt x="18762" y="1233"/>
                </a:lnTo>
                <a:lnTo>
                  <a:pt x="19708" y="1233"/>
                </a:lnTo>
                <a:lnTo>
                  <a:pt x="19708" y="0"/>
                </a:lnTo>
                <a:lnTo>
                  <a:pt x="21600" y="0"/>
                </a:lnTo>
                <a:lnTo>
                  <a:pt x="21600" y="7591"/>
                </a:lnTo>
                <a:lnTo>
                  <a:pt x="21600" y="8824"/>
                </a:lnTo>
                <a:lnTo>
                  <a:pt x="21600" y="10105"/>
                </a:lnTo>
                <a:lnTo>
                  <a:pt x="21600" y="1724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9610"/>
                </a:lnTo>
                <a:cubicBezTo>
                  <a:pt x="0" y="19610"/>
                  <a:pt x="20654" y="10522"/>
                  <a:pt x="20654" y="1052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ïSlíḍe">
            <a:extLst>
              <a:ext uri="{FF2B5EF4-FFF2-40B4-BE49-F238E27FC236}">
                <a16:creationId xmlns:a16="http://schemas.microsoft.com/office/drawing/2014/main" id="{F874AD78-A5C6-4EDD-A48F-77A343CA9812}"/>
              </a:ext>
            </a:extLst>
          </p:cNvPr>
          <p:cNvSpPr txBox="1"/>
          <p:nvPr/>
        </p:nvSpPr>
        <p:spPr>
          <a:xfrm>
            <a:off x="672260" y="5119223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31" name="ïşḷiďe">
            <a:extLst>
              <a:ext uri="{FF2B5EF4-FFF2-40B4-BE49-F238E27FC236}">
                <a16:creationId xmlns:a16="http://schemas.microsoft.com/office/drawing/2014/main" id="{0C78CBC3-A9F5-430B-8D08-D24242F3F6AA}"/>
              </a:ext>
            </a:extLst>
          </p:cNvPr>
          <p:cNvSpPr txBox="1"/>
          <p:nvPr/>
        </p:nvSpPr>
        <p:spPr>
          <a:xfrm>
            <a:off x="672260" y="4596529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i$ļîḋê">
            <a:extLst>
              <a:ext uri="{FF2B5EF4-FFF2-40B4-BE49-F238E27FC236}">
                <a16:creationId xmlns:a16="http://schemas.microsoft.com/office/drawing/2014/main" id="{85F15E56-02B0-4790-B805-03CDD2FF4987}"/>
              </a:ext>
            </a:extLst>
          </p:cNvPr>
          <p:cNvSpPr/>
          <p:nvPr/>
        </p:nvSpPr>
        <p:spPr>
          <a:xfrm>
            <a:off x="755950" y="3752760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6" name="ïşḷíḋe">
            <a:extLst>
              <a:ext uri="{FF2B5EF4-FFF2-40B4-BE49-F238E27FC236}">
                <a16:creationId xmlns:a16="http://schemas.microsoft.com/office/drawing/2014/main" id="{4FDC0EC6-B377-48B2-892F-CB9C87598635}"/>
              </a:ext>
            </a:extLst>
          </p:cNvPr>
          <p:cNvSpPr/>
          <p:nvPr/>
        </p:nvSpPr>
        <p:spPr bwMode="auto">
          <a:xfrm>
            <a:off x="921357" y="392152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3" name="îSľiḑê">
            <a:extLst>
              <a:ext uri="{FF2B5EF4-FFF2-40B4-BE49-F238E27FC236}">
                <a16:creationId xmlns:a16="http://schemas.microsoft.com/office/drawing/2014/main" id="{B430D584-49D6-40CE-B477-11C98E78D4A7}"/>
              </a:ext>
            </a:extLst>
          </p:cNvPr>
          <p:cNvSpPr txBox="1"/>
          <p:nvPr/>
        </p:nvSpPr>
        <p:spPr>
          <a:xfrm>
            <a:off x="4381109" y="5119223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34" name="îṥ1îḋe">
            <a:extLst>
              <a:ext uri="{FF2B5EF4-FFF2-40B4-BE49-F238E27FC236}">
                <a16:creationId xmlns:a16="http://schemas.microsoft.com/office/drawing/2014/main" id="{5DAFCC7A-0CFD-48D5-9151-E271B6E3D747}"/>
              </a:ext>
            </a:extLst>
          </p:cNvPr>
          <p:cNvSpPr txBox="1"/>
          <p:nvPr/>
        </p:nvSpPr>
        <p:spPr>
          <a:xfrm>
            <a:off x="4381109" y="4596529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43" name="íṧlïďê">
            <a:extLst>
              <a:ext uri="{FF2B5EF4-FFF2-40B4-BE49-F238E27FC236}">
                <a16:creationId xmlns:a16="http://schemas.microsoft.com/office/drawing/2014/main" id="{32B04644-6DCB-4202-A3BB-64853842A439}"/>
              </a:ext>
            </a:extLst>
          </p:cNvPr>
          <p:cNvSpPr/>
          <p:nvPr/>
        </p:nvSpPr>
        <p:spPr>
          <a:xfrm>
            <a:off x="4464799" y="3752760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44" name="ïşḷîḑe">
            <a:extLst>
              <a:ext uri="{FF2B5EF4-FFF2-40B4-BE49-F238E27FC236}">
                <a16:creationId xmlns:a16="http://schemas.microsoft.com/office/drawing/2014/main" id="{E45425D4-FD8A-4FAF-84A4-15EC83AF1D28}"/>
              </a:ext>
            </a:extLst>
          </p:cNvPr>
          <p:cNvSpPr/>
          <p:nvPr/>
        </p:nvSpPr>
        <p:spPr bwMode="auto">
          <a:xfrm>
            <a:off x="4630206" y="392152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6" name="ïś1íḑè">
            <a:extLst>
              <a:ext uri="{FF2B5EF4-FFF2-40B4-BE49-F238E27FC236}">
                <a16:creationId xmlns:a16="http://schemas.microsoft.com/office/drawing/2014/main" id="{8AFAAA4F-4361-4DED-8A25-330C402A0DD6}"/>
              </a:ext>
            </a:extLst>
          </p:cNvPr>
          <p:cNvSpPr txBox="1"/>
          <p:nvPr/>
        </p:nvSpPr>
        <p:spPr>
          <a:xfrm>
            <a:off x="8089959" y="5119223"/>
            <a:ext cx="3429781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37" name="ïṣḻiḓè">
            <a:extLst>
              <a:ext uri="{FF2B5EF4-FFF2-40B4-BE49-F238E27FC236}">
                <a16:creationId xmlns:a16="http://schemas.microsoft.com/office/drawing/2014/main" id="{0C739E43-F211-4F6A-B151-4F259F93FCF7}"/>
              </a:ext>
            </a:extLst>
          </p:cNvPr>
          <p:cNvSpPr txBox="1"/>
          <p:nvPr/>
        </p:nvSpPr>
        <p:spPr>
          <a:xfrm>
            <a:off x="8089959" y="4596529"/>
            <a:ext cx="3429781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1" name="ïŝľïḑè">
            <a:extLst>
              <a:ext uri="{FF2B5EF4-FFF2-40B4-BE49-F238E27FC236}">
                <a16:creationId xmlns:a16="http://schemas.microsoft.com/office/drawing/2014/main" id="{E67EBBF5-67D3-4645-8042-DF63D01B9698}"/>
              </a:ext>
            </a:extLst>
          </p:cNvPr>
          <p:cNvSpPr/>
          <p:nvPr/>
        </p:nvSpPr>
        <p:spPr>
          <a:xfrm>
            <a:off x="8173649" y="3752760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2" name="ïṥḻíḍè">
            <a:extLst>
              <a:ext uri="{FF2B5EF4-FFF2-40B4-BE49-F238E27FC236}">
                <a16:creationId xmlns:a16="http://schemas.microsoft.com/office/drawing/2014/main" id="{121BFEF1-31CB-4C14-B225-839EB6113251}"/>
              </a:ext>
            </a:extLst>
          </p:cNvPr>
          <p:cNvSpPr/>
          <p:nvPr/>
        </p:nvSpPr>
        <p:spPr bwMode="auto">
          <a:xfrm>
            <a:off x="8339056" y="392152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CFEBF23-0CE3-4321-AFC4-2F14CBFBF3CF}"/>
              </a:ext>
            </a:extLst>
          </p:cNvPr>
          <p:cNvCxnSpPr>
            <a:cxnSpLocks/>
          </p:cNvCxnSpPr>
          <p:nvPr/>
        </p:nvCxnSpPr>
        <p:spPr>
          <a:xfrm>
            <a:off x="4182258" y="4754880"/>
            <a:ext cx="0" cy="12973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2D9E053-EBF1-4EAF-A7D5-0DB961D37C79}"/>
              </a:ext>
            </a:extLst>
          </p:cNvPr>
          <p:cNvCxnSpPr>
            <a:cxnSpLocks/>
          </p:cNvCxnSpPr>
          <p:nvPr/>
        </p:nvCxnSpPr>
        <p:spPr>
          <a:xfrm>
            <a:off x="7830714" y="4754880"/>
            <a:ext cx="0" cy="129730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š1íḑé">
            <a:extLst>
              <a:ext uri="{FF2B5EF4-FFF2-40B4-BE49-F238E27FC236}">
                <a16:creationId xmlns:a16="http://schemas.microsoft.com/office/drawing/2014/main" id="{713D5C25-799A-4619-8DEB-8B91003E273C}"/>
              </a:ext>
            </a:extLst>
          </p:cNvPr>
          <p:cNvSpPr/>
          <p:nvPr/>
        </p:nvSpPr>
        <p:spPr bwMode="auto">
          <a:xfrm rot="6778576">
            <a:off x="5699387" y="3159523"/>
            <a:ext cx="2104283" cy="1103513"/>
          </a:xfrm>
          <a:custGeom>
            <a:avLst/>
            <a:gdLst/>
            <a:ahLst/>
            <a:cxnLst>
              <a:cxn ang="0">
                <a:pos x="0" y="1261585"/>
              </a:cxn>
              <a:cxn ang="0">
                <a:pos x="43621" y="983125"/>
              </a:cxn>
              <a:cxn ang="0">
                <a:pos x="187849" y="662600"/>
              </a:cxn>
              <a:cxn ang="0">
                <a:pos x="555118" y="289007"/>
              </a:cxn>
              <a:cxn ang="0">
                <a:pos x="593572" y="318497"/>
              </a:cxn>
              <a:cxn ang="0">
                <a:pos x="1671548" y="10085"/>
              </a:cxn>
              <a:cxn ang="0">
                <a:pos x="2788517" y="783263"/>
              </a:cxn>
              <a:cxn ang="0">
                <a:pos x="2340919" y="973039"/>
              </a:cxn>
              <a:cxn ang="0">
                <a:pos x="1533733" y="338767"/>
              </a:cxn>
              <a:cxn ang="0">
                <a:pos x="90612" y="1288485"/>
              </a:cxn>
              <a:cxn ang="0">
                <a:pos x="86054" y="1316991"/>
              </a:cxn>
              <a:cxn ang="0">
                <a:pos x="0" y="1261585"/>
              </a:cxn>
            </a:cxnLst>
            <a:rect l="0" t="0" r="r" b="b"/>
            <a:pathLst>
              <a:path w="2788517" h="1316991">
                <a:moveTo>
                  <a:pt x="0" y="1261585"/>
                </a:moveTo>
                <a:lnTo>
                  <a:pt x="43621" y="983125"/>
                </a:lnTo>
                <a:lnTo>
                  <a:pt x="187849" y="662600"/>
                </a:lnTo>
                <a:lnTo>
                  <a:pt x="555118" y="289007"/>
                </a:lnTo>
                <a:lnTo>
                  <a:pt x="593572" y="318497"/>
                </a:lnTo>
                <a:cubicBezTo>
                  <a:pt x="893044" y="78665"/>
                  <a:pt x="1280289" y="-36215"/>
                  <a:pt x="1671548" y="10085"/>
                </a:cubicBezTo>
                <a:cubicBezTo>
                  <a:pt x="2151604" y="66893"/>
                  <a:pt x="2569147" y="358230"/>
                  <a:pt x="2788517" y="783263"/>
                </a:cubicBezTo>
                <a:lnTo>
                  <a:pt x="2340919" y="973039"/>
                </a:lnTo>
                <a:cubicBezTo>
                  <a:pt x="2186143" y="658606"/>
                  <a:pt x="1897688" y="418414"/>
                  <a:pt x="1533733" y="338767"/>
                </a:cubicBezTo>
                <a:cubicBezTo>
                  <a:pt x="882681" y="196293"/>
                  <a:pt x="236573" y="621497"/>
                  <a:pt x="90612" y="1288485"/>
                </a:cubicBezTo>
                <a:lnTo>
                  <a:pt x="86054" y="1316991"/>
                </a:lnTo>
                <a:lnTo>
                  <a:pt x="0" y="1261585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ḻiḍê">
            <a:extLst>
              <a:ext uri="{FF2B5EF4-FFF2-40B4-BE49-F238E27FC236}">
                <a16:creationId xmlns:a16="http://schemas.microsoft.com/office/drawing/2014/main" id="{EAC829FB-C32C-4BE1-BEF5-EA5047755D54}"/>
              </a:ext>
            </a:extLst>
          </p:cNvPr>
          <p:cNvSpPr/>
          <p:nvPr/>
        </p:nvSpPr>
        <p:spPr bwMode="auto">
          <a:xfrm rot="6778576">
            <a:off x="5502883" y="3049652"/>
            <a:ext cx="2316159" cy="1462363"/>
          </a:xfrm>
          <a:custGeom>
            <a:avLst/>
            <a:gdLst/>
            <a:ahLst/>
            <a:cxnLst>
              <a:cxn ang="0">
                <a:pos x="157" y="1464603"/>
              </a:cxn>
              <a:cxn ang="0">
                <a:pos x="279680" y="592918"/>
              </a:cxn>
              <a:cxn ang="0">
                <a:pos x="1621029" y="10085"/>
              </a:cxn>
              <a:cxn ang="0">
                <a:pos x="2771215" y="850593"/>
              </a:cxn>
              <a:cxn ang="0">
                <a:pos x="3069287" y="724214"/>
              </a:cxn>
              <a:cxn ang="0">
                <a:pos x="2880540" y="1745263"/>
              </a:cxn>
              <a:cxn ang="0">
                <a:pos x="2015420" y="1171039"/>
              </a:cxn>
              <a:cxn ang="0">
                <a:pos x="2323687" y="1040338"/>
              </a:cxn>
              <a:cxn ang="0">
                <a:pos x="1483213" y="338767"/>
              </a:cxn>
              <a:cxn ang="0">
                <a:pos x="40094" y="1288485"/>
              </a:cxn>
              <a:cxn ang="0">
                <a:pos x="19551" y="1417149"/>
              </a:cxn>
              <a:cxn ang="0">
                <a:pos x="10745" y="1411479"/>
              </a:cxn>
              <a:cxn ang="0">
                <a:pos x="157" y="1464603"/>
              </a:cxn>
            </a:cxnLst>
            <a:rect l="0" t="0" r="r" b="b"/>
            <a:pathLst>
              <a:path w="3069287" h="1745263">
                <a:moveTo>
                  <a:pt x="157" y="1464603"/>
                </a:moveTo>
                <a:cubicBezTo>
                  <a:pt x="-4415" y="1156390"/>
                  <a:pt x="91112" y="849810"/>
                  <a:pt x="279680" y="592918"/>
                </a:cubicBezTo>
                <a:cubicBezTo>
                  <a:pt x="589203" y="171248"/>
                  <a:pt x="1101577" y="-51385"/>
                  <a:pt x="1621029" y="10085"/>
                </a:cubicBezTo>
                <a:cubicBezTo>
                  <a:pt x="2126129" y="69856"/>
                  <a:pt x="2562025" y="389266"/>
                  <a:pt x="2771215" y="850593"/>
                </a:cubicBezTo>
                <a:lnTo>
                  <a:pt x="3069287" y="724214"/>
                </a:lnTo>
                <a:lnTo>
                  <a:pt x="2880540" y="1745263"/>
                </a:lnTo>
                <a:lnTo>
                  <a:pt x="2015420" y="1171039"/>
                </a:lnTo>
                <a:lnTo>
                  <a:pt x="2323687" y="1040338"/>
                </a:lnTo>
                <a:cubicBezTo>
                  <a:pt x="2176403" y="693700"/>
                  <a:pt x="1873138" y="424097"/>
                  <a:pt x="1483213" y="338767"/>
                </a:cubicBezTo>
                <a:cubicBezTo>
                  <a:pt x="832162" y="196293"/>
                  <a:pt x="186055" y="621496"/>
                  <a:pt x="40094" y="1288485"/>
                </a:cubicBezTo>
                <a:cubicBezTo>
                  <a:pt x="30695" y="1331434"/>
                  <a:pt x="23599" y="1374338"/>
                  <a:pt x="19551" y="1417149"/>
                </a:cubicBezTo>
                <a:lnTo>
                  <a:pt x="10745" y="1411479"/>
                </a:lnTo>
                <a:lnTo>
                  <a:pt x="157" y="1464603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1íḋe">
            <a:extLst>
              <a:ext uri="{FF2B5EF4-FFF2-40B4-BE49-F238E27FC236}">
                <a16:creationId xmlns:a16="http://schemas.microsoft.com/office/drawing/2014/main" id="{7251B99B-503A-4BA3-8A9E-41BD6EE2C4E3}"/>
              </a:ext>
            </a:extLst>
          </p:cNvPr>
          <p:cNvSpPr/>
          <p:nvPr/>
        </p:nvSpPr>
        <p:spPr bwMode="auto">
          <a:xfrm>
            <a:off x="1299303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50" name="iṡ1íḑê">
            <a:extLst>
              <a:ext uri="{FF2B5EF4-FFF2-40B4-BE49-F238E27FC236}">
                <a16:creationId xmlns:a16="http://schemas.microsoft.com/office/drawing/2014/main" id="{F03A1802-8AED-49AB-B9A7-46D9B8847CCC}"/>
              </a:ext>
            </a:extLst>
          </p:cNvPr>
          <p:cNvSpPr txBox="1"/>
          <p:nvPr/>
        </p:nvSpPr>
        <p:spPr bwMode="auto">
          <a:xfrm>
            <a:off x="1299303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sḷiḍe">
            <a:extLst>
              <a:ext uri="{FF2B5EF4-FFF2-40B4-BE49-F238E27FC236}">
                <a16:creationId xmlns:a16="http://schemas.microsoft.com/office/drawing/2014/main" id="{650A70A8-C2A4-4DBF-989A-591ADE0BC6EE}"/>
              </a:ext>
            </a:extLst>
          </p:cNvPr>
          <p:cNvSpPr/>
          <p:nvPr/>
        </p:nvSpPr>
        <p:spPr bwMode="auto">
          <a:xfrm>
            <a:off x="1299303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8" name="î$1ïḓè">
            <a:extLst>
              <a:ext uri="{FF2B5EF4-FFF2-40B4-BE49-F238E27FC236}">
                <a16:creationId xmlns:a16="http://schemas.microsoft.com/office/drawing/2014/main" id="{4A38AE28-E5A4-403D-8F33-86BB17B187D1}"/>
              </a:ext>
            </a:extLst>
          </p:cNvPr>
          <p:cNvSpPr txBox="1"/>
          <p:nvPr/>
        </p:nvSpPr>
        <p:spPr bwMode="auto">
          <a:xfrm>
            <a:off x="1299303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5" name="iṧlîḋé">
            <a:extLst>
              <a:ext uri="{FF2B5EF4-FFF2-40B4-BE49-F238E27FC236}">
                <a16:creationId xmlns:a16="http://schemas.microsoft.com/office/drawing/2014/main" id="{33F959A0-057C-49E9-8BC5-67E5A3A97ECA}"/>
              </a:ext>
            </a:extLst>
          </p:cNvPr>
          <p:cNvSpPr/>
          <p:nvPr/>
        </p:nvSpPr>
        <p:spPr bwMode="auto">
          <a:xfrm>
            <a:off x="1299303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6" name="î$ľîḋé">
            <a:extLst>
              <a:ext uri="{FF2B5EF4-FFF2-40B4-BE49-F238E27FC236}">
                <a16:creationId xmlns:a16="http://schemas.microsoft.com/office/drawing/2014/main" id="{3692FCEB-737F-4719-AD11-5FD9A6B15001}"/>
              </a:ext>
            </a:extLst>
          </p:cNvPr>
          <p:cNvSpPr txBox="1"/>
          <p:nvPr/>
        </p:nvSpPr>
        <p:spPr bwMode="auto">
          <a:xfrm>
            <a:off x="1299303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3" name="išlíḓe">
            <a:extLst>
              <a:ext uri="{FF2B5EF4-FFF2-40B4-BE49-F238E27FC236}">
                <a16:creationId xmlns:a16="http://schemas.microsoft.com/office/drawing/2014/main" id="{3186A055-FCA4-4E3B-937E-5530BCE53A2C}"/>
              </a:ext>
            </a:extLst>
          </p:cNvPr>
          <p:cNvSpPr/>
          <p:nvPr/>
        </p:nvSpPr>
        <p:spPr bwMode="auto">
          <a:xfrm>
            <a:off x="1299303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4" name="ï$liḋè">
            <a:extLst>
              <a:ext uri="{FF2B5EF4-FFF2-40B4-BE49-F238E27FC236}">
                <a16:creationId xmlns:a16="http://schemas.microsoft.com/office/drawing/2014/main" id="{22519E52-233A-486F-AD2F-EF40F059E0C2}"/>
              </a:ext>
            </a:extLst>
          </p:cNvPr>
          <p:cNvSpPr txBox="1"/>
          <p:nvPr/>
        </p:nvSpPr>
        <p:spPr bwMode="auto">
          <a:xfrm>
            <a:off x="1299303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ïṥḻïḑe">
            <a:extLst>
              <a:ext uri="{FF2B5EF4-FFF2-40B4-BE49-F238E27FC236}">
                <a16:creationId xmlns:a16="http://schemas.microsoft.com/office/drawing/2014/main" id="{D64974E1-6831-4019-98D7-D4502CC5161C}"/>
              </a:ext>
            </a:extLst>
          </p:cNvPr>
          <p:cNvSpPr/>
          <p:nvPr/>
        </p:nvSpPr>
        <p:spPr bwMode="auto">
          <a:xfrm>
            <a:off x="8799729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2" name="ïšlïḋé">
            <a:extLst>
              <a:ext uri="{FF2B5EF4-FFF2-40B4-BE49-F238E27FC236}">
                <a16:creationId xmlns:a16="http://schemas.microsoft.com/office/drawing/2014/main" id="{51DF448A-D004-4998-86FF-8AD10EB2D5B0}"/>
              </a:ext>
            </a:extLst>
          </p:cNvPr>
          <p:cNvSpPr txBox="1"/>
          <p:nvPr/>
        </p:nvSpPr>
        <p:spPr bwMode="auto">
          <a:xfrm>
            <a:off x="8799729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9" name="iṩlíḓè">
            <a:extLst>
              <a:ext uri="{FF2B5EF4-FFF2-40B4-BE49-F238E27FC236}">
                <a16:creationId xmlns:a16="http://schemas.microsoft.com/office/drawing/2014/main" id="{47DEBA32-E724-4A8C-ADFB-A34DB176D609}"/>
              </a:ext>
            </a:extLst>
          </p:cNvPr>
          <p:cNvSpPr/>
          <p:nvPr/>
        </p:nvSpPr>
        <p:spPr bwMode="auto">
          <a:xfrm>
            <a:off x="8799729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0" name="íṩḻidè">
            <a:extLst>
              <a:ext uri="{FF2B5EF4-FFF2-40B4-BE49-F238E27FC236}">
                <a16:creationId xmlns:a16="http://schemas.microsoft.com/office/drawing/2014/main" id="{BF881081-45D6-4C5A-9A2A-539D256121B4}"/>
              </a:ext>
            </a:extLst>
          </p:cNvPr>
          <p:cNvSpPr txBox="1"/>
          <p:nvPr/>
        </p:nvSpPr>
        <p:spPr bwMode="auto">
          <a:xfrm>
            <a:off x="8799729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7" name="î$ļïďé">
            <a:extLst>
              <a:ext uri="{FF2B5EF4-FFF2-40B4-BE49-F238E27FC236}">
                <a16:creationId xmlns:a16="http://schemas.microsoft.com/office/drawing/2014/main" id="{FB6727C5-0084-4ED6-AED8-D55CB2CF7285}"/>
              </a:ext>
            </a:extLst>
          </p:cNvPr>
          <p:cNvSpPr/>
          <p:nvPr/>
        </p:nvSpPr>
        <p:spPr bwMode="auto">
          <a:xfrm>
            <a:off x="8799729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8" name="işļîḓé">
            <a:extLst>
              <a:ext uri="{FF2B5EF4-FFF2-40B4-BE49-F238E27FC236}">
                <a16:creationId xmlns:a16="http://schemas.microsoft.com/office/drawing/2014/main" id="{3B93F92B-0B7F-451A-B0B4-2E7B5F1F9CF9}"/>
              </a:ext>
            </a:extLst>
          </p:cNvPr>
          <p:cNvSpPr txBox="1"/>
          <p:nvPr/>
        </p:nvSpPr>
        <p:spPr bwMode="auto">
          <a:xfrm>
            <a:off x="8799729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5" name="ïŝļíḓè">
            <a:extLst>
              <a:ext uri="{FF2B5EF4-FFF2-40B4-BE49-F238E27FC236}">
                <a16:creationId xmlns:a16="http://schemas.microsoft.com/office/drawing/2014/main" id="{6B60FB60-2F41-4C10-9A9E-8D4A58B41B30}"/>
              </a:ext>
            </a:extLst>
          </p:cNvPr>
          <p:cNvSpPr/>
          <p:nvPr/>
        </p:nvSpPr>
        <p:spPr bwMode="auto">
          <a:xfrm>
            <a:off x="8799729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dirty="0"/>
          </a:p>
        </p:txBody>
      </p:sp>
      <p:sp>
        <p:nvSpPr>
          <p:cNvPr id="36" name="íṩļïḋè">
            <a:extLst>
              <a:ext uri="{FF2B5EF4-FFF2-40B4-BE49-F238E27FC236}">
                <a16:creationId xmlns:a16="http://schemas.microsoft.com/office/drawing/2014/main" id="{9D453F35-7E4E-4222-BA60-61126E96773D}"/>
              </a:ext>
            </a:extLst>
          </p:cNvPr>
          <p:cNvSpPr txBox="1"/>
          <p:nvPr/>
        </p:nvSpPr>
        <p:spPr bwMode="auto">
          <a:xfrm>
            <a:off x="8799729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E9FFE4A-1329-4B17-860F-DD716784A57C}"/>
              </a:ext>
            </a:extLst>
          </p:cNvPr>
          <p:cNvCxnSpPr/>
          <p:nvPr/>
        </p:nvCxnSpPr>
        <p:spPr>
          <a:xfrm>
            <a:off x="1299303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A146201-9408-4252-8E7C-954824D367AE}"/>
              </a:ext>
            </a:extLst>
          </p:cNvPr>
          <p:cNvCxnSpPr/>
          <p:nvPr/>
        </p:nvCxnSpPr>
        <p:spPr>
          <a:xfrm>
            <a:off x="1299303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905719F-A721-4C59-A9DE-F55CF5711B6C}"/>
              </a:ext>
            </a:extLst>
          </p:cNvPr>
          <p:cNvCxnSpPr/>
          <p:nvPr/>
        </p:nvCxnSpPr>
        <p:spPr>
          <a:xfrm>
            <a:off x="1299303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28AA96-CD20-4331-BC9F-3B8EFC6A2AF9}"/>
              </a:ext>
            </a:extLst>
          </p:cNvPr>
          <p:cNvCxnSpPr/>
          <p:nvPr/>
        </p:nvCxnSpPr>
        <p:spPr>
          <a:xfrm>
            <a:off x="8907407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A0107EE-A460-4982-A48D-08262507032B}"/>
              </a:ext>
            </a:extLst>
          </p:cNvPr>
          <p:cNvCxnSpPr/>
          <p:nvPr/>
        </p:nvCxnSpPr>
        <p:spPr>
          <a:xfrm>
            <a:off x="8907407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2CE101-6FF1-46FD-8B5E-98DC0ED345C7}"/>
              </a:ext>
            </a:extLst>
          </p:cNvPr>
          <p:cNvCxnSpPr/>
          <p:nvPr/>
        </p:nvCxnSpPr>
        <p:spPr>
          <a:xfrm>
            <a:off x="8907407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ïṥľïďé">
            <a:extLst>
              <a:ext uri="{FF2B5EF4-FFF2-40B4-BE49-F238E27FC236}">
                <a16:creationId xmlns:a16="http://schemas.microsoft.com/office/drawing/2014/main" id="{A64A5BF8-772A-44DA-81FD-2DB7C671A463}"/>
              </a:ext>
            </a:extLst>
          </p:cNvPr>
          <p:cNvSpPr/>
          <p:nvPr/>
        </p:nvSpPr>
        <p:spPr bwMode="auto">
          <a:xfrm rot="17578575">
            <a:off x="4526888" y="2670091"/>
            <a:ext cx="2115193" cy="1421178"/>
          </a:xfrm>
          <a:custGeom>
            <a:avLst/>
            <a:gdLst/>
            <a:ahLst/>
            <a:cxnLst>
              <a:cxn ang="0">
                <a:pos x="3440880" y="961297"/>
              </a:cxn>
              <a:cxn ang="0">
                <a:pos x="2891543" y="1194209"/>
              </a:cxn>
              <a:cxn ang="0">
                <a:pos x="1900886" y="415768"/>
              </a:cxn>
              <a:cxn ang="0">
                <a:pos x="129748" y="1581355"/>
              </a:cxn>
              <a:cxn ang="0">
                <a:pos x="95053" y="1927042"/>
              </a:cxn>
              <a:cxn ang="0">
                <a:pos x="97910" y="1999727"/>
              </a:cxn>
              <a:cxn ang="0">
                <a:pos x="104186" y="2081906"/>
              </a:cxn>
              <a:cxn ang="0">
                <a:pos x="97658" y="2027742"/>
              </a:cxn>
              <a:cxn ang="0">
                <a:pos x="0" y="1797410"/>
              </a:cxn>
              <a:cxn ang="0">
                <a:pos x="13675" y="1579391"/>
              </a:cxn>
              <a:cxn ang="0">
                <a:pos x="72076" y="1206588"/>
              </a:cxn>
              <a:cxn ang="0">
                <a:pos x="249086" y="813208"/>
              </a:cxn>
              <a:cxn ang="0">
                <a:pos x="699835" y="354698"/>
              </a:cxn>
              <a:cxn ang="0">
                <a:pos x="747029" y="390891"/>
              </a:cxn>
              <a:cxn ang="0">
                <a:pos x="2070027" y="12378"/>
              </a:cxn>
              <a:cxn ang="0">
                <a:pos x="3440880" y="961297"/>
              </a:cxn>
            </a:cxnLst>
            <a:rect l="0" t="0" r="r" b="b"/>
            <a:pathLst>
              <a:path w="3440880" h="2081906">
                <a:moveTo>
                  <a:pt x="3440880" y="961297"/>
                </a:moveTo>
                <a:lnTo>
                  <a:pt x="2891543" y="1194209"/>
                </a:lnTo>
                <a:cubicBezTo>
                  <a:pt x="2701588" y="808306"/>
                  <a:pt x="2347568" y="513519"/>
                  <a:pt x="1900886" y="415768"/>
                </a:cubicBezTo>
                <a:cubicBezTo>
                  <a:pt x="1101852" y="240910"/>
                  <a:pt x="308885" y="762762"/>
                  <a:pt x="129748" y="1581355"/>
                </a:cubicBezTo>
                <a:cubicBezTo>
                  <a:pt x="104339" y="1697460"/>
                  <a:pt x="92644" y="1813298"/>
                  <a:pt x="95053" y="1927042"/>
                </a:cubicBezTo>
                <a:lnTo>
                  <a:pt x="97910" y="1999727"/>
                </a:lnTo>
                <a:cubicBezTo>
                  <a:pt x="98463" y="2027324"/>
                  <a:pt x="100942" y="2054702"/>
                  <a:pt x="104186" y="2081906"/>
                </a:cubicBezTo>
                <a:lnTo>
                  <a:pt x="97658" y="2027742"/>
                </a:lnTo>
                <a:lnTo>
                  <a:pt x="0" y="1797410"/>
                </a:lnTo>
                <a:lnTo>
                  <a:pt x="13675" y="1579391"/>
                </a:lnTo>
                <a:lnTo>
                  <a:pt x="72076" y="1206588"/>
                </a:lnTo>
                <a:lnTo>
                  <a:pt x="249086" y="813208"/>
                </a:lnTo>
                <a:lnTo>
                  <a:pt x="699835" y="354698"/>
                </a:lnTo>
                <a:lnTo>
                  <a:pt x="747029" y="390891"/>
                </a:lnTo>
                <a:cubicBezTo>
                  <a:pt x="1114571" y="96546"/>
                  <a:pt x="1589835" y="-44447"/>
                  <a:pt x="2070027" y="12378"/>
                </a:cubicBezTo>
                <a:cubicBezTo>
                  <a:pt x="2659198" y="82098"/>
                  <a:pt x="3171648" y="439655"/>
                  <a:pt x="3440880" y="961297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ŝļíḋè">
            <a:extLst>
              <a:ext uri="{FF2B5EF4-FFF2-40B4-BE49-F238E27FC236}">
                <a16:creationId xmlns:a16="http://schemas.microsoft.com/office/drawing/2014/main" id="{B87F5456-1627-40AB-8ACA-3FA3E131DAB2}"/>
              </a:ext>
            </a:extLst>
          </p:cNvPr>
          <p:cNvSpPr/>
          <p:nvPr/>
        </p:nvSpPr>
        <p:spPr bwMode="auto">
          <a:xfrm rot="17578575">
            <a:off x="4372515" y="2519518"/>
            <a:ext cx="2316853" cy="1462172"/>
          </a:xfrm>
          <a:custGeom>
            <a:avLst/>
            <a:gdLst/>
            <a:ahLst/>
            <a:cxnLst>
              <a:cxn ang="0">
                <a:pos x="5022717" y="1184507"/>
              </a:cxn>
              <a:cxn ang="0">
                <a:pos x="4714007" y="2854509"/>
              </a:cxn>
              <a:cxn ang="0">
                <a:pos x="3299038" y="1915323"/>
              </a:cxn>
              <a:cxn ang="0">
                <a:pos x="3803232" y="1701552"/>
              </a:cxn>
              <a:cxn ang="0">
                <a:pos x="2428573" y="554079"/>
              </a:cxn>
              <a:cxn ang="0">
                <a:pos x="68241" y="2107414"/>
              </a:cxn>
              <a:cxn ang="0">
                <a:pos x="34176" y="2774480"/>
              </a:cxn>
              <a:cxn ang="0">
                <a:pos x="460103" y="969762"/>
              </a:cxn>
              <a:cxn ang="0">
                <a:pos x="2653981" y="16495"/>
              </a:cxn>
              <a:cxn ang="0">
                <a:pos x="4535198" y="1391208"/>
              </a:cxn>
              <a:cxn ang="0">
                <a:pos x="5022717" y="1184507"/>
              </a:cxn>
            </a:cxnLst>
            <a:rect l="0" t="0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lnTo>
                  <a:pt x="5022717" y="1184507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šḻîḓè">
            <a:extLst>
              <a:ext uri="{FF2B5EF4-FFF2-40B4-BE49-F238E27FC236}">
                <a16:creationId xmlns:a16="http://schemas.microsoft.com/office/drawing/2014/main" id="{D3660193-FE99-4F1B-AEA8-BFEB8FBF5E40}"/>
              </a:ext>
            </a:extLst>
          </p:cNvPr>
          <p:cNvSpPr/>
          <p:nvPr/>
        </p:nvSpPr>
        <p:spPr bwMode="auto">
          <a:xfrm flipH="1">
            <a:off x="5927153" y="2147341"/>
            <a:ext cx="901343" cy="418874"/>
          </a:xfrm>
          <a:prstGeom prst="parallelogram">
            <a:avLst>
              <a:gd name="adj" fmla="val 148247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ḷîḑe">
            <a:extLst>
              <a:ext uri="{FF2B5EF4-FFF2-40B4-BE49-F238E27FC236}">
                <a16:creationId xmlns:a16="http://schemas.microsoft.com/office/drawing/2014/main" id="{5494B3D2-8D3F-47A1-A761-F270750ED245}"/>
              </a:ext>
            </a:extLst>
          </p:cNvPr>
          <p:cNvSpPr/>
          <p:nvPr/>
        </p:nvSpPr>
        <p:spPr bwMode="auto">
          <a:xfrm>
            <a:off x="5903899" y="2566215"/>
            <a:ext cx="923396" cy="433864"/>
          </a:xfrm>
          <a:prstGeom prst="parallelogram">
            <a:avLst>
              <a:gd name="adj" fmla="val 148251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Sḷíḓé">
            <a:extLst>
              <a:ext uri="{FF2B5EF4-FFF2-40B4-BE49-F238E27FC236}">
                <a16:creationId xmlns:a16="http://schemas.microsoft.com/office/drawing/2014/main" id="{04DA1B8C-87DB-41BB-B480-1C2708AAE22D}"/>
              </a:ext>
            </a:extLst>
          </p:cNvPr>
          <p:cNvSpPr/>
          <p:nvPr/>
        </p:nvSpPr>
        <p:spPr bwMode="auto">
          <a:xfrm rot="10800000" flipH="1">
            <a:off x="5363505" y="4464820"/>
            <a:ext cx="901461" cy="418972"/>
          </a:xfrm>
          <a:prstGeom prst="parallelogram">
            <a:avLst>
              <a:gd name="adj" fmla="val 148247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1idè">
            <a:extLst>
              <a:ext uri="{FF2B5EF4-FFF2-40B4-BE49-F238E27FC236}">
                <a16:creationId xmlns:a16="http://schemas.microsoft.com/office/drawing/2014/main" id="{003327DE-222E-464E-869A-29940B13BB1B}"/>
              </a:ext>
            </a:extLst>
          </p:cNvPr>
          <p:cNvSpPr/>
          <p:nvPr/>
        </p:nvSpPr>
        <p:spPr bwMode="auto">
          <a:xfrm rot="10800000">
            <a:off x="5364708" y="4030855"/>
            <a:ext cx="923517" cy="433965"/>
          </a:xfrm>
          <a:prstGeom prst="parallelogram">
            <a:avLst>
              <a:gd name="adj" fmla="val 148251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1ïde">
            <a:extLst>
              <a:ext uri="{FF2B5EF4-FFF2-40B4-BE49-F238E27FC236}">
                <a16:creationId xmlns:a16="http://schemas.microsoft.com/office/drawing/2014/main" id="{56D8A6C3-95C8-4A51-9866-AC3D12165847}"/>
              </a:ext>
            </a:extLst>
          </p:cNvPr>
          <p:cNvSpPr/>
          <p:nvPr/>
        </p:nvSpPr>
        <p:spPr bwMode="auto">
          <a:xfrm>
            <a:off x="5865460" y="3124723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ṡľiḑê">
            <a:extLst>
              <a:ext uri="{FF2B5EF4-FFF2-40B4-BE49-F238E27FC236}">
                <a16:creationId xmlns:a16="http://schemas.microsoft.com/office/drawing/2014/main" id="{98EBFDBA-1F6E-4238-97FD-CBA36CB52DF3}"/>
              </a:ext>
            </a:extLst>
          </p:cNvPr>
          <p:cNvSpPr txBox="1"/>
          <p:nvPr/>
        </p:nvSpPr>
        <p:spPr>
          <a:xfrm>
            <a:off x="5638800" y="354129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7094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354147" y="2974381"/>
            <a:ext cx="9166341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研究成果与应用前景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354147" y="3896718"/>
            <a:ext cx="9166341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1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iṥḻîḑé"/>
          <p:cNvSpPr/>
          <p:nvPr/>
        </p:nvSpPr>
        <p:spPr>
          <a:xfrm>
            <a:off x="5521548" y="2844800"/>
            <a:ext cx="1168400" cy="1168400"/>
          </a:xfrm>
          <a:prstGeom prst="ellipse">
            <a:avLst/>
          </a:prstGeom>
          <a:blipFill>
            <a:blip r:embed="rId3"/>
            <a:srcRect/>
            <a:stretch>
              <a:fillRect l="-22449" t="2647" r="-32130" b="-2647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iŝḷiḍê"/>
          <p:cNvSpPr>
            <a:spLocks/>
          </p:cNvSpPr>
          <p:nvPr/>
        </p:nvSpPr>
        <p:spPr bwMode="auto">
          <a:xfrm>
            <a:off x="5051271" y="4788251"/>
            <a:ext cx="210895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3" name="íşḻîḓé"/>
          <p:cNvSpPr txBox="1">
            <a:spLocks/>
          </p:cNvSpPr>
          <p:nvPr/>
        </p:nvSpPr>
        <p:spPr bwMode="auto">
          <a:xfrm>
            <a:off x="5051271" y="4437112"/>
            <a:ext cx="210895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7" name="îŝḻîḓê"/>
          <p:cNvSpPr>
            <a:spLocks/>
          </p:cNvSpPr>
          <p:nvPr/>
        </p:nvSpPr>
        <p:spPr bwMode="auto">
          <a:xfrm>
            <a:off x="911424" y="1683562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47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8" name="išḻíḍé"/>
          <p:cNvSpPr>
            <a:spLocks/>
          </p:cNvSpPr>
          <p:nvPr/>
        </p:nvSpPr>
        <p:spPr bwMode="auto">
          <a:xfrm>
            <a:off x="1698427" y="1862950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9" name="íşľïďe"/>
          <p:cNvSpPr>
            <a:spLocks/>
          </p:cNvSpPr>
          <p:nvPr/>
        </p:nvSpPr>
        <p:spPr bwMode="auto">
          <a:xfrm>
            <a:off x="2092754" y="2161980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0" name="iṩḻïḍé"/>
          <p:cNvSpPr txBox="1">
            <a:spLocks/>
          </p:cNvSpPr>
          <p:nvPr/>
        </p:nvSpPr>
        <p:spPr bwMode="auto">
          <a:xfrm>
            <a:off x="2092754" y="1810841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092754" y="1862950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Sḷïďè"/>
          <p:cNvSpPr>
            <a:spLocks/>
          </p:cNvSpPr>
          <p:nvPr/>
        </p:nvSpPr>
        <p:spPr bwMode="auto">
          <a:xfrm>
            <a:off x="911424" y="3125637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33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íšḷïďè"/>
          <p:cNvSpPr>
            <a:spLocks/>
          </p:cNvSpPr>
          <p:nvPr/>
        </p:nvSpPr>
        <p:spPr bwMode="auto">
          <a:xfrm>
            <a:off x="1698427" y="3305025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4" name="îśḷïḑé"/>
          <p:cNvSpPr>
            <a:spLocks/>
          </p:cNvSpPr>
          <p:nvPr/>
        </p:nvSpPr>
        <p:spPr bwMode="auto">
          <a:xfrm>
            <a:off x="2092754" y="3604055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5" name="ïṧliḓè"/>
          <p:cNvSpPr txBox="1">
            <a:spLocks/>
          </p:cNvSpPr>
          <p:nvPr/>
        </p:nvSpPr>
        <p:spPr bwMode="auto">
          <a:xfrm>
            <a:off x="2092754" y="3252916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092754" y="3305025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ṩ1ïḋe"/>
          <p:cNvSpPr>
            <a:spLocks/>
          </p:cNvSpPr>
          <p:nvPr/>
        </p:nvSpPr>
        <p:spPr bwMode="auto">
          <a:xfrm>
            <a:off x="911424" y="4567713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20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ïṧlíḋé"/>
          <p:cNvSpPr>
            <a:spLocks/>
          </p:cNvSpPr>
          <p:nvPr/>
        </p:nvSpPr>
        <p:spPr bwMode="auto">
          <a:xfrm>
            <a:off x="1698427" y="4747101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" name="i$ḻîďé"/>
          <p:cNvSpPr>
            <a:spLocks/>
          </p:cNvSpPr>
          <p:nvPr/>
        </p:nvSpPr>
        <p:spPr bwMode="auto">
          <a:xfrm>
            <a:off x="2092754" y="5046131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0" name="ïṩ1iḋé"/>
          <p:cNvSpPr txBox="1">
            <a:spLocks/>
          </p:cNvSpPr>
          <p:nvPr/>
        </p:nvSpPr>
        <p:spPr bwMode="auto">
          <a:xfrm>
            <a:off x="2092754" y="4694992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092754" y="4747101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6" idx="2"/>
            <a:endCxn id="50" idx="3"/>
          </p:cNvCxnSpPr>
          <p:nvPr/>
        </p:nvCxnSpPr>
        <p:spPr>
          <a:xfrm rot="10800000">
            <a:off x="4180986" y="1986412"/>
            <a:ext cx="1340562" cy="1442589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6" idx="2"/>
            <a:endCxn id="40" idx="3"/>
          </p:cNvCxnSpPr>
          <p:nvPr/>
        </p:nvCxnSpPr>
        <p:spPr>
          <a:xfrm rot="10800000" flipV="1">
            <a:off x="4180986" y="3429000"/>
            <a:ext cx="1340562" cy="14415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$ḷíḋé"/>
          <p:cNvSpPr>
            <a:spLocks/>
          </p:cNvSpPr>
          <p:nvPr/>
        </p:nvSpPr>
        <p:spPr bwMode="auto">
          <a:xfrm>
            <a:off x="8112224" y="1608618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33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3" name="íṩlíḍé"/>
          <p:cNvSpPr>
            <a:spLocks/>
          </p:cNvSpPr>
          <p:nvPr/>
        </p:nvSpPr>
        <p:spPr bwMode="auto">
          <a:xfrm>
            <a:off x="8899227" y="1862950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4" name="íṥļíde"/>
          <p:cNvSpPr>
            <a:spLocks/>
          </p:cNvSpPr>
          <p:nvPr/>
        </p:nvSpPr>
        <p:spPr bwMode="auto">
          <a:xfrm>
            <a:off x="9293554" y="2161980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5" name="iṡ1iďè"/>
          <p:cNvSpPr txBox="1">
            <a:spLocks/>
          </p:cNvSpPr>
          <p:nvPr/>
        </p:nvSpPr>
        <p:spPr bwMode="auto">
          <a:xfrm>
            <a:off x="9293554" y="1810841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293554" y="1862950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$ḷîdè"/>
          <p:cNvSpPr>
            <a:spLocks/>
          </p:cNvSpPr>
          <p:nvPr/>
        </p:nvSpPr>
        <p:spPr bwMode="auto">
          <a:xfrm>
            <a:off x="8112224" y="3125637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20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8" name="iṡlíḍe"/>
          <p:cNvSpPr>
            <a:spLocks/>
          </p:cNvSpPr>
          <p:nvPr/>
        </p:nvSpPr>
        <p:spPr bwMode="auto">
          <a:xfrm>
            <a:off x="8899227" y="3305025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9" name="íṥļîďê"/>
          <p:cNvSpPr>
            <a:spLocks/>
          </p:cNvSpPr>
          <p:nvPr/>
        </p:nvSpPr>
        <p:spPr bwMode="auto">
          <a:xfrm>
            <a:off x="9293554" y="3604055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0" name="íṣḷíḋè"/>
          <p:cNvSpPr txBox="1">
            <a:spLocks/>
          </p:cNvSpPr>
          <p:nvPr/>
        </p:nvSpPr>
        <p:spPr bwMode="auto">
          <a:xfrm>
            <a:off x="9293554" y="3252916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293554" y="3305025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ṥliďê"/>
          <p:cNvSpPr>
            <a:spLocks/>
          </p:cNvSpPr>
          <p:nvPr/>
        </p:nvSpPr>
        <p:spPr bwMode="auto">
          <a:xfrm>
            <a:off x="8112224" y="4567713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47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3" name="îślíḑe"/>
          <p:cNvSpPr>
            <a:spLocks/>
          </p:cNvSpPr>
          <p:nvPr/>
        </p:nvSpPr>
        <p:spPr bwMode="auto">
          <a:xfrm>
            <a:off x="8899227" y="4747101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4" name="ïŝľiḋe"/>
          <p:cNvSpPr>
            <a:spLocks/>
          </p:cNvSpPr>
          <p:nvPr/>
        </p:nvSpPr>
        <p:spPr bwMode="auto">
          <a:xfrm>
            <a:off x="9293554" y="5046131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íš1íďé"/>
          <p:cNvSpPr txBox="1">
            <a:spLocks/>
          </p:cNvSpPr>
          <p:nvPr/>
        </p:nvSpPr>
        <p:spPr bwMode="auto">
          <a:xfrm>
            <a:off x="9293554" y="4694992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293554" y="4747101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6" idx="6"/>
            <a:endCxn id="32" idx="1"/>
          </p:cNvCxnSpPr>
          <p:nvPr/>
        </p:nvCxnSpPr>
        <p:spPr>
          <a:xfrm flipV="1">
            <a:off x="6689948" y="2113443"/>
            <a:ext cx="1422276" cy="1315557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27" idx="1"/>
            <a:endCxn id="6" idx="6"/>
          </p:cNvCxnSpPr>
          <p:nvPr/>
        </p:nvCxnSpPr>
        <p:spPr>
          <a:xfrm rot="10800000">
            <a:off x="6689948" y="3429000"/>
            <a:ext cx="1422276" cy="2014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stCxn id="6" idx="6"/>
            <a:endCxn id="22" idx="1"/>
          </p:cNvCxnSpPr>
          <p:nvPr/>
        </p:nvCxnSpPr>
        <p:spPr>
          <a:xfrm>
            <a:off x="6689948" y="3429000"/>
            <a:ext cx="1422276" cy="1643538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6" idx="2"/>
          </p:cNvCxnSpPr>
          <p:nvPr/>
        </p:nvCxnSpPr>
        <p:spPr>
          <a:xfrm rot="10800000" flipV="1">
            <a:off x="4180984" y="3429000"/>
            <a:ext cx="1340564" cy="2014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ṥľíḓè"/>
          <p:cNvSpPr txBox="1"/>
          <p:nvPr/>
        </p:nvSpPr>
        <p:spPr>
          <a:xfrm>
            <a:off x="4370478" y="1509129"/>
            <a:ext cx="914400" cy="37985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1" name="îṡḻíḑé"/>
          <p:cNvSpPr txBox="1"/>
          <p:nvPr/>
        </p:nvSpPr>
        <p:spPr>
          <a:xfrm>
            <a:off x="6868634" y="1509129"/>
            <a:ext cx="914400" cy="37985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350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9" name="îşḻiďè"/>
          <p:cNvSpPr txBox="1"/>
          <p:nvPr/>
        </p:nvSpPr>
        <p:spPr>
          <a:xfrm>
            <a:off x="4003253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30" name="ïSlídê"/>
          <p:cNvSpPr/>
          <p:nvPr/>
        </p:nvSpPr>
        <p:spPr>
          <a:xfrm>
            <a:off x="4003252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7" name="ïsľïďé"/>
          <p:cNvSpPr txBox="1"/>
          <p:nvPr/>
        </p:nvSpPr>
        <p:spPr>
          <a:xfrm>
            <a:off x="6411231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8" name="îŝľïḍe"/>
          <p:cNvSpPr/>
          <p:nvPr/>
        </p:nvSpPr>
        <p:spPr>
          <a:xfrm>
            <a:off x="6411230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5" name="iṣliďe"/>
          <p:cNvSpPr txBox="1"/>
          <p:nvPr/>
        </p:nvSpPr>
        <p:spPr>
          <a:xfrm>
            <a:off x="8918888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6" name="íṡḻïḋé"/>
          <p:cNvSpPr/>
          <p:nvPr/>
        </p:nvSpPr>
        <p:spPr>
          <a:xfrm>
            <a:off x="8918887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íślídé"/>
          <p:cNvSpPr txBox="1"/>
          <p:nvPr/>
        </p:nvSpPr>
        <p:spPr>
          <a:xfrm>
            <a:off x="1479551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4" name="ïŝļiďê"/>
          <p:cNvSpPr/>
          <p:nvPr/>
        </p:nvSpPr>
        <p:spPr>
          <a:xfrm>
            <a:off x="1479550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7" name="Straight Connector 27"/>
          <p:cNvCxnSpPr/>
          <p:nvPr/>
        </p:nvCxnSpPr>
        <p:spPr>
          <a:xfrm flipV="1">
            <a:off x="2672120" y="3140968"/>
            <a:ext cx="0" cy="842068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ṧḻiḍê"/>
          <p:cNvSpPr/>
          <p:nvPr/>
        </p:nvSpPr>
        <p:spPr>
          <a:xfrm flipV="1">
            <a:off x="1193800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ṣļïdè"/>
          <p:cNvSpPr/>
          <p:nvPr/>
        </p:nvSpPr>
        <p:spPr>
          <a:xfrm flipV="1">
            <a:off x="3459819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ṧlidé"/>
          <p:cNvSpPr/>
          <p:nvPr/>
        </p:nvSpPr>
        <p:spPr>
          <a:xfrm flipV="1">
            <a:off x="5725836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$ḻïḍé"/>
          <p:cNvSpPr/>
          <p:nvPr/>
        </p:nvSpPr>
        <p:spPr>
          <a:xfrm flipV="1">
            <a:off x="7991855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23"/>
          <p:cNvCxnSpPr/>
          <p:nvPr/>
        </p:nvCxnSpPr>
        <p:spPr>
          <a:xfrm flipV="1">
            <a:off x="7183676" y="3140968"/>
            <a:ext cx="0" cy="842068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flipV="1">
            <a:off x="9504561" y="3140968"/>
            <a:ext cx="0" cy="842068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6"/>
          <p:cNvCxnSpPr/>
          <p:nvPr/>
        </p:nvCxnSpPr>
        <p:spPr>
          <a:xfrm flipV="1">
            <a:off x="4993005" y="3140968"/>
            <a:ext cx="0" cy="842068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śļïdé"/>
          <p:cNvSpPr>
            <a:spLocks/>
          </p:cNvSpPr>
          <p:nvPr/>
        </p:nvSpPr>
        <p:spPr bwMode="auto">
          <a:xfrm>
            <a:off x="6943494" y="4522241"/>
            <a:ext cx="509753" cy="43077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ḷíḍe"/>
          <p:cNvSpPr>
            <a:spLocks noChangeAspect="1"/>
          </p:cNvSpPr>
          <p:nvPr/>
        </p:nvSpPr>
        <p:spPr bwMode="auto">
          <a:xfrm>
            <a:off x="4711876" y="4487110"/>
            <a:ext cx="592896" cy="501040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$ḻïḍé"/>
          <p:cNvSpPr>
            <a:spLocks/>
          </p:cNvSpPr>
          <p:nvPr/>
        </p:nvSpPr>
        <p:spPr bwMode="auto">
          <a:xfrm>
            <a:off x="2388711" y="4498130"/>
            <a:ext cx="566817" cy="47900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ṣ1ïḋè"/>
          <p:cNvSpPr>
            <a:spLocks/>
          </p:cNvSpPr>
          <p:nvPr/>
        </p:nvSpPr>
        <p:spPr bwMode="auto">
          <a:xfrm>
            <a:off x="9192885" y="4482298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2707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1" name="ïśḷiḓé"/>
          <p:cNvSpPr/>
          <p:nvPr/>
        </p:nvSpPr>
        <p:spPr>
          <a:xfrm>
            <a:off x="4642419" y="1980163"/>
            <a:ext cx="3223492" cy="188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0" extrusionOk="0">
                <a:moveTo>
                  <a:pt x="0" y="7364"/>
                </a:moveTo>
                <a:lnTo>
                  <a:pt x="4221" y="20670"/>
                </a:lnTo>
                <a:cubicBezTo>
                  <a:pt x="4281" y="18027"/>
                  <a:pt x="5038" y="15556"/>
                  <a:pt x="6297" y="13894"/>
                </a:cubicBezTo>
                <a:cubicBezTo>
                  <a:pt x="7479" y="12333"/>
                  <a:pt x="9001" y="11630"/>
                  <a:pt x="10508" y="11947"/>
                </a:cubicBezTo>
                <a:lnTo>
                  <a:pt x="21600" y="12861"/>
                </a:lnTo>
                <a:cubicBezTo>
                  <a:pt x="19899" y="6224"/>
                  <a:pt x="16234" y="1478"/>
                  <a:pt x="11893" y="289"/>
                </a:cubicBezTo>
                <a:cubicBezTo>
                  <a:pt x="7444" y="-930"/>
                  <a:pt x="2930" y="1756"/>
                  <a:pt x="0" y="736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šļiḓé"/>
          <p:cNvSpPr/>
          <p:nvPr/>
        </p:nvSpPr>
        <p:spPr>
          <a:xfrm>
            <a:off x="4187880" y="2739668"/>
            <a:ext cx="2345224" cy="3029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3509" y="0"/>
                </a:moveTo>
                <a:lnTo>
                  <a:pt x="10247" y="10469"/>
                </a:lnTo>
                <a:cubicBezTo>
                  <a:pt x="11074" y="12007"/>
                  <a:pt x="12677" y="13195"/>
                  <a:pt x="14660" y="13739"/>
                </a:cubicBezTo>
                <a:cubicBezTo>
                  <a:pt x="16756" y="14314"/>
                  <a:pt x="19063" y="14114"/>
                  <a:pt x="20956" y="13194"/>
                </a:cubicBezTo>
                <a:lnTo>
                  <a:pt x="14097" y="21600"/>
                </a:lnTo>
                <a:cubicBezTo>
                  <a:pt x="7204" y="20596"/>
                  <a:pt x="1765" y="16355"/>
                  <a:pt x="346" y="10880"/>
                </a:cubicBezTo>
                <a:cubicBezTo>
                  <a:pt x="-644" y="7059"/>
                  <a:pt x="512" y="3083"/>
                  <a:pt x="350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śḻïḓé"/>
          <p:cNvSpPr/>
          <p:nvPr/>
        </p:nvSpPr>
        <p:spPr>
          <a:xfrm>
            <a:off x="5863632" y="3165806"/>
            <a:ext cx="2140490" cy="2630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1" h="21052" extrusionOk="0">
                <a:moveTo>
                  <a:pt x="19386" y="520"/>
                </a:moveTo>
                <a:lnTo>
                  <a:pt x="5965" y="0"/>
                </a:lnTo>
                <a:cubicBezTo>
                  <a:pt x="8250" y="1033"/>
                  <a:pt x="9788" y="2931"/>
                  <a:pt x="10086" y="5085"/>
                </a:cubicBezTo>
                <a:cubicBezTo>
                  <a:pt x="10308" y="6692"/>
                  <a:pt x="9809" y="8309"/>
                  <a:pt x="8686" y="9627"/>
                </a:cubicBezTo>
                <a:lnTo>
                  <a:pt x="0" y="20932"/>
                </a:lnTo>
                <a:cubicBezTo>
                  <a:pt x="6366" y="21600"/>
                  <a:pt x="12685" y="19431"/>
                  <a:pt x="16644" y="15219"/>
                </a:cubicBezTo>
                <a:cubicBezTo>
                  <a:pt x="20562" y="11051"/>
                  <a:pt x="21600" y="5484"/>
                  <a:pt x="19386" y="52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$1ídé"/>
          <p:cNvSpPr/>
          <p:nvPr/>
        </p:nvSpPr>
        <p:spPr>
          <a:xfrm>
            <a:off x="7187444" y="3471777"/>
            <a:ext cx="514625" cy="378945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liḑê"/>
          <p:cNvSpPr/>
          <p:nvPr/>
        </p:nvSpPr>
        <p:spPr>
          <a:xfrm>
            <a:off x="5403954" y="4879124"/>
            <a:ext cx="464507" cy="463809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śḷïḍe"/>
          <p:cNvSpPr/>
          <p:nvPr/>
        </p:nvSpPr>
        <p:spPr>
          <a:xfrm>
            <a:off x="5023436" y="2535262"/>
            <a:ext cx="514778" cy="514460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liḍè"/>
          <p:cNvSpPr/>
          <p:nvPr/>
        </p:nvSpPr>
        <p:spPr>
          <a:xfrm>
            <a:off x="5499569" y="2268196"/>
            <a:ext cx="708804" cy="912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îSľîďe"/>
          <p:cNvSpPr/>
          <p:nvPr/>
        </p:nvSpPr>
        <p:spPr>
          <a:xfrm>
            <a:off x="6834318" y="3794414"/>
            <a:ext cx="1092891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9" name="işḻidé"/>
          <p:cNvSpPr/>
          <p:nvPr/>
        </p:nvSpPr>
        <p:spPr>
          <a:xfrm>
            <a:off x="4552059" y="4379652"/>
            <a:ext cx="1092891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sz="44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sz="44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ïṣliḑê"/>
          <p:cNvSpPr txBox="1"/>
          <p:nvPr/>
        </p:nvSpPr>
        <p:spPr>
          <a:xfrm>
            <a:off x="5638796" y="3547041"/>
            <a:ext cx="914400" cy="68266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2000" b="1"/>
              <a:t>关键词</a:t>
            </a:r>
            <a:endParaRPr lang="zh-CN" altLang="en-US" sz="2000" b="1" dirty="0"/>
          </a:p>
        </p:txBody>
      </p:sp>
      <p:sp>
        <p:nvSpPr>
          <p:cNvPr id="24" name="íSľïḑè"/>
          <p:cNvSpPr>
            <a:spLocks/>
          </p:cNvSpPr>
          <p:nvPr/>
        </p:nvSpPr>
        <p:spPr bwMode="auto">
          <a:xfrm>
            <a:off x="8167124" y="429309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2"/>
                </a:solidFill>
                <a:latin typeface="Impact" panose="020B0806030902050204" pitchFamily="34" charset="0"/>
              </a:rPr>
              <a:t>36</a:t>
            </a:r>
            <a:endParaRPr lang="en-US" sz="6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5" name="ïṧḻïďé"/>
          <p:cNvSpPr>
            <a:spLocks/>
          </p:cNvSpPr>
          <p:nvPr/>
        </p:nvSpPr>
        <p:spPr bwMode="auto">
          <a:xfrm>
            <a:off x="8954127" y="447248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2"/>
                </a:solidFill>
              </a:rPr>
              <a:t>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6" name="iṣḷîḓê"/>
          <p:cNvSpPr>
            <a:spLocks/>
          </p:cNvSpPr>
          <p:nvPr/>
        </p:nvSpPr>
        <p:spPr bwMode="auto">
          <a:xfrm>
            <a:off x="9348454" y="4771514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7" name="iSḷiďé"/>
          <p:cNvSpPr txBox="1">
            <a:spLocks/>
          </p:cNvSpPr>
          <p:nvPr/>
        </p:nvSpPr>
        <p:spPr bwMode="auto">
          <a:xfrm>
            <a:off x="9348454" y="4420375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348454" y="4472484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ï$liďê"/>
          <p:cNvSpPr>
            <a:spLocks/>
          </p:cNvSpPr>
          <p:nvPr/>
        </p:nvSpPr>
        <p:spPr bwMode="auto">
          <a:xfrm>
            <a:off x="767408" y="4293096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40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ṧľíḓè"/>
          <p:cNvSpPr>
            <a:spLocks/>
          </p:cNvSpPr>
          <p:nvPr/>
        </p:nvSpPr>
        <p:spPr bwMode="auto">
          <a:xfrm>
            <a:off x="1554411" y="4472484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1" name="ïṧľiḑe"/>
          <p:cNvSpPr>
            <a:spLocks/>
          </p:cNvSpPr>
          <p:nvPr/>
        </p:nvSpPr>
        <p:spPr bwMode="auto">
          <a:xfrm>
            <a:off x="1948738" y="4771514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íṡ1iďè"/>
          <p:cNvSpPr txBox="1">
            <a:spLocks/>
          </p:cNvSpPr>
          <p:nvPr/>
        </p:nvSpPr>
        <p:spPr bwMode="auto">
          <a:xfrm>
            <a:off x="1948738" y="4420375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948738" y="4472484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ḻídé"/>
          <p:cNvSpPr>
            <a:spLocks/>
          </p:cNvSpPr>
          <p:nvPr/>
        </p:nvSpPr>
        <p:spPr bwMode="auto">
          <a:xfrm>
            <a:off x="8167124" y="1914157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66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iṡ1ïďè"/>
          <p:cNvSpPr>
            <a:spLocks/>
          </p:cNvSpPr>
          <p:nvPr/>
        </p:nvSpPr>
        <p:spPr bwMode="auto">
          <a:xfrm>
            <a:off x="8954127" y="2093545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a14="http://schemas.microsoft.com/office/mac/drawingml/2011/main"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išḻiďe"/>
          <p:cNvSpPr>
            <a:spLocks/>
          </p:cNvSpPr>
          <p:nvPr/>
        </p:nvSpPr>
        <p:spPr bwMode="auto">
          <a:xfrm>
            <a:off x="9348454" y="2392575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7" name="išḻíḓê"/>
          <p:cNvSpPr txBox="1">
            <a:spLocks/>
          </p:cNvSpPr>
          <p:nvPr/>
        </p:nvSpPr>
        <p:spPr bwMode="auto">
          <a:xfrm>
            <a:off x="9348454" y="2041436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348454" y="2093545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îşľîḓé"/>
          <p:cNvSpPr txBox="1"/>
          <p:nvPr/>
        </p:nvSpPr>
        <p:spPr>
          <a:xfrm>
            <a:off x="770108" y="154575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12" name="îŝlïḋé"/>
          <p:cNvSpPr txBox="1"/>
          <p:nvPr/>
        </p:nvSpPr>
        <p:spPr>
          <a:xfrm>
            <a:off x="770108" y="126876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13" name="ïṣḷïḋè"/>
          <p:cNvSpPr txBox="1"/>
          <p:nvPr/>
        </p:nvSpPr>
        <p:spPr>
          <a:xfrm>
            <a:off x="770108" y="271531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035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354147" y="2974381"/>
            <a:ext cx="9166341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论文总结与展望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354147" y="3896718"/>
            <a:ext cx="9166341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8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ṧ1ïḋè">
            <a:extLst>
              <a:ext uri="{FF2B5EF4-FFF2-40B4-BE49-F238E27FC236}">
                <a16:creationId xmlns:a16="http://schemas.microsoft.com/office/drawing/2014/main" id="{3E5EF04B-9E4E-4F45-9D5A-0322E3916FCB}"/>
              </a:ext>
            </a:extLst>
          </p:cNvPr>
          <p:cNvSpPr/>
          <p:nvPr/>
        </p:nvSpPr>
        <p:spPr>
          <a:xfrm>
            <a:off x="654299" y="3281045"/>
            <a:ext cx="10866184" cy="295909"/>
          </a:xfrm>
          <a:prstGeom prst="rightArrow">
            <a:avLst>
              <a:gd name="adj1" fmla="val 50000"/>
              <a:gd name="adj2" fmla="val 30046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ṩlïḓé">
            <a:extLst>
              <a:ext uri="{FF2B5EF4-FFF2-40B4-BE49-F238E27FC236}">
                <a16:creationId xmlns:a16="http://schemas.microsoft.com/office/drawing/2014/main" id="{9C5EABA9-5AAD-4C07-8FDE-7846A0C7AA03}"/>
              </a:ext>
            </a:extLst>
          </p:cNvPr>
          <p:cNvSpPr/>
          <p:nvPr/>
        </p:nvSpPr>
        <p:spPr>
          <a:xfrm>
            <a:off x="2039358" y="3171105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s1iďé">
            <a:extLst>
              <a:ext uri="{FF2B5EF4-FFF2-40B4-BE49-F238E27FC236}">
                <a16:creationId xmlns:a16="http://schemas.microsoft.com/office/drawing/2014/main" id="{B352BD1C-2A13-4B17-995F-A144A89C6D0B}"/>
              </a:ext>
            </a:extLst>
          </p:cNvPr>
          <p:cNvSpPr/>
          <p:nvPr/>
        </p:nvSpPr>
        <p:spPr bwMode="auto">
          <a:xfrm>
            <a:off x="2171150" y="3341067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8" name="îŝlîḓé">
            <a:extLst>
              <a:ext uri="{FF2B5EF4-FFF2-40B4-BE49-F238E27FC236}">
                <a16:creationId xmlns:a16="http://schemas.microsoft.com/office/drawing/2014/main" id="{BC13B50C-A066-4F97-BCA5-47D4442D1473}"/>
              </a:ext>
            </a:extLst>
          </p:cNvPr>
          <p:cNvSpPr txBox="1"/>
          <p:nvPr/>
        </p:nvSpPr>
        <p:spPr>
          <a:xfrm>
            <a:off x="675208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íṧliḋé">
            <a:extLst>
              <a:ext uri="{FF2B5EF4-FFF2-40B4-BE49-F238E27FC236}">
                <a16:creationId xmlns:a16="http://schemas.microsoft.com/office/drawing/2014/main" id="{47913E4D-33F8-43CE-9C39-B64A2670E99D}"/>
              </a:ext>
            </a:extLst>
          </p:cNvPr>
          <p:cNvSpPr txBox="1"/>
          <p:nvPr/>
        </p:nvSpPr>
        <p:spPr>
          <a:xfrm>
            <a:off x="675208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 dirty="0"/>
              <a:t>Text here</a:t>
            </a:r>
            <a:endParaRPr lang="zh-CN" altLang="en-US" sz="1800" dirty="0"/>
          </a:p>
        </p:txBody>
      </p:sp>
      <p:sp>
        <p:nvSpPr>
          <p:cNvPr id="21" name="i$1idè">
            <a:extLst>
              <a:ext uri="{FF2B5EF4-FFF2-40B4-BE49-F238E27FC236}">
                <a16:creationId xmlns:a16="http://schemas.microsoft.com/office/drawing/2014/main" id="{C69FD77A-619B-4378-8FE6-93C93FBD946E}"/>
              </a:ext>
            </a:extLst>
          </p:cNvPr>
          <p:cNvSpPr/>
          <p:nvPr/>
        </p:nvSpPr>
        <p:spPr>
          <a:xfrm>
            <a:off x="5649515" y="3171105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íṥļídé">
            <a:extLst>
              <a:ext uri="{FF2B5EF4-FFF2-40B4-BE49-F238E27FC236}">
                <a16:creationId xmlns:a16="http://schemas.microsoft.com/office/drawing/2014/main" id="{B10B2FC8-AF78-48E6-ADAF-DE9333392CFC}"/>
              </a:ext>
            </a:extLst>
          </p:cNvPr>
          <p:cNvSpPr/>
          <p:nvPr/>
        </p:nvSpPr>
        <p:spPr bwMode="auto">
          <a:xfrm>
            <a:off x="5781307" y="3303078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iṥḷiďe">
            <a:extLst>
              <a:ext uri="{FF2B5EF4-FFF2-40B4-BE49-F238E27FC236}">
                <a16:creationId xmlns:a16="http://schemas.microsoft.com/office/drawing/2014/main" id="{0EF037C5-C7CC-4CB6-BE43-8ADF07E262DE}"/>
              </a:ext>
            </a:extLst>
          </p:cNvPr>
          <p:cNvSpPr txBox="1"/>
          <p:nvPr/>
        </p:nvSpPr>
        <p:spPr>
          <a:xfrm>
            <a:off x="4285365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2" name="ïsļiḋe">
            <a:extLst>
              <a:ext uri="{FF2B5EF4-FFF2-40B4-BE49-F238E27FC236}">
                <a16:creationId xmlns:a16="http://schemas.microsoft.com/office/drawing/2014/main" id="{0295CD33-36F9-405F-BC5E-0499B47C9B1C}"/>
              </a:ext>
            </a:extLst>
          </p:cNvPr>
          <p:cNvSpPr txBox="1"/>
          <p:nvPr/>
        </p:nvSpPr>
        <p:spPr>
          <a:xfrm>
            <a:off x="4285365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accent3"/>
                </a:solidFill>
              </a:rPr>
              <a:t>Text here</a:t>
            </a:r>
            <a:endParaRPr lang="zh-CN" altLang="en-US" sz="1800" dirty="0">
              <a:solidFill>
                <a:schemeClr val="accent3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AFAAAAB-26F1-4DFC-BA40-6B7C13B85BF2}"/>
              </a:ext>
            </a:extLst>
          </p:cNvPr>
          <p:cNvCxnSpPr>
            <a:cxnSpLocks/>
          </p:cNvCxnSpPr>
          <p:nvPr/>
        </p:nvCxnSpPr>
        <p:spPr>
          <a:xfrm>
            <a:off x="4045160" y="3889781"/>
            <a:ext cx="0" cy="17408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s1íḑè">
            <a:extLst>
              <a:ext uri="{FF2B5EF4-FFF2-40B4-BE49-F238E27FC236}">
                <a16:creationId xmlns:a16="http://schemas.microsoft.com/office/drawing/2014/main" id="{4C47B4E6-7C68-4870-90DA-D4F0CE77604E}"/>
              </a:ext>
            </a:extLst>
          </p:cNvPr>
          <p:cNvSpPr txBox="1"/>
          <p:nvPr/>
        </p:nvSpPr>
        <p:spPr>
          <a:xfrm>
            <a:off x="2516593" y="1139444"/>
            <a:ext cx="7158815" cy="13044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9" name="işlîḑé">
            <a:extLst>
              <a:ext uri="{FF2B5EF4-FFF2-40B4-BE49-F238E27FC236}">
                <a16:creationId xmlns:a16="http://schemas.microsoft.com/office/drawing/2014/main" id="{7CC0FD9D-4E19-4C76-AE9B-39AEFEA7074D}"/>
              </a:ext>
            </a:extLst>
          </p:cNvPr>
          <p:cNvSpPr/>
          <p:nvPr/>
        </p:nvSpPr>
        <p:spPr>
          <a:xfrm>
            <a:off x="9259672" y="3171105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0" name="îš1îďè">
            <a:extLst>
              <a:ext uri="{FF2B5EF4-FFF2-40B4-BE49-F238E27FC236}">
                <a16:creationId xmlns:a16="http://schemas.microsoft.com/office/drawing/2014/main" id="{440650C1-9EA7-4CEA-9606-2ED3FA60C6CF}"/>
              </a:ext>
            </a:extLst>
          </p:cNvPr>
          <p:cNvSpPr/>
          <p:nvPr/>
        </p:nvSpPr>
        <p:spPr bwMode="auto">
          <a:xfrm>
            <a:off x="9411225" y="3302898"/>
            <a:ext cx="234714" cy="27423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0914" h="608627">
                <a:moveTo>
                  <a:pt x="392723" y="253643"/>
                </a:moveTo>
                <a:cubicBezTo>
                  <a:pt x="339481" y="253643"/>
                  <a:pt x="296212" y="296991"/>
                  <a:pt x="296212" y="350151"/>
                </a:cubicBezTo>
                <a:lnTo>
                  <a:pt x="296212" y="579338"/>
                </a:lnTo>
                <a:lnTo>
                  <a:pt x="491580" y="579338"/>
                </a:lnTo>
                <a:lnTo>
                  <a:pt x="491580" y="350151"/>
                </a:lnTo>
                <a:cubicBezTo>
                  <a:pt x="491580" y="296991"/>
                  <a:pt x="448311" y="253643"/>
                  <a:pt x="395069" y="253643"/>
                </a:cubicBezTo>
                <a:close/>
                <a:moveTo>
                  <a:pt x="74323" y="92229"/>
                </a:moveTo>
                <a:cubicBezTo>
                  <a:pt x="82385" y="92229"/>
                  <a:pt x="88982" y="98820"/>
                  <a:pt x="88982" y="106876"/>
                </a:cubicBezTo>
                <a:cubicBezTo>
                  <a:pt x="88982" y="114931"/>
                  <a:pt x="82385" y="121522"/>
                  <a:pt x="74323" y="121522"/>
                </a:cubicBezTo>
                <a:cubicBezTo>
                  <a:pt x="49548" y="121522"/>
                  <a:pt x="29319" y="141588"/>
                  <a:pt x="29319" y="166488"/>
                </a:cubicBezTo>
                <a:cubicBezTo>
                  <a:pt x="29319" y="191241"/>
                  <a:pt x="49548" y="211453"/>
                  <a:pt x="74323" y="211453"/>
                </a:cubicBezTo>
                <a:lnTo>
                  <a:pt x="74909" y="211453"/>
                </a:lnTo>
                <a:cubicBezTo>
                  <a:pt x="86197" y="211453"/>
                  <a:pt x="97045" y="213943"/>
                  <a:pt x="107013" y="218777"/>
                </a:cubicBezTo>
                <a:cubicBezTo>
                  <a:pt x="114343" y="222292"/>
                  <a:pt x="117421" y="231080"/>
                  <a:pt x="113903" y="238403"/>
                </a:cubicBezTo>
                <a:cubicBezTo>
                  <a:pt x="110238" y="245580"/>
                  <a:pt x="101589" y="248656"/>
                  <a:pt x="94259" y="245141"/>
                </a:cubicBezTo>
                <a:cubicBezTo>
                  <a:pt x="88249" y="242211"/>
                  <a:pt x="81652" y="240747"/>
                  <a:pt x="74909" y="240747"/>
                </a:cubicBezTo>
                <a:lnTo>
                  <a:pt x="73736" y="240747"/>
                </a:lnTo>
                <a:cubicBezTo>
                  <a:pt x="49255" y="240747"/>
                  <a:pt x="29319" y="260666"/>
                  <a:pt x="29319" y="285126"/>
                </a:cubicBezTo>
                <a:lnTo>
                  <a:pt x="29319" y="399957"/>
                </a:lnTo>
                <a:lnTo>
                  <a:pt x="67140" y="399957"/>
                </a:lnTo>
                <a:cubicBezTo>
                  <a:pt x="75202" y="399957"/>
                  <a:pt x="81799" y="406548"/>
                  <a:pt x="81799" y="414603"/>
                </a:cubicBezTo>
                <a:cubicBezTo>
                  <a:pt x="81799" y="422659"/>
                  <a:pt x="75202" y="429250"/>
                  <a:pt x="67140" y="429250"/>
                </a:cubicBezTo>
                <a:lnTo>
                  <a:pt x="14659" y="429250"/>
                </a:lnTo>
                <a:cubicBezTo>
                  <a:pt x="6597" y="429250"/>
                  <a:pt x="0" y="422659"/>
                  <a:pt x="0" y="414603"/>
                </a:cubicBezTo>
                <a:lnTo>
                  <a:pt x="0" y="285126"/>
                </a:lnTo>
                <a:cubicBezTo>
                  <a:pt x="0" y="260813"/>
                  <a:pt x="11727" y="239282"/>
                  <a:pt x="29758" y="225954"/>
                </a:cubicBezTo>
                <a:cubicBezTo>
                  <a:pt x="11727" y="212332"/>
                  <a:pt x="0" y="190801"/>
                  <a:pt x="0" y="166488"/>
                </a:cubicBezTo>
                <a:cubicBezTo>
                  <a:pt x="0" y="125477"/>
                  <a:pt x="33277" y="92229"/>
                  <a:pt x="74323" y="92229"/>
                </a:cubicBezTo>
                <a:close/>
                <a:moveTo>
                  <a:pt x="214854" y="30767"/>
                </a:moveTo>
                <a:cubicBezTo>
                  <a:pt x="224241" y="30767"/>
                  <a:pt x="233629" y="32085"/>
                  <a:pt x="242576" y="34575"/>
                </a:cubicBezTo>
                <a:cubicBezTo>
                  <a:pt x="250350" y="36771"/>
                  <a:pt x="254897" y="44826"/>
                  <a:pt x="252697" y="52587"/>
                </a:cubicBezTo>
                <a:cubicBezTo>
                  <a:pt x="250497" y="60349"/>
                  <a:pt x="242430" y="64888"/>
                  <a:pt x="234655" y="62692"/>
                </a:cubicBezTo>
                <a:cubicBezTo>
                  <a:pt x="228202" y="60934"/>
                  <a:pt x="221601" y="60056"/>
                  <a:pt x="214854" y="60056"/>
                </a:cubicBezTo>
                <a:cubicBezTo>
                  <a:pt x="174810" y="60056"/>
                  <a:pt x="142100" y="92712"/>
                  <a:pt x="142100" y="132838"/>
                </a:cubicBezTo>
                <a:cubicBezTo>
                  <a:pt x="142100" y="172817"/>
                  <a:pt x="174810" y="205474"/>
                  <a:pt x="214854" y="205474"/>
                </a:cubicBezTo>
                <a:lnTo>
                  <a:pt x="215734" y="205474"/>
                </a:lnTo>
                <a:cubicBezTo>
                  <a:pt x="240816" y="205474"/>
                  <a:pt x="264725" y="214700"/>
                  <a:pt x="283353" y="231248"/>
                </a:cubicBezTo>
                <a:cubicBezTo>
                  <a:pt x="289367" y="236666"/>
                  <a:pt x="289954" y="245892"/>
                  <a:pt x="284527" y="251896"/>
                </a:cubicBezTo>
                <a:cubicBezTo>
                  <a:pt x="279100" y="258047"/>
                  <a:pt x="269859" y="258486"/>
                  <a:pt x="263845" y="253068"/>
                </a:cubicBezTo>
                <a:cubicBezTo>
                  <a:pt x="250644" y="241352"/>
                  <a:pt x="233482" y="234762"/>
                  <a:pt x="215734" y="234762"/>
                </a:cubicBezTo>
                <a:lnTo>
                  <a:pt x="213974" y="234762"/>
                </a:lnTo>
                <a:cubicBezTo>
                  <a:pt x="174370" y="234762"/>
                  <a:pt x="142100" y="266980"/>
                  <a:pt x="142100" y="306666"/>
                </a:cubicBezTo>
                <a:lnTo>
                  <a:pt x="142100" y="481958"/>
                </a:lnTo>
                <a:lnTo>
                  <a:pt x="213533" y="481958"/>
                </a:lnTo>
                <a:cubicBezTo>
                  <a:pt x="221601" y="481958"/>
                  <a:pt x="228202" y="488548"/>
                  <a:pt x="228202" y="496603"/>
                </a:cubicBezTo>
                <a:cubicBezTo>
                  <a:pt x="228202" y="504657"/>
                  <a:pt x="221601" y="511247"/>
                  <a:pt x="213533" y="511247"/>
                </a:cubicBezTo>
                <a:lnTo>
                  <a:pt x="127432" y="511247"/>
                </a:lnTo>
                <a:cubicBezTo>
                  <a:pt x="119365" y="511247"/>
                  <a:pt x="112764" y="504657"/>
                  <a:pt x="112764" y="496603"/>
                </a:cubicBezTo>
                <a:lnTo>
                  <a:pt x="112764" y="306666"/>
                </a:lnTo>
                <a:cubicBezTo>
                  <a:pt x="112764" y="269909"/>
                  <a:pt x="132419" y="237691"/>
                  <a:pt x="161902" y="219972"/>
                </a:cubicBezTo>
                <a:cubicBezTo>
                  <a:pt x="132419" y="202106"/>
                  <a:pt x="112764" y="169595"/>
                  <a:pt x="112764" y="132838"/>
                </a:cubicBezTo>
                <a:cubicBezTo>
                  <a:pt x="112764" y="76457"/>
                  <a:pt x="158528" y="30767"/>
                  <a:pt x="214854" y="30767"/>
                </a:cubicBezTo>
                <a:close/>
                <a:moveTo>
                  <a:pt x="393896" y="29289"/>
                </a:moveTo>
                <a:cubicBezTo>
                  <a:pt x="340067" y="29289"/>
                  <a:pt x="296212" y="73076"/>
                  <a:pt x="296212" y="126822"/>
                </a:cubicBezTo>
                <a:cubicBezTo>
                  <a:pt x="296212" y="180567"/>
                  <a:pt x="340067" y="224354"/>
                  <a:pt x="393896" y="224354"/>
                </a:cubicBezTo>
                <a:cubicBezTo>
                  <a:pt x="447725" y="224354"/>
                  <a:pt x="491580" y="180567"/>
                  <a:pt x="491580" y="126822"/>
                </a:cubicBezTo>
                <a:cubicBezTo>
                  <a:pt x="491580" y="73076"/>
                  <a:pt x="447725" y="29289"/>
                  <a:pt x="393896" y="29289"/>
                </a:cubicBezTo>
                <a:close/>
                <a:moveTo>
                  <a:pt x="393896" y="0"/>
                </a:moveTo>
                <a:cubicBezTo>
                  <a:pt x="464005" y="0"/>
                  <a:pt x="520914" y="56967"/>
                  <a:pt x="520914" y="126822"/>
                </a:cubicBezTo>
                <a:cubicBezTo>
                  <a:pt x="520914" y="175295"/>
                  <a:pt x="493633" y="217471"/>
                  <a:pt x="453445" y="238852"/>
                </a:cubicBezTo>
                <a:cubicBezTo>
                  <a:pt x="493486" y="259941"/>
                  <a:pt x="520914" y="301824"/>
                  <a:pt x="520914" y="350151"/>
                </a:cubicBezTo>
                <a:lnTo>
                  <a:pt x="520914" y="593982"/>
                </a:lnTo>
                <a:cubicBezTo>
                  <a:pt x="520914" y="602037"/>
                  <a:pt x="514314" y="608627"/>
                  <a:pt x="506247" y="608627"/>
                </a:cubicBezTo>
                <a:lnTo>
                  <a:pt x="281545" y="608627"/>
                </a:lnTo>
                <a:cubicBezTo>
                  <a:pt x="273478" y="608627"/>
                  <a:pt x="266878" y="602037"/>
                  <a:pt x="266878" y="593982"/>
                </a:cubicBezTo>
                <a:lnTo>
                  <a:pt x="266878" y="350151"/>
                </a:lnTo>
                <a:cubicBezTo>
                  <a:pt x="266878" y="301824"/>
                  <a:pt x="294306" y="259941"/>
                  <a:pt x="334347" y="238852"/>
                </a:cubicBezTo>
                <a:cubicBezTo>
                  <a:pt x="294159" y="217471"/>
                  <a:pt x="266878" y="175295"/>
                  <a:pt x="266878" y="126822"/>
                </a:cubicBezTo>
                <a:cubicBezTo>
                  <a:pt x="266878" y="56967"/>
                  <a:pt x="323787" y="0"/>
                  <a:pt x="393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6" name="ïsļîḍe">
            <a:extLst>
              <a:ext uri="{FF2B5EF4-FFF2-40B4-BE49-F238E27FC236}">
                <a16:creationId xmlns:a16="http://schemas.microsoft.com/office/drawing/2014/main" id="{9423B035-AA4C-4365-8C7C-466B8757528B}"/>
              </a:ext>
            </a:extLst>
          </p:cNvPr>
          <p:cNvSpPr txBox="1"/>
          <p:nvPr/>
        </p:nvSpPr>
        <p:spPr>
          <a:xfrm>
            <a:off x="7895522" y="4186581"/>
            <a:ext cx="3266122" cy="149277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ïśḻiḍe">
            <a:extLst>
              <a:ext uri="{FF2B5EF4-FFF2-40B4-BE49-F238E27FC236}">
                <a16:creationId xmlns:a16="http://schemas.microsoft.com/office/drawing/2014/main" id="{A73D14D7-285E-4CD3-81E5-191D0F29EA17}"/>
              </a:ext>
            </a:extLst>
          </p:cNvPr>
          <p:cNvSpPr txBox="1"/>
          <p:nvPr/>
        </p:nvSpPr>
        <p:spPr>
          <a:xfrm>
            <a:off x="7895522" y="3790974"/>
            <a:ext cx="3266122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altLang="zh-CN" sz="1800"/>
              <a:t>Text here</a:t>
            </a:r>
            <a:endParaRPr lang="zh-CN" altLang="en-US" sz="1800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FB7F6C5-3374-444C-8343-B235586972FB}"/>
              </a:ext>
            </a:extLst>
          </p:cNvPr>
          <p:cNvCxnSpPr>
            <a:cxnSpLocks/>
          </p:cNvCxnSpPr>
          <p:nvPr/>
        </p:nvCxnSpPr>
        <p:spPr>
          <a:xfrm>
            <a:off x="7619455" y="3889781"/>
            <a:ext cx="0" cy="17408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34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1" name="í$ḷîḓe">
            <a:extLst>
              <a:ext uri="{FF2B5EF4-FFF2-40B4-BE49-F238E27FC236}">
                <a16:creationId xmlns:a16="http://schemas.microsoft.com/office/drawing/2014/main" id="{D3090CDA-9396-4E45-BE92-5D0FBEDF46F1}"/>
              </a:ext>
            </a:extLst>
          </p:cNvPr>
          <p:cNvSpPr/>
          <p:nvPr/>
        </p:nvSpPr>
        <p:spPr>
          <a:xfrm>
            <a:off x="683683" y="1671449"/>
            <a:ext cx="2681648" cy="2681648"/>
          </a:xfrm>
          <a:prstGeom prst="ellipse">
            <a:avLst/>
          </a:prstGeom>
          <a:blipFill>
            <a:blip r:embed="rId3"/>
            <a:srcRect/>
            <a:stretch>
              <a:fillRect l="-27298" t="295" r="-27281" b="-29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íṣḷîḓe">
            <a:extLst>
              <a:ext uri="{FF2B5EF4-FFF2-40B4-BE49-F238E27FC236}">
                <a16:creationId xmlns:a16="http://schemas.microsoft.com/office/drawing/2014/main" id="{B091FB0D-E91B-4A29-8B4A-9A162C4111B2}"/>
              </a:ext>
            </a:extLst>
          </p:cNvPr>
          <p:cNvSpPr/>
          <p:nvPr/>
        </p:nvSpPr>
        <p:spPr>
          <a:xfrm>
            <a:off x="677376" y="1846287"/>
            <a:ext cx="2331972" cy="23319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b="1"/>
          </a:p>
        </p:txBody>
      </p:sp>
      <p:sp>
        <p:nvSpPr>
          <p:cNvPr id="29" name="iṥ1ïḑê">
            <a:extLst>
              <a:ext uri="{FF2B5EF4-FFF2-40B4-BE49-F238E27FC236}">
                <a16:creationId xmlns:a16="http://schemas.microsoft.com/office/drawing/2014/main" id="{0E25097D-3033-43F1-9D11-9DD9FD9D8022}"/>
              </a:ext>
            </a:extLst>
          </p:cNvPr>
          <p:cNvSpPr txBox="1"/>
          <p:nvPr/>
        </p:nvSpPr>
        <p:spPr>
          <a:xfrm>
            <a:off x="578035" y="2396828"/>
            <a:ext cx="2530653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ísḻiḑé">
            <a:extLst>
              <a:ext uri="{FF2B5EF4-FFF2-40B4-BE49-F238E27FC236}">
                <a16:creationId xmlns:a16="http://schemas.microsoft.com/office/drawing/2014/main" id="{60A4BCF9-161B-4BFA-9E50-B984BFC1B020}"/>
              </a:ext>
            </a:extLst>
          </p:cNvPr>
          <p:cNvSpPr txBox="1"/>
          <p:nvPr/>
        </p:nvSpPr>
        <p:spPr>
          <a:xfrm>
            <a:off x="578036" y="2868407"/>
            <a:ext cx="2530653" cy="758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When you copy &amp; paste,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choose "keep text only" option.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6762D74-0442-4934-8C77-2566DE8FD073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3458712" y="3012274"/>
            <a:ext cx="79103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ḷiḓé">
            <a:extLst>
              <a:ext uri="{FF2B5EF4-FFF2-40B4-BE49-F238E27FC236}">
                <a16:creationId xmlns:a16="http://schemas.microsoft.com/office/drawing/2014/main" id="{257BAF7E-77FD-42F0-9597-0E93BEA4A0F5}"/>
              </a:ext>
            </a:extLst>
          </p:cNvPr>
          <p:cNvSpPr/>
          <p:nvPr/>
        </p:nvSpPr>
        <p:spPr>
          <a:xfrm>
            <a:off x="8652701" y="3267641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î$liḍé">
            <a:extLst>
              <a:ext uri="{FF2B5EF4-FFF2-40B4-BE49-F238E27FC236}">
                <a16:creationId xmlns:a16="http://schemas.microsoft.com/office/drawing/2014/main" id="{A6DE99FE-98B1-4212-A139-C96C70F8052E}"/>
              </a:ext>
            </a:extLst>
          </p:cNvPr>
          <p:cNvSpPr/>
          <p:nvPr/>
        </p:nvSpPr>
        <p:spPr>
          <a:xfrm>
            <a:off x="6037745" y="3267641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íṣḷîḑé">
            <a:extLst>
              <a:ext uri="{FF2B5EF4-FFF2-40B4-BE49-F238E27FC236}">
                <a16:creationId xmlns:a16="http://schemas.microsoft.com/office/drawing/2014/main" id="{C000FA73-8092-4D4D-8C14-83374A0942E8}"/>
              </a:ext>
            </a:extLst>
          </p:cNvPr>
          <p:cNvSpPr/>
          <p:nvPr/>
        </p:nvSpPr>
        <p:spPr>
          <a:xfrm>
            <a:off x="3499587" y="3267641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ïSlíďê">
            <a:extLst>
              <a:ext uri="{FF2B5EF4-FFF2-40B4-BE49-F238E27FC236}">
                <a16:creationId xmlns:a16="http://schemas.microsoft.com/office/drawing/2014/main" id="{81B405E3-ECE8-48C5-A347-47F0BC56F15C}"/>
              </a:ext>
            </a:extLst>
          </p:cNvPr>
          <p:cNvSpPr/>
          <p:nvPr/>
        </p:nvSpPr>
        <p:spPr>
          <a:xfrm>
            <a:off x="4760679" y="2939666"/>
            <a:ext cx="144764" cy="1452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ṣḻíḑe">
            <a:extLst>
              <a:ext uri="{FF2B5EF4-FFF2-40B4-BE49-F238E27FC236}">
                <a16:creationId xmlns:a16="http://schemas.microsoft.com/office/drawing/2014/main" id="{AF29244D-0EAD-4FBF-9AB1-6BD85DB847FD}"/>
              </a:ext>
            </a:extLst>
          </p:cNvPr>
          <p:cNvSpPr/>
          <p:nvPr/>
        </p:nvSpPr>
        <p:spPr>
          <a:xfrm>
            <a:off x="7427817" y="2939665"/>
            <a:ext cx="144764" cy="14522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ṡļiḍé">
            <a:extLst>
              <a:ext uri="{FF2B5EF4-FFF2-40B4-BE49-F238E27FC236}">
                <a16:creationId xmlns:a16="http://schemas.microsoft.com/office/drawing/2014/main" id="{C3C032FD-B9FC-4380-B2A5-15551BC59339}"/>
              </a:ext>
            </a:extLst>
          </p:cNvPr>
          <p:cNvSpPr/>
          <p:nvPr/>
        </p:nvSpPr>
        <p:spPr>
          <a:xfrm>
            <a:off x="9913636" y="2939665"/>
            <a:ext cx="144764" cy="14522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$ḷiďé">
            <a:extLst>
              <a:ext uri="{FF2B5EF4-FFF2-40B4-BE49-F238E27FC236}">
                <a16:creationId xmlns:a16="http://schemas.microsoft.com/office/drawing/2014/main" id="{A6B1236F-2D95-4DF4-AE01-BD37C7B4B5CC}"/>
              </a:ext>
            </a:extLst>
          </p:cNvPr>
          <p:cNvSpPr/>
          <p:nvPr/>
        </p:nvSpPr>
        <p:spPr>
          <a:xfrm>
            <a:off x="327048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ş1íḑe">
            <a:extLst>
              <a:ext uri="{FF2B5EF4-FFF2-40B4-BE49-F238E27FC236}">
                <a16:creationId xmlns:a16="http://schemas.microsoft.com/office/drawing/2014/main" id="{2800CE3D-2718-4E94-A3EF-60E39A295F78}"/>
              </a:ext>
            </a:extLst>
          </p:cNvPr>
          <p:cNvSpPr/>
          <p:nvPr/>
        </p:nvSpPr>
        <p:spPr>
          <a:xfrm>
            <a:off x="1136903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ľíḋé">
            <a:extLst>
              <a:ext uri="{FF2B5EF4-FFF2-40B4-BE49-F238E27FC236}">
                <a16:creationId xmlns:a16="http://schemas.microsoft.com/office/drawing/2014/main" id="{2CF79DCB-AB63-4064-B5F9-349BF972BB0A}"/>
              </a:ext>
            </a:extLst>
          </p:cNvPr>
          <p:cNvSpPr txBox="1"/>
          <p:nvPr/>
        </p:nvSpPr>
        <p:spPr>
          <a:xfrm>
            <a:off x="4297871" y="2571872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7" name="íṧlïďe">
            <a:extLst>
              <a:ext uri="{FF2B5EF4-FFF2-40B4-BE49-F238E27FC236}">
                <a16:creationId xmlns:a16="http://schemas.microsoft.com/office/drawing/2014/main" id="{36EBB255-B685-4074-AD78-4EDE41C45772}"/>
              </a:ext>
            </a:extLst>
          </p:cNvPr>
          <p:cNvSpPr/>
          <p:nvPr/>
        </p:nvSpPr>
        <p:spPr bwMode="auto">
          <a:xfrm>
            <a:off x="4460373" y="1824194"/>
            <a:ext cx="801384" cy="6486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îśļiḋe">
            <a:extLst>
              <a:ext uri="{FF2B5EF4-FFF2-40B4-BE49-F238E27FC236}">
                <a16:creationId xmlns:a16="http://schemas.microsoft.com/office/drawing/2014/main" id="{22C0CA21-AD75-4995-8F63-7951C69CEFDE}"/>
              </a:ext>
            </a:extLst>
          </p:cNvPr>
          <p:cNvSpPr txBox="1"/>
          <p:nvPr/>
        </p:nvSpPr>
        <p:spPr>
          <a:xfrm>
            <a:off x="6924065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9" name="iśliḍè">
            <a:extLst>
              <a:ext uri="{FF2B5EF4-FFF2-40B4-BE49-F238E27FC236}">
                <a16:creationId xmlns:a16="http://schemas.microsoft.com/office/drawing/2014/main" id="{51463DA0-5B45-438E-BBA4-7AFA6014BAB8}"/>
              </a:ext>
            </a:extLst>
          </p:cNvPr>
          <p:cNvSpPr txBox="1"/>
          <p:nvPr/>
        </p:nvSpPr>
        <p:spPr>
          <a:xfrm>
            <a:off x="9397262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0" name="ïṣ1îḍê">
            <a:extLst>
              <a:ext uri="{FF2B5EF4-FFF2-40B4-BE49-F238E27FC236}">
                <a16:creationId xmlns:a16="http://schemas.microsoft.com/office/drawing/2014/main" id="{0EAA6F18-68E4-4AD3-A87F-89487814D218}"/>
              </a:ext>
            </a:extLst>
          </p:cNvPr>
          <p:cNvSpPr/>
          <p:nvPr/>
        </p:nvSpPr>
        <p:spPr bwMode="auto">
          <a:xfrm>
            <a:off x="7108850" y="1806640"/>
            <a:ext cx="756818" cy="720778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ïş1ïḍê">
            <a:extLst>
              <a:ext uri="{FF2B5EF4-FFF2-40B4-BE49-F238E27FC236}">
                <a16:creationId xmlns:a16="http://schemas.microsoft.com/office/drawing/2014/main" id="{2065B308-3229-431D-A0D4-2AC504B068DE}"/>
              </a:ext>
            </a:extLst>
          </p:cNvPr>
          <p:cNvSpPr/>
          <p:nvPr/>
        </p:nvSpPr>
        <p:spPr bwMode="auto">
          <a:xfrm>
            <a:off x="9548360" y="1719044"/>
            <a:ext cx="824193" cy="812291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3323D22-C5C9-4A46-A555-D3EA8B54F193}"/>
              </a:ext>
            </a:extLst>
          </p:cNvPr>
          <p:cNvCxnSpPr>
            <a:cxnSpLocks/>
          </p:cNvCxnSpPr>
          <p:nvPr/>
        </p:nvCxnSpPr>
        <p:spPr>
          <a:xfrm>
            <a:off x="6078503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72191A9-3F79-4EC5-85D8-9512DC2F3516}"/>
              </a:ext>
            </a:extLst>
          </p:cNvPr>
          <p:cNvCxnSpPr>
            <a:cxnSpLocks/>
          </p:cNvCxnSpPr>
          <p:nvPr/>
        </p:nvCxnSpPr>
        <p:spPr>
          <a:xfrm>
            <a:off x="8831228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ṥlïḑé">
            <a:extLst>
              <a:ext uri="{FF2B5EF4-FFF2-40B4-BE49-F238E27FC236}">
                <a16:creationId xmlns:a16="http://schemas.microsoft.com/office/drawing/2014/main" id="{B8C72E5D-F471-4F7A-8BDA-564D5930ABC0}"/>
              </a:ext>
            </a:extLst>
          </p:cNvPr>
          <p:cNvSpPr txBox="1"/>
          <p:nvPr/>
        </p:nvSpPr>
        <p:spPr>
          <a:xfrm>
            <a:off x="34995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íśľîḍé">
            <a:extLst>
              <a:ext uri="{FF2B5EF4-FFF2-40B4-BE49-F238E27FC236}">
                <a16:creationId xmlns:a16="http://schemas.microsoft.com/office/drawing/2014/main" id="{CD987DD2-4960-4AD9-B006-F0423591B5C0}"/>
              </a:ext>
            </a:extLst>
          </p:cNvPr>
          <p:cNvSpPr txBox="1"/>
          <p:nvPr/>
        </p:nvSpPr>
        <p:spPr>
          <a:xfrm>
            <a:off x="61857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6" name="iŝḷïḋè">
            <a:extLst>
              <a:ext uri="{FF2B5EF4-FFF2-40B4-BE49-F238E27FC236}">
                <a16:creationId xmlns:a16="http://schemas.microsoft.com/office/drawing/2014/main" id="{967223EC-6C0B-406B-8C6E-42893364BB60}"/>
              </a:ext>
            </a:extLst>
          </p:cNvPr>
          <p:cNvSpPr txBox="1"/>
          <p:nvPr/>
        </p:nvSpPr>
        <p:spPr>
          <a:xfrm>
            <a:off x="8919461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103491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426958" y="578489"/>
            <a:ext cx="5338085" cy="1452254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Thanks.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b="0" dirty="0">
                <a:solidFill>
                  <a:schemeClr val="bg1"/>
                </a:solidFill>
              </a:rPr>
              <a:t>And Your Slogan Here.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3886168" y="2292648"/>
            <a:ext cx="4127502" cy="3108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3886168" y="2608282"/>
            <a:ext cx="4127502" cy="3108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354147" y="2974381"/>
            <a:ext cx="9166341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选题背景和研究意义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354147" y="3896718"/>
            <a:ext cx="9166341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ṩlíḑe">
            <a:extLst>
              <a:ext uri="{FF2B5EF4-FFF2-40B4-BE49-F238E27FC236}">
                <a16:creationId xmlns:a16="http://schemas.microsoft.com/office/drawing/2014/main" id="{CB05D7DD-1444-4375-B694-49B624BC4070}"/>
              </a:ext>
            </a:extLst>
          </p:cNvPr>
          <p:cNvSpPr/>
          <p:nvPr/>
        </p:nvSpPr>
        <p:spPr bwMode="auto">
          <a:xfrm>
            <a:off x="669925" y="11320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i$ļiḋè">
            <a:extLst>
              <a:ext uri="{FF2B5EF4-FFF2-40B4-BE49-F238E27FC236}">
                <a16:creationId xmlns:a16="http://schemas.microsoft.com/office/drawing/2014/main" id="{EC82BDF4-D196-4EE1-B2B4-3DE7CF54F0FC}"/>
              </a:ext>
            </a:extLst>
          </p:cNvPr>
          <p:cNvSpPr/>
          <p:nvPr/>
        </p:nvSpPr>
        <p:spPr bwMode="auto">
          <a:xfrm>
            <a:off x="6235191" y="1132050"/>
            <a:ext cx="5286886" cy="61880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6B96723-44E3-4E76-AEC8-5E552F14EE2B}"/>
              </a:ext>
            </a:extLst>
          </p:cNvPr>
          <p:cNvCxnSpPr>
            <a:cxnSpLocks/>
          </p:cNvCxnSpPr>
          <p:nvPr/>
        </p:nvCxnSpPr>
        <p:spPr>
          <a:xfrm>
            <a:off x="6070601" y="1750852"/>
            <a:ext cx="0" cy="439277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1îḍê">
            <a:extLst>
              <a:ext uri="{FF2B5EF4-FFF2-40B4-BE49-F238E27FC236}">
                <a16:creationId xmlns:a16="http://schemas.microsoft.com/office/drawing/2014/main" id="{681B7362-F287-483E-AD4C-EBFAA9327426}"/>
              </a:ext>
            </a:extLst>
          </p:cNvPr>
          <p:cNvSpPr/>
          <p:nvPr/>
        </p:nvSpPr>
        <p:spPr bwMode="auto">
          <a:xfrm>
            <a:off x="688311" y="18601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0" name="íŝľiḑé">
            <a:extLst>
              <a:ext uri="{FF2B5EF4-FFF2-40B4-BE49-F238E27FC236}">
                <a16:creationId xmlns:a16="http://schemas.microsoft.com/office/drawing/2014/main" id="{50567731-C23B-4058-9CAE-2E3E8D2D5266}"/>
              </a:ext>
            </a:extLst>
          </p:cNvPr>
          <p:cNvSpPr/>
          <p:nvPr/>
        </p:nvSpPr>
        <p:spPr bwMode="auto">
          <a:xfrm>
            <a:off x="6112807" y="186015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1" name="îṡ1îḋê">
            <a:extLst>
              <a:ext uri="{FF2B5EF4-FFF2-40B4-BE49-F238E27FC236}">
                <a16:creationId xmlns:a16="http://schemas.microsoft.com/office/drawing/2014/main" id="{1788D89A-F51A-45A4-B1B6-A704B2BA49EC}"/>
              </a:ext>
            </a:extLst>
          </p:cNvPr>
          <p:cNvSpPr/>
          <p:nvPr/>
        </p:nvSpPr>
        <p:spPr bwMode="auto">
          <a:xfrm>
            <a:off x="688311" y="30029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2" name="ísḻiďê">
            <a:extLst>
              <a:ext uri="{FF2B5EF4-FFF2-40B4-BE49-F238E27FC236}">
                <a16:creationId xmlns:a16="http://schemas.microsoft.com/office/drawing/2014/main" id="{A4C1574A-D83A-4559-B6E6-D793BAAFC56A}"/>
              </a:ext>
            </a:extLst>
          </p:cNvPr>
          <p:cNvSpPr/>
          <p:nvPr/>
        </p:nvSpPr>
        <p:spPr bwMode="auto">
          <a:xfrm>
            <a:off x="6112807" y="3002976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3" name="íŝļíďê">
            <a:extLst>
              <a:ext uri="{FF2B5EF4-FFF2-40B4-BE49-F238E27FC236}">
                <a16:creationId xmlns:a16="http://schemas.microsoft.com/office/drawing/2014/main" id="{34BC5D8F-146C-4172-9577-C5113EA0F69E}"/>
              </a:ext>
            </a:extLst>
          </p:cNvPr>
          <p:cNvSpPr/>
          <p:nvPr/>
        </p:nvSpPr>
        <p:spPr bwMode="auto">
          <a:xfrm>
            <a:off x="688311" y="41458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4" name="iŝ1ïḍè">
            <a:extLst>
              <a:ext uri="{FF2B5EF4-FFF2-40B4-BE49-F238E27FC236}">
                <a16:creationId xmlns:a16="http://schemas.microsoft.com/office/drawing/2014/main" id="{0EBE5486-1ED6-4BF4-A0D8-72B93622A0AC}"/>
              </a:ext>
            </a:extLst>
          </p:cNvPr>
          <p:cNvSpPr/>
          <p:nvPr/>
        </p:nvSpPr>
        <p:spPr bwMode="auto">
          <a:xfrm>
            <a:off x="6112807" y="4145801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5" name="îşlîḍê">
            <a:extLst>
              <a:ext uri="{FF2B5EF4-FFF2-40B4-BE49-F238E27FC236}">
                <a16:creationId xmlns:a16="http://schemas.microsoft.com/office/drawing/2014/main" id="{78ABD9AF-BBD8-4FB0-BC9C-ADDC380CE27D}"/>
              </a:ext>
            </a:extLst>
          </p:cNvPr>
          <p:cNvSpPr/>
          <p:nvPr/>
        </p:nvSpPr>
        <p:spPr bwMode="auto">
          <a:xfrm>
            <a:off x="688311" y="5288625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sp>
        <p:nvSpPr>
          <p:cNvPr id="16" name="íŝḻîḓe">
            <a:extLst>
              <a:ext uri="{FF2B5EF4-FFF2-40B4-BE49-F238E27FC236}">
                <a16:creationId xmlns:a16="http://schemas.microsoft.com/office/drawing/2014/main" id="{EFB142D8-2BEB-48F2-94EE-1EA806208E5D}"/>
              </a:ext>
            </a:extLst>
          </p:cNvPr>
          <p:cNvSpPr/>
          <p:nvPr/>
        </p:nvSpPr>
        <p:spPr bwMode="auto">
          <a:xfrm>
            <a:off x="6112807" y="5288625"/>
            <a:ext cx="5407681" cy="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When you copy &amp; paste, choose "keep text only" option.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82F88A7-C1CD-4A27-8480-EBC6B57BA721}"/>
              </a:ext>
            </a:extLst>
          </p:cNvPr>
          <p:cNvCxnSpPr/>
          <p:nvPr/>
        </p:nvCxnSpPr>
        <p:spPr>
          <a:xfrm>
            <a:off x="688311" y="27252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1C8EAA2-DF17-4959-9DB6-25EC79B6EBA0}"/>
              </a:ext>
            </a:extLst>
          </p:cNvPr>
          <p:cNvCxnSpPr/>
          <p:nvPr/>
        </p:nvCxnSpPr>
        <p:spPr>
          <a:xfrm>
            <a:off x="6251988" y="27252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7E3369D-09D9-4273-BE9B-C68B57CB5166}"/>
              </a:ext>
            </a:extLst>
          </p:cNvPr>
          <p:cNvCxnSpPr/>
          <p:nvPr/>
        </p:nvCxnSpPr>
        <p:spPr>
          <a:xfrm>
            <a:off x="688311" y="38809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A508C90-FC25-4918-AD43-373EE584B068}"/>
              </a:ext>
            </a:extLst>
          </p:cNvPr>
          <p:cNvCxnSpPr/>
          <p:nvPr/>
        </p:nvCxnSpPr>
        <p:spPr>
          <a:xfrm>
            <a:off x="6251988" y="38809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F05410C-C82B-486B-8897-7268D264DF9D}"/>
              </a:ext>
            </a:extLst>
          </p:cNvPr>
          <p:cNvCxnSpPr/>
          <p:nvPr/>
        </p:nvCxnSpPr>
        <p:spPr>
          <a:xfrm>
            <a:off x="688311" y="50366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8551CC9-B97B-46A3-9919-9813AE6183F3}"/>
              </a:ext>
            </a:extLst>
          </p:cNvPr>
          <p:cNvCxnSpPr/>
          <p:nvPr/>
        </p:nvCxnSpPr>
        <p:spPr>
          <a:xfrm>
            <a:off x="6251988" y="5036602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101B47C-AF56-4BB0-BA13-30403100040B}"/>
              </a:ext>
            </a:extLst>
          </p:cNvPr>
          <p:cNvCxnSpPr/>
          <p:nvPr/>
        </p:nvCxnSpPr>
        <p:spPr>
          <a:xfrm>
            <a:off x="688311" y="6143625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533B8B2-B054-414C-B578-3A29B8BC7605}"/>
              </a:ext>
            </a:extLst>
          </p:cNvPr>
          <p:cNvCxnSpPr/>
          <p:nvPr/>
        </p:nvCxnSpPr>
        <p:spPr>
          <a:xfrm>
            <a:off x="6251988" y="6143625"/>
            <a:ext cx="526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7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ślîḑè">
            <a:extLst>
              <a:ext uri="{FF2B5EF4-FFF2-40B4-BE49-F238E27FC236}">
                <a16:creationId xmlns:a16="http://schemas.microsoft.com/office/drawing/2014/main" id="{175291DF-8921-470F-ABF2-47544C728C0A}"/>
              </a:ext>
            </a:extLst>
          </p:cNvPr>
          <p:cNvSpPr/>
          <p:nvPr/>
        </p:nvSpPr>
        <p:spPr bwMode="auto">
          <a:xfrm>
            <a:off x="670975" y="2702383"/>
            <a:ext cx="4480025" cy="1870908"/>
          </a:xfrm>
          <a:prstGeom prst="homePlate">
            <a:avLst/>
          </a:prstGeom>
          <a:blipFill>
            <a:blip r:embed="rId3"/>
            <a:srcRect/>
            <a:stretch>
              <a:fillRect l="42" t="-26661" r="-42" b="-2824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śḻïďe">
            <a:extLst>
              <a:ext uri="{FF2B5EF4-FFF2-40B4-BE49-F238E27FC236}">
                <a16:creationId xmlns:a16="http://schemas.microsoft.com/office/drawing/2014/main" id="{0DE47E9D-E230-49FB-9536-79E6BCFCDD1A}"/>
              </a:ext>
            </a:extLst>
          </p:cNvPr>
          <p:cNvSpPr/>
          <p:nvPr/>
        </p:nvSpPr>
        <p:spPr bwMode="auto">
          <a:xfrm>
            <a:off x="670975" y="2702383"/>
            <a:ext cx="3085025" cy="1870908"/>
          </a:xfrm>
          <a:prstGeom prst="rect">
            <a:avLst/>
          </a:prstGeom>
          <a:solidFill>
            <a:schemeClr val="tx1">
              <a:alpha val="6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îṩḷïḓé">
            <a:extLst>
              <a:ext uri="{FF2B5EF4-FFF2-40B4-BE49-F238E27FC236}">
                <a16:creationId xmlns:a16="http://schemas.microsoft.com/office/drawing/2014/main" id="{48565CDC-EEFB-426B-A9F2-54AEB3473D5C}"/>
              </a:ext>
            </a:extLst>
          </p:cNvPr>
          <p:cNvSpPr/>
          <p:nvPr/>
        </p:nvSpPr>
        <p:spPr bwMode="auto">
          <a:xfrm>
            <a:off x="680575" y="3538615"/>
            <a:ext cx="352542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Copy paste fonts. Choose the only option to retain text.</a:t>
            </a:r>
          </a:p>
        </p:txBody>
      </p:sp>
      <p:sp>
        <p:nvSpPr>
          <p:cNvPr id="9" name="íṡḷiďé">
            <a:extLst>
              <a:ext uri="{FF2B5EF4-FFF2-40B4-BE49-F238E27FC236}">
                <a16:creationId xmlns:a16="http://schemas.microsoft.com/office/drawing/2014/main" id="{D4F4AA7D-D0FB-407C-841F-CDD16FB828A8}"/>
              </a:ext>
            </a:extLst>
          </p:cNvPr>
          <p:cNvSpPr txBox="1"/>
          <p:nvPr/>
        </p:nvSpPr>
        <p:spPr bwMode="auto">
          <a:xfrm>
            <a:off x="680575" y="3119380"/>
            <a:ext cx="352542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iŝḷîḓe">
            <a:extLst>
              <a:ext uri="{FF2B5EF4-FFF2-40B4-BE49-F238E27FC236}">
                <a16:creationId xmlns:a16="http://schemas.microsoft.com/office/drawing/2014/main" id="{E4CE2D4E-8447-4C91-9469-A2A5C2E74505}"/>
              </a:ext>
            </a:extLst>
          </p:cNvPr>
          <p:cNvSpPr/>
          <p:nvPr/>
        </p:nvSpPr>
        <p:spPr>
          <a:xfrm flipH="1">
            <a:off x="5781000" y="1123950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4" name="ïṧlîḓê">
            <a:extLst>
              <a:ext uri="{FF2B5EF4-FFF2-40B4-BE49-F238E27FC236}">
                <a16:creationId xmlns:a16="http://schemas.microsoft.com/office/drawing/2014/main" id="{F228728D-71CA-42B5-B45E-3398952CCC5B}"/>
              </a:ext>
            </a:extLst>
          </p:cNvPr>
          <p:cNvSpPr/>
          <p:nvPr/>
        </p:nvSpPr>
        <p:spPr>
          <a:xfrm>
            <a:off x="9561000" y="1130098"/>
            <a:ext cx="1960025" cy="858902"/>
          </a:xfrm>
          <a:prstGeom prst="rect">
            <a:avLst/>
          </a:prstGeom>
          <a:blipFill>
            <a:blip r:embed="rId4"/>
            <a:srcRect/>
            <a:stretch>
              <a:fillRect l="3161" t="-22221" r="-3161" b="-25407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32" name="îṩḻídê">
            <a:extLst>
              <a:ext uri="{FF2B5EF4-FFF2-40B4-BE49-F238E27FC236}">
                <a16:creationId xmlns:a16="http://schemas.microsoft.com/office/drawing/2014/main" id="{C8AC05FE-3F0D-467E-8A42-4C8EC5D21B61}"/>
              </a:ext>
            </a:extLst>
          </p:cNvPr>
          <p:cNvSpPr txBox="1"/>
          <p:nvPr/>
        </p:nvSpPr>
        <p:spPr>
          <a:xfrm>
            <a:off x="6222303" y="1280089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iş1iḓê">
            <a:extLst>
              <a:ext uri="{FF2B5EF4-FFF2-40B4-BE49-F238E27FC236}">
                <a16:creationId xmlns:a16="http://schemas.microsoft.com/office/drawing/2014/main" id="{C5D96CCB-75EC-4935-B8A4-87ACE72C0479}"/>
              </a:ext>
            </a:extLst>
          </p:cNvPr>
          <p:cNvSpPr/>
          <p:nvPr/>
        </p:nvSpPr>
        <p:spPr>
          <a:xfrm flipH="1">
            <a:off x="5781000" y="2162606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0" name="ïṥ1ïḍè">
            <a:extLst>
              <a:ext uri="{FF2B5EF4-FFF2-40B4-BE49-F238E27FC236}">
                <a16:creationId xmlns:a16="http://schemas.microsoft.com/office/drawing/2014/main" id="{66689E13-EEDD-4B4D-8E00-98F32E25ECCC}"/>
              </a:ext>
            </a:extLst>
          </p:cNvPr>
          <p:cNvSpPr/>
          <p:nvPr/>
        </p:nvSpPr>
        <p:spPr>
          <a:xfrm>
            <a:off x="9561000" y="2168754"/>
            <a:ext cx="1960025" cy="858902"/>
          </a:xfrm>
          <a:prstGeom prst="rect">
            <a:avLst/>
          </a:prstGeom>
          <a:blipFill>
            <a:blip r:embed="rId5"/>
            <a:srcRect/>
            <a:stretch>
              <a:fillRect l="3161" t="-20432" r="-3161" b="-2719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8" name="ïśľîḍê">
            <a:extLst>
              <a:ext uri="{FF2B5EF4-FFF2-40B4-BE49-F238E27FC236}">
                <a16:creationId xmlns:a16="http://schemas.microsoft.com/office/drawing/2014/main" id="{BF9EC784-BD4E-4932-9424-CAA38FAD118E}"/>
              </a:ext>
            </a:extLst>
          </p:cNvPr>
          <p:cNvSpPr txBox="1"/>
          <p:nvPr/>
        </p:nvSpPr>
        <p:spPr>
          <a:xfrm>
            <a:off x="6222303" y="2318745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îṧļïďe">
            <a:extLst>
              <a:ext uri="{FF2B5EF4-FFF2-40B4-BE49-F238E27FC236}">
                <a16:creationId xmlns:a16="http://schemas.microsoft.com/office/drawing/2014/main" id="{40C6A524-CD7F-4517-9D1C-F97B392A633C}"/>
              </a:ext>
            </a:extLst>
          </p:cNvPr>
          <p:cNvSpPr/>
          <p:nvPr/>
        </p:nvSpPr>
        <p:spPr>
          <a:xfrm flipH="1">
            <a:off x="5781000" y="3201262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6" name="ïşḷïḋè">
            <a:extLst>
              <a:ext uri="{FF2B5EF4-FFF2-40B4-BE49-F238E27FC236}">
                <a16:creationId xmlns:a16="http://schemas.microsoft.com/office/drawing/2014/main" id="{05057C26-C605-4E38-86EE-DBE8A563E9C7}"/>
              </a:ext>
            </a:extLst>
          </p:cNvPr>
          <p:cNvSpPr/>
          <p:nvPr/>
        </p:nvSpPr>
        <p:spPr>
          <a:xfrm>
            <a:off x="9561000" y="3207410"/>
            <a:ext cx="1960025" cy="858902"/>
          </a:xfrm>
          <a:prstGeom prst="rect">
            <a:avLst/>
          </a:prstGeom>
          <a:blipFill>
            <a:blip r:embed="rId6"/>
            <a:srcRect/>
            <a:stretch>
              <a:fillRect l="3161" t="-18644" r="-3161" b="-2898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4" name="ïSľïďê">
            <a:extLst>
              <a:ext uri="{FF2B5EF4-FFF2-40B4-BE49-F238E27FC236}">
                <a16:creationId xmlns:a16="http://schemas.microsoft.com/office/drawing/2014/main" id="{75A04458-2C12-460D-90AD-E9D934EEC4CA}"/>
              </a:ext>
            </a:extLst>
          </p:cNvPr>
          <p:cNvSpPr txBox="1"/>
          <p:nvPr/>
        </p:nvSpPr>
        <p:spPr>
          <a:xfrm>
            <a:off x="6222303" y="3357401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î$ḻïḓe">
            <a:extLst>
              <a:ext uri="{FF2B5EF4-FFF2-40B4-BE49-F238E27FC236}">
                <a16:creationId xmlns:a16="http://schemas.microsoft.com/office/drawing/2014/main" id="{521D5A92-1C43-46AA-A609-6CEC309AE2D9}"/>
              </a:ext>
            </a:extLst>
          </p:cNvPr>
          <p:cNvSpPr/>
          <p:nvPr/>
        </p:nvSpPr>
        <p:spPr>
          <a:xfrm flipH="1">
            <a:off x="5781000" y="4239918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2" name="iSľïďè">
            <a:extLst>
              <a:ext uri="{FF2B5EF4-FFF2-40B4-BE49-F238E27FC236}">
                <a16:creationId xmlns:a16="http://schemas.microsoft.com/office/drawing/2014/main" id="{7364C5DB-9FFA-4F32-9660-0CAF93A9B119}"/>
              </a:ext>
            </a:extLst>
          </p:cNvPr>
          <p:cNvSpPr/>
          <p:nvPr/>
        </p:nvSpPr>
        <p:spPr>
          <a:xfrm>
            <a:off x="9561000" y="4246066"/>
            <a:ext cx="1960025" cy="858902"/>
          </a:xfrm>
          <a:prstGeom prst="rect">
            <a:avLst/>
          </a:prstGeom>
          <a:blipFill>
            <a:blip r:embed="rId7"/>
            <a:srcRect/>
            <a:stretch>
              <a:fillRect l="3161" t="-16856" r="-3161" b="-3077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0" name="íS1iḓè">
            <a:extLst>
              <a:ext uri="{FF2B5EF4-FFF2-40B4-BE49-F238E27FC236}">
                <a16:creationId xmlns:a16="http://schemas.microsoft.com/office/drawing/2014/main" id="{307177C8-3832-423D-AB32-04FEED95A119}"/>
              </a:ext>
            </a:extLst>
          </p:cNvPr>
          <p:cNvSpPr txBox="1"/>
          <p:nvPr/>
        </p:nvSpPr>
        <p:spPr>
          <a:xfrm>
            <a:off x="6222303" y="4396057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íśḻidê">
            <a:extLst>
              <a:ext uri="{FF2B5EF4-FFF2-40B4-BE49-F238E27FC236}">
                <a16:creationId xmlns:a16="http://schemas.microsoft.com/office/drawing/2014/main" id="{6CEB618F-AFB8-419A-8EA6-E5C8092C155E}"/>
              </a:ext>
            </a:extLst>
          </p:cNvPr>
          <p:cNvSpPr/>
          <p:nvPr/>
        </p:nvSpPr>
        <p:spPr>
          <a:xfrm flipH="1">
            <a:off x="5781000" y="5278575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8" name="íšlîdè">
            <a:extLst>
              <a:ext uri="{FF2B5EF4-FFF2-40B4-BE49-F238E27FC236}">
                <a16:creationId xmlns:a16="http://schemas.microsoft.com/office/drawing/2014/main" id="{B0F06699-2441-4DAC-A263-D1835AD830E7}"/>
              </a:ext>
            </a:extLst>
          </p:cNvPr>
          <p:cNvSpPr/>
          <p:nvPr/>
        </p:nvSpPr>
        <p:spPr>
          <a:xfrm>
            <a:off x="9561000" y="5284723"/>
            <a:ext cx="1960025" cy="858902"/>
          </a:xfrm>
          <a:prstGeom prst="rect">
            <a:avLst/>
          </a:prstGeom>
          <a:blipFill>
            <a:blip r:embed="rId8"/>
            <a:srcRect/>
            <a:stretch>
              <a:fillRect l="3161" t="-15068" r="-3161" b="-3256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16" name="ïšľíḋe">
            <a:extLst>
              <a:ext uri="{FF2B5EF4-FFF2-40B4-BE49-F238E27FC236}">
                <a16:creationId xmlns:a16="http://schemas.microsoft.com/office/drawing/2014/main" id="{6AAC5307-A70B-494A-8285-BC491BD03423}"/>
              </a:ext>
            </a:extLst>
          </p:cNvPr>
          <p:cNvSpPr txBox="1"/>
          <p:nvPr/>
        </p:nvSpPr>
        <p:spPr>
          <a:xfrm>
            <a:off x="6222303" y="5434714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386435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2354147" y="2974381"/>
            <a:ext cx="9166341" cy="656792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研究思路与研究方法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2354147" y="3896718"/>
            <a:ext cx="9166341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lvl="0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286549" y="2952393"/>
            <a:ext cx="738744" cy="9443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1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547DA6-2023-4D0B-99FF-FCF425656AF9}"/>
              </a:ext>
            </a:extLst>
          </p:cNvPr>
          <p:cNvCxnSpPr/>
          <p:nvPr/>
        </p:nvCxnSpPr>
        <p:spPr>
          <a:xfrm>
            <a:off x="6186000" y="1136538"/>
            <a:ext cx="0" cy="50070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ṡļîdê"/>
          <p:cNvSpPr/>
          <p:nvPr/>
        </p:nvSpPr>
        <p:spPr bwMode="auto">
          <a:xfrm>
            <a:off x="1667685" y="1831731"/>
            <a:ext cx="1519420" cy="2279127"/>
          </a:xfrm>
          <a:custGeom>
            <a:avLst/>
            <a:gdLst>
              <a:gd name="T0" fmla="*/ 512 w 512"/>
              <a:gd name="T1" fmla="*/ 48 h 768"/>
              <a:gd name="T2" fmla="*/ 464 w 512"/>
              <a:gd name="T3" fmla="*/ 0 h 768"/>
              <a:gd name="T4" fmla="*/ 48 w 512"/>
              <a:gd name="T5" fmla="*/ 0 h 768"/>
              <a:gd name="T6" fmla="*/ 0 w 512"/>
              <a:gd name="T7" fmla="*/ 48 h 768"/>
              <a:gd name="T8" fmla="*/ 0 w 512"/>
              <a:gd name="T9" fmla="*/ 768 h 768"/>
              <a:gd name="T10" fmla="*/ 512 w 512"/>
              <a:gd name="T11" fmla="*/ 768 h 768"/>
              <a:gd name="T12" fmla="*/ 512 w 512"/>
              <a:gd name="T13" fmla="*/ 4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768">
                <a:moveTo>
                  <a:pt x="512" y="48"/>
                </a:moveTo>
                <a:cubicBezTo>
                  <a:pt x="512" y="21"/>
                  <a:pt x="491" y="0"/>
                  <a:pt x="46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68"/>
                  <a:pt x="0" y="768"/>
                  <a:pt x="0" y="768"/>
                </a:cubicBezTo>
                <a:cubicBezTo>
                  <a:pt x="512" y="768"/>
                  <a:pt x="512" y="768"/>
                  <a:pt x="512" y="768"/>
                </a:cubicBezTo>
                <a:lnTo>
                  <a:pt x="51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îSľíḍé"/>
          <p:cNvSpPr/>
          <p:nvPr/>
        </p:nvSpPr>
        <p:spPr bwMode="auto">
          <a:xfrm>
            <a:off x="1633920" y="1797966"/>
            <a:ext cx="1591172" cy="2346657"/>
          </a:xfrm>
          <a:custGeom>
            <a:avLst/>
            <a:gdLst>
              <a:gd name="T0" fmla="*/ 524 w 536"/>
              <a:gd name="T1" fmla="*/ 792 h 792"/>
              <a:gd name="T2" fmla="*/ 0 w 536"/>
              <a:gd name="T3" fmla="*/ 792 h 792"/>
              <a:gd name="T4" fmla="*/ 0 w 536"/>
              <a:gd name="T5" fmla="*/ 60 h 792"/>
              <a:gd name="T6" fmla="*/ 60 w 536"/>
              <a:gd name="T7" fmla="*/ 0 h 792"/>
              <a:gd name="T8" fmla="*/ 476 w 536"/>
              <a:gd name="T9" fmla="*/ 0 h 792"/>
              <a:gd name="T10" fmla="*/ 536 w 536"/>
              <a:gd name="T11" fmla="*/ 60 h 792"/>
              <a:gd name="T12" fmla="*/ 512 w 536"/>
              <a:gd name="T13" fmla="*/ 60 h 792"/>
              <a:gd name="T14" fmla="*/ 476 w 536"/>
              <a:gd name="T15" fmla="*/ 24 h 792"/>
              <a:gd name="T16" fmla="*/ 60 w 536"/>
              <a:gd name="T17" fmla="*/ 24 h 792"/>
              <a:gd name="T18" fmla="*/ 24 w 536"/>
              <a:gd name="T19" fmla="*/ 60 h 792"/>
              <a:gd name="T20" fmla="*/ 24 w 536"/>
              <a:gd name="T21" fmla="*/ 768 h 792"/>
              <a:gd name="T22" fmla="*/ 524 w 536"/>
              <a:gd name="T23" fmla="*/ 768 h 792"/>
              <a:gd name="T24" fmla="*/ 524 w 536"/>
              <a:gd name="T25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6" h="792">
                <a:moveTo>
                  <a:pt x="524" y="792"/>
                </a:moveTo>
                <a:cubicBezTo>
                  <a:pt x="0" y="792"/>
                  <a:pt x="0" y="792"/>
                  <a:pt x="0" y="79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509" y="0"/>
                  <a:pt x="536" y="27"/>
                  <a:pt x="536" y="60"/>
                </a:cubicBezTo>
                <a:cubicBezTo>
                  <a:pt x="512" y="60"/>
                  <a:pt x="512" y="60"/>
                  <a:pt x="512" y="60"/>
                </a:cubicBezTo>
                <a:cubicBezTo>
                  <a:pt x="512" y="40"/>
                  <a:pt x="496" y="24"/>
                  <a:pt x="47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40" y="24"/>
                  <a:pt x="24" y="40"/>
                  <a:pt x="24" y="60"/>
                </a:cubicBezTo>
                <a:cubicBezTo>
                  <a:pt x="24" y="768"/>
                  <a:pt x="24" y="768"/>
                  <a:pt x="24" y="768"/>
                </a:cubicBezTo>
                <a:cubicBezTo>
                  <a:pt x="524" y="768"/>
                  <a:pt x="524" y="768"/>
                  <a:pt x="524" y="768"/>
                </a:cubicBezTo>
                <a:lnTo>
                  <a:pt x="524" y="79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ïślîḑe"/>
          <p:cNvSpPr/>
          <p:nvPr/>
        </p:nvSpPr>
        <p:spPr bwMode="auto">
          <a:xfrm>
            <a:off x="1667685" y="4110858"/>
            <a:ext cx="1519420" cy="379854"/>
          </a:xfrm>
          <a:custGeom>
            <a:avLst/>
            <a:gdLst>
              <a:gd name="T0" fmla="*/ 48 w 512"/>
              <a:gd name="T1" fmla="*/ 128 h 128"/>
              <a:gd name="T2" fmla="*/ 464 w 512"/>
              <a:gd name="T3" fmla="*/ 128 h 128"/>
              <a:gd name="T4" fmla="*/ 512 w 512"/>
              <a:gd name="T5" fmla="*/ 80 h 128"/>
              <a:gd name="T6" fmla="*/ 512 w 512"/>
              <a:gd name="T7" fmla="*/ 0 h 128"/>
              <a:gd name="T8" fmla="*/ 0 w 512"/>
              <a:gd name="T9" fmla="*/ 0 h 128"/>
              <a:gd name="T10" fmla="*/ 0 w 512"/>
              <a:gd name="T11" fmla="*/ 80 h 128"/>
              <a:gd name="T12" fmla="*/ 48 w 512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128">
                <a:moveTo>
                  <a:pt x="48" y="128"/>
                </a:moveTo>
                <a:cubicBezTo>
                  <a:pt x="464" y="128"/>
                  <a:pt x="464" y="128"/>
                  <a:pt x="464" y="128"/>
                </a:cubicBezTo>
                <a:cubicBezTo>
                  <a:pt x="491" y="128"/>
                  <a:pt x="512" y="107"/>
                  <a:pt x="512" y="80"/>
                </a:cubicBezTo>
                <a:cubicBezTo>
                  <a:pt x="512" y="0"/>
                  <a:pt x="512" y="0"/>
                  <a:pt x="5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lose/>
              </a:path>
            </a:pathLst>
          </a:cu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ïṣlíḓé"/>
          <p:cNvSpPr/>
          <p:nvPr/>
        </p:nvSpPr>
        <p:spPr bwMode="auto">
          <a:xfrm>
            <a:off x="1633920" y="4077093"/>
            <a:ext cx="1591172" cy="447384"/>
          </a:xfrm>
          <a:custGeom>
            <a:avLst/>
            <a:gdLst>
              <a:gd name="T0" fmla="*/ 476 w 536"/>
              <a:gd name="T1" fmla="*/ 152 h 152"/>
              <a:gd name="T2" fmla="*/ 60 w 536"/>
              <a:gd name="T3" fmla="*/ 152 h 152"/>
              <a:gd name="T4" fmla="*/ 0 w 536"/>
              <a:gd name="T5" fmla="*/ 92 h 152"/>
              <a:gd name="T6" fmla="*/ 0 w 536"/>
              <a:gd name="T7" fmla="*/ 0 h 152"/>
              <a:gd name="T8" fmla="*/ 536 w 536"/>
              <a:gd name="T9" fmla="*/ 0 h 152"/>
              <a:gd name="T10" fmla="*/ 536 w 536"/>
              <a:gd name="T11" fmla="*/ 92 h 152"/>
              <a:gd name="T12" fmla="*/ 476 w 536"/>
              <a:gd name="T13" fmla="*/ 152 h 152"/>
              <a:gd name="T14" fmla="*/ 24 w 536"/>
              <a:gd name="T15" fmla="*/ 24 h 152"/>
              <a:gd name="T16" fmla="*/ 24 w 536"/>
              <a:gd name="T17" fmla="*/ 92 h 152"/>
              <a:gd name="T18" fmla="*/ 60 w 536"/>
              <a:gd name="T19" fmla="*/ 128 h 152"/>
              <a:gd name="T20" fmla="*/ 476 w 536"/>
              <a:gd name="T21" fmla="*/ 128 h 152"/>
              <a:gd name="T22" fmla="*/ 512 w 536"/>
              <a:gd name="T23" fmla="*/ 92 h 152"/>
              <a:gd name="T24" fmla="*/ 512 w 536"/>
              <a:gd name="T25" fmla="*/ 24 h 152"/>
              <a:gd name="T26" fmla="*/ 24 w 536"/>
              <a:gd name="T27" fmla="*/ 2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6" h="152">
                <a:moveTo>
                  <a:pt x="47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27" y="152"/>
                  <a:pt x="0" y="125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92"/>
                  <a:pt x="536" y="92"/>
                  <a:pt x="536" y="92"/>
                </a:cubicBezTo>
                <a:cubicBezTo>
                  <a:pt x="536" y="125"/>
                  <a:pt x="509" y="152"/>
                  <a:pt x="476" y="152"/>
                </a:cubicBezTo>
                <a:close/>
                <a:moveTo>
                  <a:pt x="24" y="24"/>
                </a:moveTo>
                <a:cubicBezTo>
                  <a:pt x="24" y="92"/>
                  <a:pt x="24" y="92"/>
                  <a:pt x="24" y="92"/>
                </a:cubicBezTo>
                <a:cubicBezTo>
                  <a:pt x="24" y="112"/>
                  <a:pt x="40" y="128"/>
                  <a:pt x="60" y="128"/>
                </a:cubicBezTo>
                <a:cubicBezTo>
                  <a:pt x="476" y="128"/>
                  <a:pt x="476" y="128"/>
                  <a:pt x="476" y="128"/>
                </a:cubicBezTo>
                <a:cubicBezTo>
                  <a:pt x="496" y="128"/>
                  <a:pt x="512" y="112"/>
                  <a:pt x="512" y="92"/>
                </a:cubicBezTo>
                <a:cubicBezTo>
                  <a:pt x="512" y="24"/>
                  <a:pt x="512" y="24"/>
                  <a:pt x="51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ṥlïďé"/>
          <p:cNvSpPr/>
          <p:nvPr/>
        </p:nvSpPr>
        <p:spPr bwMode="auto">
          <a:xfrm>
            <a:off x="2342983" y="4216371"/>
            <a:ext cx="173046" cy="168824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ïsḷïḑè"/>
          <p:cNvSpPr/>
          <p:nvPr/>
        </p:nvSpPr>
        <p:spPr bwMode="auto">
          <a:xfrm>
            <a:off x="2304999" y="4178387"/>
            <a:ext cx="244795" cy="244795"/>
          </a:xfrm>
          <a:custGeom>
            <a:avLst/>
            <a:gdLst>
              <a:gd name="T0" fmla="*/ 41 w 82"/>
              <a:gd name="T1" fmla="*/ 82 h 82"/>
              <a:gd name="T2" fmla="*/ 0 w 82"/>
              <a:gd name="T3" fmla="*/ 41 h 82"/>
              <a:gd name="T4" fmla="*/ 41 w 82"/>
              <a:gd name="T5" fmla="*/ 0 h 82"/>
              <a:gd name="T6" fmla="*/ 82 w 82"/>
              <a:gd name="T7" fmla="*/ 41 h 82"/>
              <a:gd name="T8" fmla="*/ 41 w 82"/>
              <a:gd name="T9" fmla="*/ 82 h 82"/>
              <a:gd name="T10" fmla="*/ 41 w 82"/>
              <a:gd name="T11" fmla="*/ 24 h 82"/>
              <a:gd name="T12" fmla="*/ 24 w 82"/>
              <a:gd name="T13" fmla="*/ 41 h 82"/>
              <a:gd name="T14" fmla="*/ 41 w 82"/>
              <a:gd name="T15" fmla="*/ 58 h 82"/>
              <a:gd name="T16" fmla="*/ 58 w 82"/>
              <a:gd name="T17" fmla="*/ 41 h 82"/>
              <a:gd name="T18" fmla="*/ 41 w 82"/>
              <a:gd name="T1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41" y="82"/>
                </a:moveTo>
                <a:cubicBezTo>
                  <a:pt x="18" y="82"/>
                  <a:pt x="0" y="64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64"/>
                  <a:pt x="64" y="82"/>
                  <a:pt x="41" y="82"/>
                </a:cubicBezTo>
                <a:close/>
                <a:moveTo>
                  <a:pt x="41" y="24"/>
                </a:moveTo>
                <a:cubicBezTo>
                  <a:pt x="32" y="24"/>
                  <a:pt x="24" y="32"/>
                  <a:pt x="24" y="41"/>
                </a:cubicBezTo>
                <a:cubicBezTo>
                  <a:pt x="24" y="50"/>
                  <a:pt x="32" y="58"/>
                  <a:pt x="41" y="58"/>
                </a:cubicBezTo>
                <a:cubicBezTo>
                  <a:pt x="50" y="58"/>
                  <a:pt x="58" y="50"/>
                  <a:pt x="58" y="41"/>
                </a:cubicBezTo>
                <a:cubicBezTo>
                  <a:pt x="58" y="32"/>
                  <a:pt x="50" y="24"/>
                  <a:pt x="41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ïş1idê"/>
          <p:cNvSpPr/>
          <p:nvPr/>
        </p:nvSpPr>
        <p:spPr bwMode="auto">
          <a:xfrm>
            <a:off x="4330892" y="2211585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ïṣḻiḓé"/>
          <p:cNvSpPr/>
          <p:nvPr/>
        </p:nvSpPr>
        <p:spPr bwMode="auto">
          <a:xfrm>
            <a:off x="4292906" y="2177820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ïśḷïḋè"/>
          <p:cNvSpPr/>
          <p:nvPr/>
        </p:nvSpPr>
        <p:spPr bwMode="auto">
          <a:xfrm>
            <a:off x="4330892" y="2781366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íşļïdè"/>
          <p:cNvSpPr/>
          <p:nvPr/>
        </p:nvSpPr>
        <p:spPr bwMode="auto">
          <a:xfrm>
            <a:off x="4292906" y="2747601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îṣ1ïḑè"/>
          <p:cNvSpPr/>
          <p:nvPr/>
        </p:nvSpPr>
        <p:spPr bwMode="auto">
          <a:xfrm>
            <a:off x="4330892" y="3351149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ïşḷïḓé"/>
          <p:cNvSpPr/>
          <p:nvPr/>
        </p:nvSpPr>
        <p:spPr bwMode="auto">
          <a:xfrm>
            <a:off x="4292906" y="3317384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ŝľíḓe"/>
          <p:cNvSpPr/>
          <p:nvPr/>
        </p:nvSpPr>
        <p:spPr bwMode="auto">
          <a:xfrm>
            <a:off x="1857614" y="221158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îṥḻîdé"/>
          <p:cNvSpPr/>
          <p:nvPr/>
        </p:nvSpPr>
        <p:spPr bwMode="auto">
          <a:xfrm>
            <a:off x="1857614" y="217782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Sḻíḑé"/>
          <p:cNvSpPr/>
          <p:nvPr/>
        </p:nvSpPr>
        <p:spPr bwMode="auto">
          <a:xfrm>
            <a:off x="1857614" y="2401511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šḻîḍé"/>
          <p:cNvSpPr/>
          <p:nvPr/>
        </p:nvSpPr>
        <p:spPr bwMode="auto">
          <a:xfrm>
            <a:off x="1857614" y="2367746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îS1îḋé"/>
          <p:cNvSpPr/>
          <p:nvPr/>
        </p:nvSpPr>
        <p:spPr bwMode="auto">
          <a:xfrm>
            <a:off x="1857614" y="2591440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îSľiḑé"/>
          <p:cNvSpPr/>
          <p:nvPr/>
        </p:nvSpPr>
        <p:spPr bwMode="auto">
          <a:xfrm>
            <a:off x="1857614" y="2557675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ïşlíḋé"/>
          <p:cNvSpPr/>
          <p:nvPr/>
        </p:nvSpPr>
        <p:spPr bwMode="auto">
          <a:xfrm>
            <a:off x="1857614" y="2781366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îşľíḓé"/>
          <p:cNvSpPr/>
          <p:nvPr/>
        </p:nvSpPr>
        <p:spPr bwMode="auto">
          <a:xfrm>
            <a:off x="1857614" y="2747601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íṩľiďê"/>
          <p:cNvSpPr/>
          <p:nvPr/>
        </p:nvSpPr>
        <p:spPr bwMode="auto">
          <a:xfrm>
            <a:off x="1857614" y="2971294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îṣlïḑé"/>
          <p:cNvSpPr/>
          <p:nvPr/>
        </p:nvSpPr>
        <p:spPr bwMode="auto">
          <a:xfrm>
            <a:off x="1857614" y="2937529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isliďe"/>
          <p:cNvSpPr/>
          <p:nvPr/>
        </p:nvSpPr>
        <p:spPr bwMode="auto">
          <a:xfrm>
            <a:off x="1857614" y="3161220"/>
            <a:ext cx="1713568" cy="0"/>
          </a:xfrm>
          <a:custGeom>
            <a:avLst/>
            <a:gdLst>
              <a:gd name="T0" fmla="*/ 0 w 406"/>
              <a:gd name="T1" fmla="*/ 406 w 406"/>
              <a:gd name="T2" fmla="*/ 0 w 4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6">
                <a:moveTo>
                  <a:pt x="0" y="0"/>
                </a:move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iṧľíḑé"/>
          <p:cNvSpPr/>
          <p:nvPr/>
        </p:nvSpPr>
        <p:spPr bwMode="auto">
          <a:xfrm>
            <a:off x="1857614" y="3127455"/>
            <a:ext cx="1713568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íṩļídè"/>
          <p:cNvSpPr/>
          <p:nvPr/>
        </p:nvSpPr>
        <p:spPr bwMode="auto">
          <a:xfrm>
            <a:off x="1857614" y="3351149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iṡlîdê"/>
          <p:cNvSpPr/>
          <p:nvPr/>
        </p:nvSpPr>
        <p:spPr bwMode="auto">
          <a:xfrm>
            <a:off x="1857614" y="3317384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íṣ1íḑe"/>
          <p:cNvSpPr/>
          <p:nvPr/>
        </p:nvSpPr>
        <p:spPr bwMode="auto">
          <a:xfrm>
            <a:off x="1857614" y="354107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íṧlîde"/>
          <p:cNvSpPr/>
          <p:nvPr/>
        </p:nvSpPr>
        <p:spPr bwMode="auto">
          <a:xfrm>
            <a:off x="1857614" y="350731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íṡ1ídê"/>
          <p:cNvSpPr/>
          <p:nvPr/>
        </p:nvSpPr>
        <p:spPr bwMode="auto">
          <a:xfrm>
            <a:off x="1857614" y="3731003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isḻïḓè"/>
          <p:cNvSpPr/>
          <p:nvPr/>
        </p:nvSpPr>
        <p:spPr bwMode="auto">
          <a:xfrm>
            <a:off x="1857614" y="3697238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ísļïďè"/>
          <p:cNvSpPr/>
          <p:nvPr/>
        </p:nvSpPr>
        <p:spPr bwMode="auto">
          <a:xfrm>
            <a:off x="4263363" y="2076526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íŝ1íďè"/>
          <p:cNvSpPr/>
          <p:nvPr/>
        </p:nvSpPr>
        <p:spPr bwMode="auto">
          <a:xfrm>
            <a:off x="4263363" y="2682182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iṧlídê">
            <a:extLst>
              <a:ext uri="{FF2B5EF4-FFF2-40B4-BE49-F238E27FC236}">
                <a16:creationId xmlns:a16="http://schemas.microsoft.com/office/drawing/2014/main" id="{EC787F82-1A47-4DBD-88CF-67F15BA59FEB}"/>
              </a:ext>
            </a:extLst>
          </p:cNvPr>
          <p:cNvSpPr txBox="1"/>
          <p:nvPr/>
        </p:nvSpPr>
        <p:spPr>
          <a:xfrm>
            <a:off x="654841" y="4662621"/>
            <a:ext cx="5314438" cy="1356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íŝľîdé">
            <a:extLst>
              <a:ext uri="{FF2B5EF4-FFF2-40B4-BE49-F238E27FC236}">
                <a16:creationId xmlns:a16="http://schemas.microsoft.com/office/drawing/2014/main" id="{8325873A-849D-490A-B1BC-38546E4BD1F5}"/>
              </a:ext>
            </a:extLst>
          </p:cNvPr>
          <p:cNvSpPr txBox="1"/>
          <p:nvPr/>
        </p:nvSpPr>
        <p:spPr>
          <a:xfrm>
            <a:off x="7536529" y="1788334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1" name="íŝlíḍê">
            <a:extLst>
              <a:ext uri="{FF2B5EF4-FFF2-40B4-BE49-F238E27FC236}">
                <a16:creationId xmlns:a16="http://schemas.microsoft.com/office/drawing/2014/main" id="{2DC28E63-905F-4371-928B-07B6FCB99516}"/>
              </a:ext>
            </a:extLst>
          </p:cNvPr>
          <p:cNvSpPr txBox="1"/>
          <p:nvPr/>
        </p:nvSpPr>
        <p:spPr>
          <a:xfrm>
            <a:off x="7536529" y="1316514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3" name="ïṥḷîdè">
            <a:extLst>
              <a:ext uri="{FF2B5EF4-FFF2-40B4-BE49-F238E27FC236}">
                <a16:creationId xmlns:a16="http://schemas.microsoft.com/office/drawing/2014/main" id="{A35A4376-48F1-47CE-926D-2733691FBF69}"/>
              </a:ext>
            </a:extLst>
          </p:cNvPr>
          <p:cNvSpPr/>
          <p:nvPr/>
        </p:nvSpPr>
        <p:spPr>
          <a:xfrm>
            <a:off x="6699547" y="1354783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íṩḻiḋè">
            <a:extLst>
              <a:ext uri="{FF2B5EF4-FFF2-40B4-BE49-F238E27FC236}">
                <a16:creationId xmlns:a16="http://schemas.microsoft.com/office/drawing/2014/main" id="{E651E530-C46B-4556-ACE5-A047A8574576}"/>
              </a:ext>
            </a:extLst>
          </p:cNvPr>
          <p:cNvSpPr/>
          <p:nvPr/>
        </p:nvSpPr>
        <p:spPr bwMode="auto">
          <a:xfrm>
            <a:off x="6864954" y="1523547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ïşľîḋè">
            <a:extLst>
              <a:ext uri="{FF2B5EF4-FFF2-40B4-BE49-F238E27FC236}">
                <a16:creationId xmlns:a16="http://schemas.microsoft.com/office/drawing/2014/main" id="{3C6FC1E6-D521-41C4-86FA-2AB93BD28269}"/>
              </a:ext>
            </a:extLst>
          </p:cNvPr>
          <p:cNvSpPr txBox="1"/>
          <p:nvPr/>
        </p:nvSpPr>
        <p:spPr>
          <a:xfrm>
            <a:off x="7536529" y="3511653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6" name="îŝ1iḍe">
            <a:extLst>
              <a:ext uri="{FF2B5EF4-FFF2-40B4-BE49-F238E27FC236}">
                <a16:creationId xmlns:a16="http://schemas.microsoft.com/office/drawing/2014/main" id="{FA633451-9EED-4FD5-8E45-04938B5487F9}"/>
              </a:ext>
            </a:extLst>
          </p:cNvPr>
          <p:cNvSpPr txBox="1"/>
          <p:nvPr/>
        </p:nvSpPr>
        <p:spPr>
          <a:xfrm>
            <a:off x="7536529" y="3039833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iŝ1ïḍe">
            <a:extLst>
              <a:ext uri="{FF2B5EF4-FFF2-40B4-BE49-F238E27FC236}">
                <a16:creationId xmlns:a16="http://schemas.microsoft.com/office/drawing/2014/main" id="{727D14CE-7AA1-415A-BF18-B3B39F48CBFC}"/>
              </a:ext>
            </a:extLst>
          </p:cNvPr>
          <p:cNvSpPr/>
          <p:nvPr/>
        </p:nvSpPr>
        <p:spPr>
          <a:xfrm>
            <a:off x="6699547" y="3078102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iSliḍè">
            <a:extLst>
              <a:ext uri="{FF2B5EF4-FFF2-40B4-BE49-F238E27FC236}">
                <a16:creationId xmlns:a16="http://schemas.microsoft.com/office/drawing/2014/main" id="{4450828C-F779-4D88-84D5-E5AFAA6A7736}"/>
              </a:ext>
            </a:extLst>
          </p:cNvPr>
          <p:cNvSpPr/>
          <p:nvPr/>
        </p:nvSpPr>
        <p:spPr bwMode="auto">
          <a:xfrm>
            <a:off x="6864954" y="324686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DD1EC6-2308-4399-A261-BEA2260722A7}"/>
              </a:ext>
            </a:extLst>
          </p:cNvPr>
          <p:cNvCxnSpPr>
            <a:cxnSpLocks/>
          </p:cNvCxnSpPr>
          <p:nvPr/>
        </p:nvCxnSpPr>
        <p:spPr>
          <a:xfrm>
            <a:off x="6771000" y="2910598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ṣļïďé">
            <a:extLst>
              <a:ext uri="{FF2B5EF4-FFF2-40B4-BE49-F238E27FC236}">
                <a16:creationId xmlns:a16="http://schemas.microsoft.com/office/drawing/2014/main" id="{5268BA04-389B-40AE-8403-E003E4E97B20}"/>
              </a:ext>
            </a:extLst>
          </p:cNvPr>
          <p:cNvSpPr txBox="1"/>
          <p:nvPr/>
        </p:nvSpPr>
        <p:spPr>
          <a:xfrm>
            <a:off x="7536529" y="5234971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1" name="ïśľïḑe">
            <a:extLst>
              <a:ext uri="{FF2B5EF4-FFF2-40B4-BE49-F238E27FC236}">
                <a16:creationId xmlns:a16="http://schemas.microsoft.com/office/drawing/2014/main" id="{0A307134-1CE3-40B4-A7DA-07C3AFDCDBA8}"/>
              </a:ext>
            </a:extLst>
          </p:cNvPr>
          <p:cNvSpPr txBox="1"/>
          <p:nvPr/>
        </p:nvSpPr>
        <p:spPr>
          <a:xfrm>
            <a:off x="7536529" y="4763151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3" name="iŝľïḑé">
            <a:extLst>
              <a:ext uri="{FF2B5EF4-FFF2-40B4-BE49-F238E27FC236}">
                <a16:creationId xmlns:a16="http://schemas.microsoft.com/office/drawing/2014/main" id="{A09B9EA1-C533-421C-84EA-52B6C792290C}"/>
              </a:ext>
            </a:extLst>
          </p:cNvPr>
          <p:cNvSpPr/>
          <p:nvPr/>
        </p:nvSpPr>
        <p:spPr>
          <a:xfrm>
            <a:off x="6699547" y="4801420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ş1îḍè">
            <a:extLst>
              <a:ext uri="{FF2B5EF4-FFF2-40B4-BE49-F238E27FC236}">
                <a16:creationId xmlns:a16="http://schemas.microsoft.com/office/drawing/2014/main" id="{61E2963F-76AF-4B1F-9570-153B5D25C6D7}"/>
              </a:ext>
            </a:extLst>
          </p:cNvPr>
          <p:cNvSpPr/>
          <p:nvPr/>
        </p:nvSpPr>
        <p:spPr bwMode="auto">
          <a:xfrm>
            <a:off x="6864954" y="497018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14D25A7-11E0-4FC1-A2BB-8297F19C1270}"/>
              </a:ext>
            </a:extLst>
          </p:cNvPr>
          <p:cNvCxnSpPr>
            <a:cxnSpLocks/>
          </p:cNvCxnSpPr>
          <p:nvPr/>
        </p:nvCxnSpPr>
        <p:spPr>
          <a:xfrm>
            <a:off x="6771000" y="4633917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ḻîďe"/>
          <p:cNvSpPr/>
          <p:nvPr/>
        </p:nvSpPr>
        <p:spPr bwMode="auto">
          <a:xfrm>
            <a:off x="654841" y="1705442"/>
            <a:ext cx="1118520" cy="1093944"/>
          </a:xfrm>
          <a:prstGeom prst="wedgeEllipseCallout">
            <a:avLst>
              <a:gd name="adj1" fmla="val 49303"/>
              <a:gd name="adj2" fmla="val 43766"/>
            </a:avLst>
          </a:prstGeom>
          <a:solidFill>
            <a:srgbClr val="08C5FF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šļidé">
            <a:extLst>
              <a:ext uri="{FF2B5EF4-FFF2-40B4-BE49-F238E27FC236}">
                <a16:creationId xmlns:a16="http://schemas.microsoft.com/office/drawing/2014/main" id="{09673277-163F-4D4D-AC53-1876F3A21BDB}"/>
              </a:ext>
            </a:extLst>
          </p:cNvPr>
          <p:cNvSpPr txBox="1"/>
          <p:nvPr/>
        </p:nvSpPr>
        <p:spPr>
          <a:xfrm>
            <a:off x="828477" y="2037868"/>
            <a:ext cx="771248" cy="2400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PROJECT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ïşḷîḋe">
            <a:extLst>
              <a:ext uri="{FF2B5EF4-FFF2-40B4-BE49-F238E27FC236}">
                <a16:creationId xmlns:a16="http://schemas.microsoft.com/office/drawing/2014/main" id="{6C0F7327-5EB0-44FF-AEAF-80212F4F9967}"/>
              </a:ext>
            </a:extLst>
          </p:cNvPr>
          <p:cNvSpPr txBox="1"/>
          <p:nvPr/>
        </p:nvSpPr>
        <p:spPr>
          <a:xfrm>
            <a:off x="828477" y="2300853"/>
            <a:ext cx="401457" cy="16306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PLAN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îś1ïďê">
            <a:extLst>
              <a:ext uri="{FF2B5EF4-FFF2-40B4-BE49-F238E27FC236}">
                <a16:creationId xmlns:a16="http://schemas.microsoft.com/office/drawing/2014/main" id="{C2CD759D-0737-41FB-ACAB-1239FFE532FB}"/>
              </a:ext>
            </a:extLst>
          </p:cNvPr>
          <p:cNvSpPr txBox="1"/>
          <p:nvPr/>
        </p:nvSpPr>
        <p:spPr>
          <a:xfrm>
            <a:off x="1269514" y="2297811"/>
            <a:ext cx="330211" cy="1691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8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6" name="îṡlïḑé">
            <a:extLst>
              <a:ext uri="{FF2B5EF4-FFF2-40B4-BE49-F238E27FC236}">
                <a16:creationId xmlns:a16="http://schemas.microsoft.com/office/drawing/2014/main" id="{72CC93CE-C695-43DD-80B3-C04D5F9A2D7D}"/>
              </a:ext>
            </a:extLst>
          </p:cNvPr>
          <p:cNvSpPr/>
          <p:nvPr/>
        </p:nvSpPr>
        <p:spPr>
          <a:xfrm>
            <a:off x="1399468" y="3182436"/>
            <a:ext cx="1621850" cy="295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8" y="0"/>
                </a:moveTo>
                <a:cubicBezTo>
                  <a:pt x="19858" y="0"/>
                  <a:pt x="16102" y="147"/>
                  <a:pt x="16102" y="147"/>
                </a:cubicBezTo>
                <a:lnTo>
                  <a:pt x="16102" y="6716"/>
                </a:lnTo>
                <a:lnTo>
                  <a:pt x="19858" y="6716"/>
                </a:lnTo>
                <a:lnTo>
                  <a:pt x="19858" y="0"/>
                </a:lnTo>
                <a:close/>
                <a:moveTo>
                  <a:pt x="5469" y="608"/>
                </a:moveTo>
                <a:cubicBezTo>
                  <a:pt x="5469" y="608"/>
                  <a:pt x="1713" y="755"/>
                  <a:pt x="1713" y="755"/>
                </a:cubicBezTo>
                <a:lnTo>
                  <a:pt x="1713" y="6760"/>
                </a:lnTo>
                <a:lnTo>
                  <a:pt x="5469" y="6760"/>
                </a:lnTo>
                <a:lnTo>
                  <a:pt x="5469" y="608"/>
                </a:lnTo>
                <a:close/>
                <a:moveTo>
                  <a:pt x="0" y="7396"/>
                </a:moveTo>
                <a:cubicBezTo>
                  <a:pt x="0" y="7396"/>
                  <a:pt x="0" y="10542"/>
                  <a:pt x="0" y="11886"/>
                </a:cubicBezTo>
                <a:cubicBezTo>
                  <a:pt x="0" y="14793"/>
                  <a:pt x="3958" y="15970"/>
                  <a:pt x="6976" y="15970"/>
                </a:cubicBezTo>
                <a:cubicBezTo>
                  <a:pt x="8001" y="15970"/>
                  <a:pt x="9809" y="15970"/>
                  <a:pt x="10603" y="15970"/>
                </a:cubicBezTo>
                <a:cubicBezTo>
                  <a:pt x="10848" y="15970"/>
                  <a:pt x="10997" y="15970"/>
                  <a:pt x="10997" y="15970"/>
                </a:cubicBezTo>
                <a:cubicBezTo>
                  <a:pt x="11791" y="15970"/>
                  <a:pt x="13599" y="15970"/>
                  <a:pt x="14624" y="15970"/>
                </a:cubicBezTo>
                <a:cubicBezTo>
                  <a:pt x="17642" y="15970"/>
                  <a:pt x="21600" y="14793"/>
                  <a:pt x="21600" y="11886"/>
                </a:cubicBezTo>
                <a:cubicBezTo>
                  <a:pt x="21600" y="10542"/>
                  <a:pt x="21600" y="7396"/>
                  <a:pt x="21600" y="7396"/>
                </a:cubicBezTo>
                <a:cubicBezTo>
                  <a:pt x="21600" y="7396"/>
                  <a:pt x="10997" y="7396"/>
                  <a:pt x="10997" y="7396"/>
                </a:cubicBezTo>
                <a:lnTo>
                  <a:pt x="10603" y="7396"/>
                </a:lnTo>
                <a:lnTo>
                  <a:pt x="0" y="7396"/>
                </a:lnTo>
                <a:close/>
                <a:moveTo>
                  <a:pt x="5436" y="16560"/>
                </a:moveTo>
                <a:cubicBezTo>
                  <a:pt x="5436" y="16560"/>
                  <a:pt x="5436" y="18409"/>
                  <a:pt x="5436" y="19199"/>
                </a:cubicBezTo>
                <a:cubicBezTo>
                  <a:pt x="5436" y="20908"/>
                  <a:pt x="7760" y="21600"/>
                  <a:pt x="9535" y="21600"/>
                </a:cubicBezTo>
                <a:cubicBezTo>
                  <a:pt x="10138" y="21600"/>
                  <a:pt x="10196" y="21600"/>
                  <a:pt x="10663" y="21600"/>
                </a:cubicBezTo>
                <a:cubicBezTo>
                  <a:pt x="10807" y="21600"/>
                  <a:pt x="10894" y="21600"/>
                  <a:pt x="10894" y="21600"/>
                </a:cubicBezTo>
                <a:cubicBezTo>
                  <a:pt x="11361" y="21600"/>
                  <a:pt x="11416" y="21600"/>
                  <a:pt x="12018" y="21600"/>
                </a:cubicBezTo>
                <a:cubicBezTo>
                  <a:pt x="13793" y="21600"/>
                  <a:pt x="16121" y="20908"/>
                  <a:pt x="16121" y="19199"/>
                </a:cubicBezTo>
                <a:cubicBezTo>
                  <a:pt x="16121" y="18409"/>
                  <a:pt x="16121" y="16560"/>
                  <a:pt x="16121" y="16560"/>
                </a:cubicBezTo>
                <a:cubicBezTo>
                  <a:pt x="16121" y="16560"/>
                  <a:pt x="10894" y="16560"/>
                  <a:pt x="10894" y="16560"/>
                </a:cubicBezTo>
                <a:lnTo>
                  <a:pt x="10663" y="16560"/>
                </a:lnTo>
                <a:lnTo>
                  <a:pt x="5436" y="16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ş1îḓé">
            <a:extLst>
              <a:ext uri="{FF2B5EF4-FFF2-40B4-BE49-F238E27FC236}">
                <a16:creationId xmlns:a16="http://schemas.microsoft.com/office/drawing/2014/main" id="{1EE624A9-F4D0-4C49-B977-A3C95DF6A81D}"/>
              </a:ext>
            </a:extLst>
          </p:cNvPr>
          <p:cNvSpPr/>
          <p:nvPr/>
        </p:nvSpPr>
        <p:spPr>
          <a:xfrm>
            <a:off x="920807" y="1193801"/>
            <a:ext cx="2504388" cy="5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28" extrusionOk="0">
                <a:moveTo>
                  <a:pt x="21480" y="6888"/>
                </a:moveTo>
                <a:cubicBezTo>
                  <a:pt x="21542" y="10972"/>
                  <a:pt x="20849" y="14564"/>
                  <a:pt x="19940" y="14871"/>
                </a:cubicBezTo>
                <a:lnTo>
                  <a:pt x="1768" y="21007"/>
                </a:lnTo>
                <a:cubicBezTo>
                  <a:pt x="859" y="21314"/>
                  <a:pt x="65" y="18224"/>
                  <a:pt x="4" y="14140"/>
                </a:cubicBezTo>
                <a:cubicBezTo>
                  <a:pt x="-58" y="10056"/>
                  <a:pt x="635" y="6464"/>
                  <a:pt x="1544" y="6157"/>
                </a:cubicBezTo>
                <a:lnTo>
                  <a:pt x="19716" y="21"/>
                </a:lnTo>
                <a:cubicBezTo>
                  <a:pt x="20625" y="-286"/>
                  <a:pt x="21419" y="2804"/>
                  <a:pt x="21480" y="688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îṣlíḑé">
            <a:extLst>
              <a:ext uri="{FF2B5EF4-FFF2-40B4-BE49-F238E27FC236}">
                <a16:creationId xmlns:a16="http://schemas.microsoft.com/office/drawing/2014/main" id="{42B5874D-986C-4261-943B-DDD34D76672B}"/>
              </a:ext>
            </a:extLst>
          </p:cNvPr>
          <p:cNvSpPr/>
          <p:nvPr/>
        </p:nvSpPr>
        <p:spPr>
          <a:xfrm rot="21360000">
            <a:off x="1056125" y="131890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ísļïḋê">
            <a:extLst>
              <a:ext uri="{FF2B5EF4-FFF2-40B4-BE49-F238E27FC236}">
                <a16:creationId xmlns:a16="http://schemas.microsoft.com/office/drawing/2014/main" id="{25DB38DA-3D23-45AE-84FD-743FD1D57078}"/>
              </a:ext>
            </a:extLst>
          </p:cNvPr>
          <p:cNvSpPr/>
          <p:nvPr/>
        </p:nvSpPr>
        <p:spPr>
          <a:xfrm>
            <a:off x="786000" y="1676469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ḻîďê">
            <a:extLst>
              <a:ext uri="{FF2B5EF4-FFF2-40B4-BE49-F238E27FC236}">
                <a16:creationId xmlns:a16="http://schemas.microsoft.com/office/drawing/2014/main" id="{0468ED51-B4CB-441C-8DE3-2F4B5A6BAF20}"/>
              </a:ext>
            </a:extLst>
          </p:cNvPr>
          <p:cNvSpPr/>
          <p:nvPr/>
        </p:nvSpPr>
        <p:spPr>
          <a:xfrm rot="21360000">
            <a:off x="1056466" y="181122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î$ḷiďe">
            <a:extLst>
              <a:ext uri="{FF2B5EF4-FFF2-40B4-BE49-F238E27FC236}">
                <a16:creationId xmlns:a16="http://schemas.microsoft.com/office/drawing/2014/main" id="{AC2357FF-B76C-40DF-9ED1-E8AFA6C282A4}"/>
              </a:ext>
            </a:extLst>
          </p:cNvPr>
          <p:cNvSpPr/>
          <p:nvPr/>
        </p:nvSpPr>
        <p:spPr>
          <a:xfrm>
            <a:off x="786002" y="2178442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îde">
            <a:extLst>
              <a:ext uri="{FF2B5EF4-FFF2-40B4-BE49-F238E27FC236}">
                <a16:creationId xmlns:a16="http://schemas.microsoft.com/office/drawing/2014/main" id="{60D77BBA-3BF9-4174-BB62-0C2FC0C7337F}"/>
              </a:ext>
            </a:extLst>
          </p:cNvPr>
          <p:cNvSpPr/>
          <p:nvPr/>
        </p:nvSpPr>
        <p:spPr>
          <a:xfrm rot="21360000">
            <a:off x="1056467" y="2317989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iṩ1îďê">
            <a:extLst>
              <a:ext uri="{FF2B5EF4-FFF2-40B4-BE49-F238E27FC236}">
                <a16:creationId xmlns:a16="http://schemas.microsoft.com/office/drawing/2014/main" id="{22D558BD-9756-4843-A54D-CE978C2DCA98}"/>
              </a:ext>
            </a:extLst>
          </p:cNvPr>
          <p:cNvSpPr/>
          <p:nvPr/>
        </p:nvSpPr>
        <p:spPr>
          <a:xfrm>
            <a:off x="920808" y="2680413"/>
            <a:ext cx="2504384" cy="52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86" extrusionOk="0">
                <a:moveTo>
                  <a:pt x="19940" y="14835"/>
                </a:moveTo>
                <a:cubicBezTo>
                  <a:pt x="20849" y="14529"/>
                  <a:pt x="21542" y="10945"/>
                  <a:pt x="21480" y="6871"/>
                </a:cubicBezTo>
                <a:cubicBezTo>
                  <a:pt x="21419" y="2798"/>
                  <a:pt x="20625" y="-285"/>
                  <a:pt x="19716" y="21"/>
                </a:cubicBezTo>
                <a:lnTo>
                  <a:pt x="1544" y="6142"/>
                </a:lnTo>
                <a:cubicBezTo>
                  <a:pt x="635" y="6448"/>
                  <a:pt x="-58" y="10032"/>
                  <a:pt x="4" y="14106"/>
                </a:cubicBezTo>
                <a:cubicBezTo>
                  <a:pt x="65" y="18179"/>
                  <a:pt x="702" y="21315"/>
                  <a:pt x="1419" y="21073"/>
                </a:cubicBezTo>
                <a:cubicBezTo>
                  <a:pt x="2136" y="20832"/>
                  <a:pt x="3418" y="20400"/>
                  <a:pt x="4269" y="20114"/>
                </a:cubicBezTo>
                <a:cubicBezTo>
                  <a:pt x="5119" y="19827"/>
                  <a:pt x="6558" y="19343"/>
                  <a:pt x="7467" y="19036"/>
                </a:cubicBezTo>
                <a:lnTo>
                  <a:pt x="12885" y="17211"/>
                </a:lnTo>
                <a:cubicBezTo>
                  <a:pt x="13794" y="16905"/>
                  <a:pt x="15233" y="16420"/>
                  <a:pt x="16083" y="16134"/>
                </a:cubicBezTo>
                <a:cubicBezTo>
                  <a:pt x="16934" y="15848"/>
                  <a:pt x="18373" y="15363"/>
                  <a:pt x="19281" y="15057"/>
                </a:cubicBezTo>
                <a:cubicBezTo>
                  <a:pt x="19281" y="15057"/>
                  <a:pt x="19940" y="14835"/>
                  <a:pt x="19940" y="1483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ļíḑè">
            <a:extLst>
              <a:ext uri="{FF2B5EF4-FFF2-40B4-BE49-F238E27FC236}">
                <a16:creationId xmlns:a16="http://schemas.microsoft.com/office/drawing/2014/main" id="{8C4E2798-440A-4464-8996-A5A6DD173867}"/>
              </a:ext>
            </a:extLst>
          </p:cNvPr>
          <p:cNvSpPr/>
          <p:nvPr/>
        </p:nvSpPr>
        <p:spPr>
          <a:xfrm rot="21360000">
            <a:off x="1056127" y="2810814"/>
            <a:ext cx="2233068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4EF841-9EB3-44C6-9133-00D37CC58C62}"/>
              </a:ext>
            </a:extLst>
          </p:cNvPr>
          <p:cNvCxnSpPr>
            <a:cxnSpLocks/>
          </p:cNvCxnSpPr>
          <p:nvPr/>
        </p:nvCxnSpPr>
        <p:spPr>
          <a:xfrm>
            <a:off x="4203273" y="2675305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ŝ1íḓè">
            <a:extLst>
              <a:ext uri="{FF2B5EF4-FFF2-40B4-BE49-F238E27FC236}">
                <a16:creationId xmlns:a16="http://schemas.microsoft.com/office/drawing/2014/main" id="{4B0DE40A-DEAF-4D9F-AD16-DA5D91CDD0A3}"/>
              </a:ext>
            </a:extLst>
          </p:cNvPr>
          <p:cNvSpPr txBox="1"/>
          <p:nvPr/>
        </p:nvSpPr>
        <p:spPr>
          <a:xfrm>
            <a:off x="4137955" y="1304865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4" name="îṡ1idè">
            <a:extLst>
              <a:ext uri="{FF2B5EF4-FFF2-40B4-BE49-F238E27FC236}">
                <a16:creationId xmlns:a16="http://schemas.microsoft.com/office/drawing/2014/main" id="{71BC7D3E-F75A-463B-A86E-AECE2805E81E}"/>
              </a:ext>
            </a:extLst>
          </p:cNvPr>
          <p:cNvSpPr/>
          <p:nvPr/>
        </p:nvSpPr>
        <p:spPr bwMode="auto">
          <a:xfrm>
            <a:off x="4203274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ïṥḷiḋé">
            <a:extLst>
              <a:ext uri="{FF2B5EF4-FFF2-40B4-BE49-F238E27FC236}">
                <a16:creationId xmlns:a16="http://schemas.microsoft.com/office/drawing/2014/main" id="{B31EF208-AE53-431C-AF24-AF2DB820F9B8}"/>
              </a:ext>
            </a:extLst>
          </p:cNvPr>
          <p:cNvSpPr/>
          <p:nvPr/>
        </p:nvSpPr>
        <p:spPr>
          <a:xfrm>
            <a:off x="4203273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išḻíḓê">
            <a:extLst>
              <a:ext uri="{FF2B5EF4-FFF2-40B4-BE49-F238E27FC236}">
                <a16:creationId xmlns:a16="http://schemas.microsoft.com/office/drawing/2014/main" id="{54F43FC1-4F54-4D02-BA56-5690DB21AF60}"/>
              </a:ext>
            </a:extLst>
          </p:cNvPr>
          <p:cNvSpPr/>
          <p:nvPr/>
        </p:nvSpPr>
        <p:spPr bwMode="auto">
          <a:xfrm>
            <a:off x="8070729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3" name="ïṥliḍê">
            <a:extLst>
              <a:ext uri="{FF2B5EF4-FFF2-40B4-BE49-F238E27FC236}">
                <a16:creationId xmlns:a16="http://schemas.microsoft.com/office/drawing/2014/main" id="{1C6316FA-2379-45A9-B5D0-F917CBD23B8E}"/>
              </a:ext>
            </a:extLst>
          </p:cNvPr>
          <p:cNvSpPr/>
          <p:nvPr/>
        </p:nvSpPr>
        <p:spPr>
          <a:xfrm>
            <a:off x="8070728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iśļíḋe">
            <a:extLst>
              <a:ext uri="{FF2B5EF4-FFF2-40B4-BE49-F238E27FC236}">
                <a16:creationId xmlns:a16="http://schemas.microsoft.com/office/drawing/2014/main" id="{F1CA2324-12C5-44C9-B8E1-D7C588588816}"/>
              </a:ext>
            </a:extLst>
          </p:cNvPr>
          <p:cNvSpPr/>
          <p:nvPr/>
        </p:nvSpPr>
        <p:spPr bwMode="auto">
          <a:xfrm>
            <a:off x="4203274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1" name="ïşliďé">
            <a:extLst>
              <a:ext uri="{FF2B5EF4-FFF2-40B4-BE49-F238E27FC236}">
                <a16:creationId xmlns:a16="http://schemas.microsoft.com/office/drawing/2014/main" id="{4EDF5F96-BC85-4663-B387-C718E7C7032E}"/>
              </a:ext>
            </a:extLst>
          </p:cNvPr>
          <p:cNvSpPr/>
          <p:nvPr/>
        </p:nvSpPr>
        <p:spPr>
          <a:xfrm>
            <a:off x="4203273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8" name="işľîḓè">
            <a:extLst>
              <a:ext uri="{FF2B5EF4-FFF2-40B4-BE49-F238E27FC236}">
                <a16:creationId xmlns:a16="http://schemas.microsoft.com/office/drawing/2014/main" id="{AF4A033E-5FE7-4588-8344-4EF27FF6742A}"/>
              </a:ext>
            </a:extLst>
          </p:cNvPr>
          <p:cNvSpPr/>
          <p:nvPr/>
        </p:nvSpPr>
        <p:spPr bwMode="auto">
          <a:xfrm>
            <a:off x="8070729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işḷiḋê">
            <a:extLst>
              <a:ext uri="{FF2B5EF4-FFF2-40B4-BE49-F238E27FC236}">
                <a16:creationId xmlns:a16="http://schemas.microsoft.com/office/drawing/2014/main" id="{28D84F71-661F-455E-84D2-148E888FCE78}"/>
              </a:ext>
            </a:extLst>
          </p:cNvPr>
          <p:cNvSpPr/>
          <p:nvPr/>
        </p:nvSpPr>
        <p:spPr>
          <a:xfrm>
            <a:off x="8070728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4" name="íśḻíḑe">
            <a:extLst>
              <a:ext uri="{FF2B5EF4-FFF2-40B4-BE49-F238E27FC236}">
                <a16:creationId xmlns:a16="http://schemas.microsoft.com/office/drawing/2014/main" id="{3CB1A898-59B9-448A-930D-E31BBD698FB8}"/>
              </a:ext>
            </a:extLst>
          </p:cNvPr>
          <p:cNvSpPr/>
          <p:nvPr/>
        </p:nvSpPr>
        <p:spPr bwMode="auto">
          <a:xfrm>
            <a:off x="1638841" y="4394834"/>
            <a:ext cx="1143104" cy="678718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iṣ1iďé">
            <a:extLst>
              <a:ext uri="{FF2B5EF4-FFF2-40B4-BE49-F238E27FC236}">
                <a16:creationId xmlns:a16="http://schemas.microsoft.com/office/drawing/2014/main" id="{BFECBF0F-C47A-415F-B512-9D53E39D5307}"/>
              </a:ext>
            </a:extLst>
          </p:cNvPr>
          <p:cNvSpPr txBox="1"/>
          <p:nvPr/>
        </p:nvSpPr>
        <p:spPr>
          <a:xfrm>
            <a:off x="1718071" y="4796017"/>
            <a:ext cx="984643" cy="2140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>
                <a:solidFill>
                  <a:schemeClr val="tx2"/>
                </a:solidFill>
              </a:rPr>
              <a:t>REPORT</a:t>
            </a:r>
            <a:endParaRPr lang="zh-CN" altLang="en-US" sz="16600" dirty="0">
              <a:solidFill>
                <a:schemeClr val="tx2"/>
              </a:solidFill>
            </a:endParaRPr>
          </a:p>
        </p:txBody>
      </p:sp>
      <p:sp>
        <p:nvSpPr>
          <p:cNvPr id="17" name="ïṩľîḋè">
            <a:extLst>
              <a:ext uri="{FF2B5EF4-FFF2-40B4-BE49-F238E27FC236}">
                <a16:creationId xmlns:a16="http://schemas.microsoft.com/office/drawing/2014/main" id="{5766A79F-B507-4851-8D10-751D25EE8908}"/>
              </a:ext>
            </a:extLst>
          </p:cNvPr>
          <p:cNvSpPr txBox="1"/>
          <p:nvPr/>
        </p:nvSpPr>
        <p:spPr>
          <a:xfrm>
            <a:off x="1719904" y="4458324"/>
            <a:ext cx="982810" cy="305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Impact" panose="020B0806030902050204" pitchFamily="34" charset="0"/>
              </a:rPr>
              <a:t>2018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4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201F92C-7A6C-4ABA-86D9-9C0B5FAECC66}"/>
              </a:ext>
            </a:extLst>
          </p:cNvPr>
          <p:cNvCxnSpPr>
            <a:cxnSpLocks/>
          </p:cNvCxnSpPr>
          <p:nvPr/>
        </p:nvCxnSpPr>
        <p:spPr>
          <a:xfrm>
            <a:off x="786000" y="3739751"/>
            <a:ext cx="10678339" cy="1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ṧ1ïḑe">
            <a:extLst>
              <a:ext uri="{FF2B5EF4-FFF2-40B4-BE49-F238E27FC236}">
                <a16:creationId xmlns:a16="http://schemas.microsoft.com/office/drawing/2014/main" id="{A3EB5DDC-030D-41C6-8D66-EABFC12AD8A6}"/>
              </a:ext>
            </a:extLst>
          </p:cNvPr>
          <p:cNvSpPr>
            <a:spLocks/>
          </p:cNvSpPr>
          <p:nvPr/>
        </p:nvSpPr>
        <p:spPr bwMode="auto">
          <a:xfrm>
            <a:off x="7904861" y="1123951"/>
            <a:ext cx="3559478" cy="1953778"/>
          </a:xfrm>
          <a:prstGeom prst="rect">
            <a:avLst/>
          </a:prstGeom>
          <a:blipFill>
            <a:blip r:embed="rId3"/>
            <a:srcRect/>
            <a:stretch>
              <a:fillRect l="792" t="-8613" r="-792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8" name="îśḷiḓê">
            <a:extLst>
              <a:ext uri="{FF2B5EF4-FFF2-40B4-BE49-F238E27FC236}">
                <a16:creationId xmlns:a16="http://schemas.microsoft.com/office/drawing/2014/main" id="{24D0EE90-5EAA-40C2-AFF8-1ED2679751B7}"/>
              </a:ext>
            </a:extLst>
          </p:cNvPr>
          <p:cNvSpPr>
            <a:spLocks/>
          </p:cNvSpPr>
          <p:nvPr/>
        </p:nvSpPr>
        <p:spPr bwMode="auto">
          <a:xfrm>
            <a:off x="4316262" y="1123950"/>
            <a:ext cx="3559478" cy="1953778"/>
          </a:xfrm>
          <a:prstGeom prst="rect">
            <a:avLst/>
          </a:prstGeom>
          <a:blipFill>
            <a:blip r:embed="rId4"/>
            <a:srcRect/>
            <a:stretch>
              <a:fillRect l="433" t="-8613" r="-43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9" name="ïṡľîḑe">
            <a:extLst>
              <a:ext uri="{FF2B5EF4-FFF2-40B4-BE49-F238E27FC236}">
                <a16:creationId xmlns:a16="http://schemas.microsoft.com/office/drawing/2014/main" id="{CC00CCA9-00CE-4955-8518-BEC3BA67B990}"/>
              </a:ext>
            </a:extLst>
          </p:cNvPr>
          <p:cNvSpPr>
            <a:spLocks/>
          </p:cNvSpPr>
          <p:nvPr/>
        </p:nvSpPr>
        <p:spPr bwMode="auto">
          <a:xfrm>
            <a:off x="727664" y="1123950"/>
            <a:ext cx="3559478" cy="1953778"/>
          </a:xfrm>
          <a:prstGeom prst="rect">
            <a:avLst/>
          </a:prstGeom>
          <a:blipFill>
            <a:blip r:embed="rId5"/>
            <a:srcRect/>
            <a:stretch>
              <a:fillRect l="73" t="-8613" r="-7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0" name="iṣliḑè">
            <a:extLst>
              <a:ext uri="{FF2B5EF4-FFF2-40B4-BE49-F238E27FC236}">
                <a16:creationId xmlns:a16="http://schemas.microsoft.com/office/drawing/2014/main" id="{6B88AE97-E011-4913-8F94-CBB1D2678A94}"/>
              </a:ext>
            </a:extLst>
          </p:cNvPr>
          <p:cNvSpPr>
            <a:spLocks/>
          </p:cNvSpPr>
          <p:nvPr/>
        </p:nvSpPr>
        <p:spPr bwMode="auto">
          <a:xfrm>
            <a:off x="7904861" y="2640763"/>
            <a:ext cx="3559478" cy="443512"/>
          </a:xfrm>
          <a:prstGeom prst="rect">
            <a:avLst/>
          </a:prstGeom>
          <a:solidFill>
            <a:schemeClr val="accent3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1" name="iŝlïḋê">
            <a:extLst>
              <a:ext uri="{FF2B5EF4-FFF2-40B4-BE49-F238E27FC236}">
                <a16:creationId xmlns:a16="http://schemas.microsoft.com/office/drawing/2014/main" id="{D5B9EB00-A51F-4CC9-A211-45700E43AFF6}"/>
              </a:ext>
            </a:extLst>
          </p:cNvPr>
          <p:cNvSpPr>
            <a:spLocks/>
          </p:cNvSpPr>
          <p:nvPr/>
        </p:nvSpPr>
        <p:spPr bwMode="auto">
          <a:xfrm>
            <a:off x="4316262" y="2640763"/>
            <a:ext cx="3559478" cy="443512"/>
          </a:xfrm>
          <a:prstGeom prst="rect">
            <a:avLst/>
          </a:prstGeom>
          <a:solidFill>
            <a:schemeClr val="accent2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2" name="î$lîďe">
            <a:extLst>
              <a:ext uri="{FF2B5EF4-FFF2-40B4-BE49-F238E27FC236}">
                <a16:creationId xmlns:a16="http://schemas.microsoft.com/office/drawing/2014/main" id="{452528D2-53FB-446A-8918-9B5C8ECE3613}"/>
              </a:ext>
            </a:extLst>
          </p:cNvPr>
          <p:cNvSpPr>
            <a:spLocks/>
          </p:cNvSpPr>
          <p:nvPr/>
        </p:nvSpPr>
        <p:spPr bwMode="auto">
          <a:xfrm>
            <a:off x="727664" y="2640763"/>
            <a:ext cx="3559478" cy="443512"/>
          </a:xfrm>
          <a:prstGeom prst="rect">
            <a:avLst/>
          </a:prstGeom>
          <a:solidFill>
            <a:schemeClr val="accent1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 dirty="0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31" name="îš1îḋè">
            <a:extLst>
              <a:ext uri="{FF2B5EF4-FFF2-40B4-BE49-F238E27FC236}">
                <a16:creationId xmlns:a16="http://schemas.microsoft.com/office/drawing/2014/main" id="{0A189174-F3CE-42E5-8FAF-9BD37F5CA838}"/>
              </a:ext>
            </a:extLst>
          </p:cNvPr>
          <p:cNvSpPr/>
          <p:nvPr/>
        </p:nvSpPr>
        <p:spPr>
          <a:xfrm>
            <a:off x="2169903" y="340225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îsḻîḍé">
            <a:extLst>
              <a:ext uri="{FF2B5EF4-FFF2-40B4-BE49-F238E27FC236}">
                <a16:creationId xmlns:a16="http://schemas.microsoft.com/office/drawing/2014/main" id="{2DEAD0E0-193F-418C-90F2-A9ED456393B9}"/>
              </a:ext>
            </a:extLst>
          </p:cNvPr>
          <p:cNvSpPr>
            <a:spLocks/>
          </p:cNvSpPr>
          <p:nvPr/>
        </p:nvSpPr>
        <p:spPr bwMode="auto">
          <a:xfrm>
            <a:off x="2335310" y="357101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9" name="î$ḻídé">
            <a:extLst>
              <a:ext uri="{FF2B5EF4-FFF2-40B4-BE49-F238E27FC236}">
                <a16:creationId xmlns:a16="http://schemas.microsoft.com/office/drawing/2014/main" id="{F87097FA-807C-4D67-BACC-52C85461E33F}"/>
              </a:ext>
            </a:extLst>
          </p:cNvPr>
          <p:cNvSpPr/>
          <p:nvPr/>
        </p:nvSpPr>
        <p:spPr>
          <a:xfrm>
            <a:off x="9347097" y="3402251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Slîďê">
            <a:extLst>
              <a:ext uri="{FF2B5EF4-FFF2-40B4-BE49-F238E27FC236}">
                <a16:creationId xmlns:a16="http://schemas.microsoft.com/office/drawing/2014/main" id="{25B911FE-175F-4016-9DAE-0D36859EDC8C}"/>
              </a:ext>
            </a:extLst>
          </p:cNvPr>
          <p:cNvSpPr>
            <a:spLocks/>
          </p:cNvSpPr>
          <p:nvPr/>
        </p:nvSpPr>
        <p:spPr bwMode="auto">
          <a:xfrm>
            <a:off x="9512504" y="3618821"/>
            <a:ext cx="344185" cy="241860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ïş1ïḑé">
            <a:extLst>
              <a:ext uri="{FF2B5EF4-FFF2-40B4-BE49-F238E27FC236}">
                <a16:creationId xmlns:a16="http://schemas.microsoft.com/office/drawing/2014/main" id="{96156BEB-57B2-493D-A7DF-1756B2F38BD4}"/>
              </a:ext>
            </a:extLst>
          </p:cNvPr>
          <p:cNvSpPr/>
          <p:nvPr/>
        </p:nvSpPr>
        <p:spPr>
          <a:xfrm>
            <a:off x="5758500" y="3402251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$ľíďé">
            <a:extLst>
              <a:ext uri="{FF2B5EF4-FFF2-40B4-BE49-F238E27FC236}">
                <a16:creationId xmlns:a16="http://schemas.microsoft.com/office/drawing/2014/main" id="{F74EA225-5DB4-43B1-9945-C1365418BF78}"/>
              </a:ext>
            </a:extLst>
          </p:cNvPr>
          <p:cNvSpPr>
            <a:spLocks/>
          </p:cNvSpPr>
          <p:nvPr/>
        </p:nvSpPr>
        <p:spPr bwMode="auto">
          <a:xfrm>
            <a:off x="5926589" y="3567659"/>
            <a:ext cx="338820" cy="344185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iṥlîḑé">
            <a:extLst>
              <a:ext uri="{FF2B5EF4-FFF2-40B4-BE49-F238E27FC236}">
                <a16:creationId xmlns:a16="http://schemas.microsoft.com/office/drawing/2014/main" id="{C42047F7-9E9D-4F50-A77C-13A02EE7D137}"/>
              </a:ext>
            </a:extLst>
          </p:cNvPr>
          <p:cNvSpPr txBox="1"/>
          <p:nvPr/>
        </p:nvSpPr>
        <p:spPr>
          <a:xfrm>
            <a:off x="10110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6" name="íṡlîḋe">
            <a:extLst>
              <a:ext uri="{FF2B5EF4-FFF2-40B4-BE49-F238E27FC236}">
                <a16:creationId xmlns:a16="http://schemas.microsoft.com/office/drawing/2014/main" id="{DD303C94-1907-45BE-B785-0276BD6CE49D}"/>
              </a:ext>
            </a:extLst>
          </p:cNvPr>
          <p:cNvSpPr txBox="1"/>
          <p:nvPr/>
        </p:nvSpPr>
        <p:spPr>
          <a:xfrm>
            <a:off x="10110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3" name="ï$1îdê">
            <a:extLst>
              <a:ext uri="{FF2B5EF4-FFF2-40B4-BE49-F238E27FC236}">
                <a16:creationId xmlns:a16="http://schemas.microsoft.com/office/drawing/2014/main" id="{0B0D4533-B67E-4F27-9AB5-C4B71C21D047}"/>
              </a:ext>
            </a:extLst>
          </p:cNvPr>
          <p:cNvSpPr txBox="1"/>
          <p:nvPr/>
        </p:nvSpPr>
        <p:spPr>
          <a:xfrm>
            <a:off x="45996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4" name="ïš1iḓè">
            <a:extLst>
              <a:ext uri="{FF2B5EF4-FFF2-40B4-BE49-F238E27FC236}">
                <a16:creationId xmlns:a16="http://schemas.microsoft.com/office/drawing/2014/main" id="{0E9CA16E-6731-4672-8518-465607D58AB4}"/>
              </a:ext>
            </a:extLst>
          </p:cNvPr>
          <p:cNvSpPr txBox="1"/>
          <p:nvPr/>
        </p:nvSpPr>
        <p:spPr>
          <a:xfrm>
            <a:off x="45996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替换图示中的图标</a:t>
            </a:r>
          </a:p>
        </p:txBody>
      </p:sp>
      <p:sp>
        <p:nvSpPr>
          <p:cNvPr id="21" name="íŝļíde">
            <a:extLst>
              <a:ext uri="{FF2B5EF4-FFF2-40B4-BE49-F238E27FC236}">
                <a16:creationId xmlns:a16="http://schemas.microsoft.com/office/drawing/2014/main" id="{A37D809C-2B77-4F88-8CEE-B8004CE89702}"/>
              </a:ext>
            </a:extLst>
          </p:cNvPr>
          <p:cNvSpPr txBox="1"/>
          <p:nvPr/>
        </p:nvSpPr>
        <p:spPr>
          <a:xfrm>
            <a:off x="81882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2" name="í$liḋé">
            <a:extLst>
              <a:ext uri="{FF2B5EF4-FFF2-40B4-BE49-F238E27FC236}">
                <a16:creationId xmlns:a16="http://schemas.microsoft.com/office/drawing/2014/main" id="{EB46927C-FCF8-49AB-BA15-1F56EF369F57}"/>
              </a:ext>
            </a:extLst>
          </p:cNvPr>
          <p:cNvSpPr txBox="1"/>
          <p:nvPr/>
        </p:nvSpPr>
        <p:spPr>
          <a:xfrm>
            <a:off x="81882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替换图示中的图标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9F441E2-D074-450B-B8EA-577051E2FA23}"/>
              </a:ext>
            </a:extLst>
          </p:cNvPr>
          <p:cNvCxnSpPr/>
          <p:nvPr/>
        </p:nvCxnSpPr>
        <p:spPr>
          <a:xfrm>
            <a:off x="428714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74F471-E026-4305-9E50-970B2852D4AE}"/>
              </a:ext>
            </a:extLst>
          </p:cNvPr>
          <p:cNvCxnSpPr/>
          <p:nvPr/>
        </p:nvCxnSpPr>
        <p:spPr>
          <a:xfrm>
            <a:off x="785758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16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58e648a-d8c6-4fed-b9fc-70d1c2788f3a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FB9CB"/>
      </a:accent1>
      <a:accent2>
        <a:srgbClr val="3E76B2"/>
      </a:accent2>
      <a:accent3>
        <a:srgbClr val="DD9A00"/>
      </a:accent3>
      <a:accent4>
        <a:srgbClr val="CA574F"/>
      </a:accent4>
      <a:accent5>
        <a:srgbClr val="6C5449"/>
      </a:accent5>
      <a:accent6>
        <a:srgbClr val="5B616D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4FB9CB"/>
    </a:accent1>
    <a:accent2>
      <a:srgbClr val="3E76B2"/>
    </a:accent2>
    <a:accent3>
      <a:srgbClr val="DD9A00"/>
    </a:accent3>
    <a:accent4>
      <a:srgbClr val="CA574F"/>
    </a:accent4>
    <a:accent5>
      <a:srgbClr val="6C5449"/>
    </a:accent5>
    <a:accent6>
      <a:srgbClr val="5B616D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32</TotalTime>
  <Words>2151</Words>
  <Application>Microsoft Office PowerPoint</Application>
  <PresentationFormat>宽屏</PresentationFormat>
  <Paragraphs>321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17</cp:revision>
  <cp:lastPrinted>2018-03-01T16:00:00Z</cp:lastPrinted>
  <dcterms:created xsi:type="dcterms:W3CDTF">2018-03-01T16:00:00Z</dcterms:created>
  <dcterms:modified xsi:type="dcterms:W3CDTF">2023-09-02T09:05:46Z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