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8" r:id="rId4"/>
    <p:sldId id="276" r:id="rId5"/>
    <p:sldId id="275" r:id="rId6"/>
    <p:sldId id="271" r:id="rId7"/>
    <p:sldId id="278" r:id="rId8"/>
    <p:sldId id="279" r:id="rId9"/>
    <p:sldId id="277" r:id="rId10"/>
    <p:sldId id="272" r:id="rId11"/>
    <p:sldId id="282" r:id="rId12"/>
    <p:sldId id="283" r:id="rId13"/>
    <p:sldId id="280" r:id="rId14"/>
    <p:sldId id="273" r:id="rId15"/>
    <p:sldId id="285" r:id="rId16"/>
    <p:sldId id="286" r:id="rId17"/>
    <p:sldId id="284" r:id="rId18"/>
    <p:sldId id="274" r:id="rId19"/>
    <p:sldId id="287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05B"/>
    <a:srgbClr val="FBB833"/>
    <a:srgbClr val="FCD179"/>
    <a:srgbClr val="FF5C64"/>
    <a:srgbClr val="1271E5"/>
    <a:srgbClr val="FFD979"/>
    <a:srgbClr val="99D2EF"/>
    <a:srgbClr val="26A9E0"/>
    <a:srgbClr val="2A9CA2"/>
    <a:srgbClr val="25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8" y="2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a337c1e3-62b9-417c-b502-67ea23d12787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0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76a8b07d-5aa8-4172-8ac3-a51b22611c01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85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d6905f46-f7a0-47dd-b528-fcd799409d03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24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cfad5849-d120-433f-a2c6-48adf51e4998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79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b1f9b23f-1716-40c1-a3cf-b2191ded7e54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6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47d1cff1-08f6-47d6-80ce-98af8dcedaa1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379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626531e4-83c1-4219-aa2c-48b2a9f62ed9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79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59a69f87-acb1-40d7-a46d-1768de9d3263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99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17f05b01-a8be-45b1-96f6-74ff764ce8aa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40d77891-78af-4dd5-a18b-f9956aa10480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95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c99f3cd2-2474-44a5-959a-48ab070fae63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89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5f600aea-4bb7-4d82-9ab7-67fc8b904b9e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423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f348a07f-4e36-4d66-9bd6-0a80474c0364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43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6703910a-2a4c-4aa7-a7e5-6651e1cf7eb6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8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ee2ec134-6740-485e-b81f-2911535b1cc3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1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3a8eab31-3d8e-42db-9278-85042137f1bb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3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42dcfd75-1163-4260-8d2e-24eb76217b27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20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13e004b4-c7a4-4df9-97db-09b84a063542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2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9952c089-96df-4b64-b591-30def7de13b7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6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bd6d2b95-d54e-45d4-9ceb-0e46fddb689e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0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f0ce521f-969e-4fbf-bfd9-ad4ac449fe98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021728" y="323181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21727" y="4297212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21727" y="4574571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021728" y="238127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0747" name="图片 1074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71" y="-43043"/>
            <a:ext cx="3259413" cy="7072493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297D0FF7-565F-87B2-9989-F5C53610C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597" y="103391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6C598546-FDA3-5C52-C852-DC80456C44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789" y="781911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120" name="图片 21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400" y="0"/>
            <a:ext cx="3039650" cy="48768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089BDEC6-79FF-3BBF-7A72-3AF1EAE2A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0618" y="477075"/>
            <a:ext cx="1964979" cy="4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2D69DBD2-A0EA-1831-FB30-D415B1DB0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EC7AA0C-BFDA-4F92-AEF3-017F6A51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DCE29F9F-D89B-4A76-9960-1A21E0B8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089AC7C-F0BE-42F9-9BD4-4E7D0DFE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88F30435-ACCB-2E84-8A00-DAC6728C9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C032AAF3-D95A-8AE1-3D66-4201A494A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8986" y="1109726"/>
            <a:ext cx="4015190" cy="3980416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203435" y="1630645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03436" y="3651864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03436" y="3967498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4308" name="图片 430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69551" y="0"/>
            <a:ext cx="3237632" cy="7025231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A62D8389-6708-0B47-421E-E135EB64D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103" y="1052264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08660F12-434E-EF30-A97C-67B9F86FF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686" y="1725077"/>
            <a:ext cx="5646779" cy="354164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39686" y="4309454"/>
            <a:ext cx="5093834" cy="248371"/>
          </a:xfrm>
        </p:spPr>
        <p:txBody>
          <a:bodyPr/>
          <a:lstStyle/>
          <a:p>
            <a:pPr algn="l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539686" y="4586813"/>
            <a:ext cx="5093834" cy="248371"/>
          </a:xfrm>
        </p:spPr>
        <p:txBody>
          <a:bodyPr/>
          <a:lstStyle/>
          <a:p>
            <a:pPr algn="l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mba.guet.edu.cn</a:t>
            </a:r>
            <a:endParaRPr lang="en-US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副标题 4"/>
          <p:cNvSpPr>
            <a:spLocks noGrp="1"/>
          </p:cNvSpPr>
          <p:nvPr>
            <p:ph type="subTitle" idx="1"/>
          </p:nvPr>
        </p:nvSpPr>
        <p:spPr>
          <a:xfrm>
            <a:off x="6539686" y="3397474"/>
            <a:ext cx="5426075" cy="558799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6539687" y="2135526"/>
            <a:ext cx="5093834" cy="11216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毕业论文答辩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</a:rPr>
              <a:t>PPT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模板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718" y="2214331"/>
            <a:ext cx="3953967" cy="26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1895198" y="180753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关键技术与实践难点</a:t>
            </a:r>
            <a:endParaRPr lang="zh-CN" alt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1895197" y="261023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682822" y="202059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9" y="400841"/>
            <a:ext cx="2062976" cy="1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9" name="isḷíde">
            <a:extLst>
              <a:ext uri="{FF2B5EF4-FFF2-40B4-BE49-F238E27FC236}">
                <a16:creationId xmlns:a16="http://schemas.microsoft.com/office/drawing/2014/main" id="{CD2674CC-4E44-4127-B305-FA833898BA53}"/>
              </a:ext>
            </a:extLst>
          </p:cNvPr>
          <p:cNvSpPr/>
          <p:nvPr/>
        </p:nvSpPr>
        <p:spPr bwMode="auto">
          <a:xfrm>
            <a:off x="10164502" y="5375511"/>
            <a:ext cx="2027498" cy="1482489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šḷïḓè">
            <a:extLst>
              <a:ext uri="{FF2B5EF4-FFF2-40B4-BE49-F238E27FC236}">
                <a16:creationId xmlns:a16="http://schemas.microsoft.com/office/drawing/2014/main" id="{D21F3252-3C14-4246-868A-97F272691CB1}"/>
              </a:ext>
            </a:extLst>
          </p:cNvPr>
          <p:cNvSpPr/>
          <p:nvPr/>
        </p:nvSpPr>
        <p:spPr bwMode="auto">
          <a:xfrm>
            <a:off x="8129058" y="4353817"/>
            <a:ext cx="2035444" cy="2504183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ḷîḑè">
            <a:extLst>
              <a:ext uri="{FF2B5EF4-FFF2-40B4-BE49-F238E27FC236}">
                <a16:creationId xmlns:a16="http://schemas.microsoft.com/office/drawing/2014/main" id="{5032B64D-51F5-4FAF-B4FE-1D7FD4FFE644}"/>
              </a:ext>
            </a:extLst>
          </p:cNvPr>
          <p:cNvSpPr/>
          <p:nvPr/>
        </p:nvSpPr>
        <p:spPr bwMode="auto">
          <a:xfrm>
            <a:off x="6098382" y="4962385"/>
            <a:ext cx="2030676" cy="1895615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ļîḓè">
            <a:extLst>
              <a:ext uri="{FF2B5EF4-FFF2-40B4-BE49-F238E27FC236}">
                <a16:creationId xmlns:a16="http://schemas.microsoft.com/office/drawing/2014/main" id="{1D25A67A-0CC4-4D5B-B162-F8979D608055}"/>
              </a:ext>
            </a:extLst>
          </p:cNvPr>
          <p:cNvSpPr/>
          <p:nvPr/>
        </p:nvSpPr>
        <p:spPr bwMode="auto">
          <a:xfrm>
            <a:off x="4070883" y="4596926"/>
            <a:ext cx="2027498" cy="2261074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líḓe">
            <a:extLst>
              <a:ext uri="{FF2B5EF4-FFF2-40B4-BE49-F238E27FC236}">
                <a16:creationId xmlns:a16="http://schemas.microsoft.com/office/drawing/2014/main" id="{221A47B5-5546-4D6F-B418-00237174CEB5}"/>
              </a:ext>
            </a:extLst>
          </p:cNvPr>
          <p:cNvSpPr/>
          <p:nvPr/>
        </p:nvSpPr>
        <p:spPr bwMode="auto">
          <a:xfrm>
            <a:off x="2035441" y="4113886"/>
            <a:ext cx="2035444" cy="2744114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ŝḷiḓê">
            <a:extLst>
              <a:ext uri="{FF2B5EF4-FFF2-40B4-BE49-F238E27FC236}">
                <a16:creationId xmlns:a16="http://schemas.microsoft.com/office/drawing/2014/main" id="{F21643F7-FA87-4353-9124-02FF5DF73463}"/>
              </a:ext>
            </a:extLst>
          </p:cNvPr>
          <p:cNvSpPr/>
          <p:nvPr/>
        </p:nvSpPr>
        <p:spPr bwMode="auto">
          <a:xfrm>
            <a:off x="11580" y="4202867"/>
            <a:ext cx="2032266" cy="2655133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Sļiḍê">
            <a:extLst>
              <a:ext uri="{FF2B5EF4-FFF2-40B4-BE49-F238E27FC236}">
                <a16:creationId xmlns:a16="http://schemas.microsoft.com/office/drawing/2014/main" id="{9C6EF04D-D29E-481F-AE86-FB51EAD6FB9F}"/>
              </a:ext>
            </a:extLst>
          </p:cNvPr>
          <p:cNvSpPr/>
          <p:nvPr/>
        </p:nvSpPr>
        <p:spPr bwMode="auto">
          <a:xfrm>
            <a:off x="4473713" y="2619000"/>
            <a:ext cx="3244574" cy="4239000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śḻiďé">
            <a:extLst>
              <a:ext uri="{FF2B5EF4-FFF2-40B4-BE49-F238E27FC236}">
                <a16:creationId xmlns:a16="http://schemas.microsoft.com/office/drawing/2014/main" id="{AF2FBA40-5E9E-4CDE-B742-FD24039FF939}"/>
              </a:ext>
            </a:extLst>
          </p:cNvPr>
          <p:cNvSpPr txBox="1"/>
          <p:nvPr/>
        </p:nvSpPr>
        <p:spPr>
          <a:xfrm>
            <a:off x="671513" y="2439000"/>
            <a:ext cx="420948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E9FE43-D28F-4B1C-B924-B268C4AFF19B}"/>
              </a:ext>
            </a:extLst>
          </p:cNvPr>
          <p:cNvCxnSpPr>
            <a:cxnSpLocks/>
          </p:cNvCxnSpPr>
          <p:nvPr/>
        </p:nvCxnSpPr>
        <p:spPr>
          <a:xfrm>
            <a:off x="4863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śľíďê">
            <a:extLst>
              <a:ext uri="{FF2B5EF4-FFF2-40B4-BE49-F238E27FC236}">
                <a16:creationId xmlns:a16="http://schemas.microsoft.com/office/drawing/2014/main" id="{91CCD442-3570-4C89-8659-4173C6587D06}"/>
              </a:ext>
            </a:extLst>
          </p:cNvPr>
          <p:cNvSpPr/>
          <p:nvPr/>
        </p:nvSpPr>
        <p:spPr bwMode="auto">
          <a:xfrm>
            <a:off x="5140666" y="1119188"/>
            <a:ext cx="2875136" cy="3556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10" name="íṩľíḓé">
            <a:extLst>
              <a:ext uri="{FF2B5EF4-FFF2-40B4-BE49-F238E27FC236}">
                <a16:creationId xmlns:a16="http://schemas.microsoft.com/office/drawing/2014/main" id="{0356A2F7-426C-4830-871B-6A661E440FD8}"/>
              </a:ext>
            </a:extLst>
          </p:cNvPr>
          <p:cNvSpPr/>
          <p:nvPr/>
        </p:nvSpPr>
        <p:spPr bwMode="auto">
          <a:xfrm>
            <a:off x="8644543" y="1119188"/>
            <a:ext cx="2875945" cy="355600"/>
          </a:xfrm>
          <a:prstGeom prst="chevron">
            <a:avLst/>
          </a:prstGeom>
          <a:solidFill>
            <a:schemeClr val="accent3"/>
          </a:solidFill>
          <a:ln w="28575" algn="ctr">
            <a:noFill/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chemeClr val="bg1"/>
                </a:solidFill>
              </a:rPr>
              <a:t>Text Here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37" name="îšlîḓe">
            <a:extLst>
              <a:ext uri="{FF2B5EF4-FFF2-40B4-BE49-F238E27FC236}">
                <a16:creationId xmlns:a16="http://schemas.microsoft.com/office/drawing/2014/main" id="{45E81A8B-D831-4E56-BD21-939F0B72CEDF}"/>
              </a:ext>
            </a:extLst>
          </p:cNvPr>
          <p:cNvSpPr/>
          <p:nvPr/>
        </p:nvSpPr>
        <p:spPr bwMode="auto">
          <a:xfrm>
            <a:off x="5141207" y="2294682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8" name="îṥ1ïḋé">
            <a:extLst>
              <a:ext uri="{FF2B5EF4-FFF2-40B4-BE49-F238E27FC236}">
                <a16:creationId xmlns:a16="http://schemas.microsoft.com/office/drawing/2014/main" id="{42CCFD35-6034-4D8E-BD4A-21AAF1E506C8}"/>
              </a:ext>
            </a:extLst>
          </p:cNvPr>
          <p:cNvSpPr txBox="1"/>
          <p:nvPr/>
        </p:nvSpPr>
        <p:spPr bwMode="auto">
          <a:xfrm>
            <a:off x="5141207" y="1875447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5" name="ïṧḷîďè">
            <a:extLst>
              <a:ext uri="{FF2B5EF4-FFF2-40B4-BE49-F238E27FC236}">
                <a16:creationId xmlns:a16="http://schemas.microsoft.com/office/drawing/2014/main" id="{D95CDF00-8672-4FD1-AFE3-29621EE4B247}"/>
              </a:ext>
            </a:extLst>
          </p:cNvPr>
          <p:cNvSpPr/>
          <p:nvPr/>
        </p:nvSpPr>
        <p:spPr bwMode="auto">
          <a:xfrm>
            <a:off x="5141207" y="39623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6" name="íṩľîḋè">
            <a:extLst>
              <a:ext uri="{FF2B5EF4-FFF2-40B4-BE49-F238E27FC236}">
                <a16:creationId xmlns:a16="http://schemas.microsoft.com/office/drawing/2014/main" id="{4151329F-99CF-4437-9D80-B1619FC086C5}"/>
              </a:ext>
            </a:extLst>
          </p:cNvPr>
          <p:cNvSpPr txBox="1"/>
          <p:nvPr/>
        </p:nvSpPr>
        <p:spPr bwMode="auto">
          <a:xfrm>
            <a:off x="5141207" y="35431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3" name="îšḻïďè">
            <a:extLst>
              <a:ext uri="{FF2B5EF4-FFF2-40B4-BE49-F238E27FC236}">
                <a16:creationId xmlns:a16="http://schemas.microsoft.com/office/drawing/2014/main" id="{ED6CADE5-AD08-42E0-8696-132017402863}"/>
              </a:ext>
            </a:extLst>
          </p:cNvPr>
          <p:cNvSpPr/>
          <p:nvPr/>
        </p:nvSpPr>
        <p:spPr bwMode="auto">
          <a:xfrm>
            <a:off x="5141207" y="5630006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4" name="îşlïḑè">
            <a:extLst>
              <a:ext uri="{FF2B5EF4-FFF2-40B4-BE49-F238E27FC236}">
                <a16:creationId xmlns:a16="http://schemas.microsoft.com/office/drawing/2014/main" id="{CF52AAFE-1A7A-45BC-A089-61004BF795CA}"/>
              </a:ext>
            </a:extLst>
          </p:cNvPr>
          <p:cNvSpPr txBox="1"/>
          <p:nvPr/>
        </p:nvSpPr>
        <p:spPr bwMode="auto">
          <a:xfrm>
            <a:off x="5141207" y="5210771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39ABAD-AE88-4B71-B2D4-4A003229532E}"/>
              </a:ext>
            </a:extLst>
          </p:cNvPr>
          <p:cNvCxnSpPr>
            <a:cxnSpLocks/>
          </p:cNvCxnSpPr>
          <p:nvPr/>
        </p:nvCxnSpPr>
        <p:spPr>
          <a:xfrm>
            <a:off x="5241000" y="3224124"/>
            <a:ext cx="627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BDB8811-64FC-496D-A936-E987C11CE616}"/>
              </a:ext>
            </a:extLst>
          </p:cNvPr>
          <p:cNvCxnSpPr>
            <a:cxnSpLocks/>
          </p:cNvCxnSpPr>
          <p:nvPr/>
        </p:nvCxnSpPr>
        <p:spPr>
          <a:xfrm>
            <a:off x="5241000" y="4891786"/>
            <a:ext cx="627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$ļïḍè">
            <a:extLst>
              <a:ext uri="{FF2B5EF4-FFF2-40B4-BE49-F238E27FC236}">
                <a16:creationId xmlns:a16="http://schemas.microsoft.com/office/drawing/2014/main" id="{B13DF157-994E-460D-8033-11F97546A35B}"/>
              </a:ext>
            </a:extLst>
          </p:cNvPr>
          <p:cNvSpPr/>
          <p:nvPr/>
        </p:nvSpPr>
        <p:spPr bwMode="auto">
          <a:xfrm>
            <a:off x="8644543" y="2294682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2" name="íṡḻïḍe">
            <a:extLst>
              <a:ext uri="{FF2B5EF4-FFF2-40B4-BE49-F238E27FC236}">
                <a16:creationId xmlns:a16="http://schemas.microsoft.com/office/drawing/2014/main" id="{AA5BD9D7-980D-48A7-B348-2B3499701025}"/>
              </a:ext>
            </a:extLst>
          </p:cNvPr>
          <p:cNvSpPr txBox="1"/>
          <p:nvPr/>
        </p:nvSpPr>
        <p:spPr bwMode="auto">
          <a:xfrm>
            <a:off x="8644543" y="1875447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9" name="iṧļidè">
            <a:extLst>
              <a:ext uri="{FF2B5EF4-FFF2-40B4-BE49-F238E27FC236}">
                <a16:creationId xmlns:a16="http://schemas.microsoft.com/office/drawing/2014/main" id="{BC2BCFD0-9541-41DD-94E5-5CB8BB4B8443}"/>
              </a:ext>
            </a:extLst>
          </p:cNvPr>
          <p:cNvSpPr/>
          <p:nvPr/>
        </p:nvSpPr>
        <p:spPr bwMode="auto">
          <a:xfrm>
            <a:off x="8644543" y="39623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0" name="íşļîďê">
            <a:extLst>
              <a:ext uri="{FF2B5EF4-FFF2-40B4-BE49-F238E27FC236}">
                <a16:creationId xmlns:a16="http://schemas.microsoft.com/office/drawing/2014/main" id="{1B251EDA-6C6D-40F7-90EE-AB774257A8D7}"/>
              </a:ext>
            </a:extLst>
          </p:cNvPr>
          <p:cNvSpPr txBox="1"/>
          <p:nvPr/>
        </p:nvSpPr>
        <p:spPr bwMode="auto">
          <a:xfrm>
            <a:off x="8644543" y="35431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7" name="išḷïḋè">
            <a:extLst>
              <a:ext uri="{FF2B5EF4-FFF2-40B4-BE49-F238E27FC236}">
                <a16:creationId xmlns:a16="http://schemas.microsoft.com/office/drawing/2014/main" id="{502A4B8E-30E9-45E3-82D7-0B13CE735E6F}"/>
              </a:ext>
            </a:extLst>
          </p:cNvPr>
          <p:cNvSpPr/>
          <p:nvPr/>
        </p:nvSpPr>
        <p:spPr bwMode="auto">
          <a:xfrm>
            <a:off x="8644543" y="5630006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8" name="ísliḓé">
            <a:extLst>
              <a:ext uri="{FF2B5EF4-FFF2-40B4-BE49-F238E27FC236}">
                <a16:creationId xmlns:a16="http://schemas.microsoft.com/office/drawing/2014/main" id="{25B1B67F-84AA-4FDC-AECD-212B2FF2BB2D}"/>
              </a:ext>
            </a:extLst>
          </p:cNvPr>
          <p:cNvSpPr txBox="1"/>
          <p:nvPr/>
        </p:nvSpPr>
        <p:spPr bwMode="auto">
          <a:xfrm>
            <a:off x="8644543" y="5210771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4" name="ïṣḻiḍê">
            <a:extLst>
              <a:ext uri="{FF2B5EF4-FFF2-40B4-BE49-F238E27FC236}">
                <a16:creationId xmlns:a16="http://schemas.microsoft.com/office/drawing/2014/main" id="{94DFFF4D-E880-492F-BA13-70F236105337}"/>
              </a:ext>
            </a:extLst>
          </p:cNvPr>
          <p:cNvSpPr txBox="1"/>
          <p:nvPr/>
        </p:nvSpPr>
        <p:spPr>
          <a:xfrm>
            <a:off x="786001" y="2051299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íṣļïḑe">
            <a:extLst>
              <a:ext uri="{FF2B5EF4-FFF2-40B4-BE49-F238E27FC236}">
                <a16:creationId xmlns:a16="http://schemas.microsoft.com/office/drawing/2014/main" id="{BE0ECE49-899C-4432-9905-D237FCB07CCA}"/>
              </a:ext>
            </a:extLst>
          </p:cNvPr>
          <p:cNvSpPr txBox="1"/>
          <p:nvPr/>
        </p:nvSpPr>
        <p:spPr>
          <a:xfrm>
            <a:off x="787885" y="1874579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ïṥḻïḍé">
            <a:extLst>
              <a:ext uri="{FF2B5EF4-FFF2-40B4-BE49-F238E27FC236}">
                <a16:creationId xmlns:a16="http://schemas.microsoft.com/office/drawing/2014/main" id="{1B353FB1-A300-4464-99C2-559234C24688}"/>
              </a:ext>
            </a:extLst>
          </p:cNvPr>
          <p:cNvSpPr txBox="1"/>
          <p:nvPr/>
        </p:nvSpPr>
        <p:spPr>
          <a:xfrm>
            <a:off x="1193149" y="1629885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ïSlîḑé">
            <a:extLst>
              <a:ext uri="{FF2B5EF4-FFF2-40B4-BE49-F238E27FC236}">
                <a16:creationId xmlns:a16="http://schemas.microsoft.com/office/drawing/2014/main" id="{4C8F652B-8C87-4DA2-B71C-15025525B475}"/>
              </a:ext>
            </a:extLst>
          </p:cNvPr>
          <p:cNvSpPr/>
          <p:nvPr/>
        </p:nvSpPr>
        <p:spPr>
          <a:xfrm>
            <a:off x="786001" y="1629884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îṥ1îḓe">
            <a:extLst>
              <a:ext uri="{FF2B5EF4-FFF2-40B4-BE49-F238E27FC236}">
                <a16:creationId xmlns:a16="http://schemas.microsoft.com/office/drawing/2014/main" id="{76DE8A37-6F90-4673-A4A3-4A657636EE03}"/>
              </a:ext>
            </a:extLst>
          </p:cNvPr>
          <p:cNvSpPr/>
          <p:nvPr/>
        </p:nvSpPr>
        <p:spPr>
          <a:xfrm>
            <a:off x="786000" y="1629884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ïş1ïḋè">
            <a:extLst>
              <a:ext uri="{FF2B5EF4-FFF2-40B4-BE49-F238E27FC236}">
                <a16:creationId xmlns:a16="http://schemas.microsoft.com/office/drawing/2014/main" id="{CF7C6441-3A66-4914-9C35-157C525C1F06}"/>
              </a:ext>
            </a:extLst>
          </p:cNvPr>
          <p:cNvSpPr/>
          <p:nvPr/>
        </p:nvSpPr>
        <p:spPr>
          <a:xfrm>
            <a:off x="1608375" y="1747474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511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D3AE7A-D514-4C8A-8152-39C861017DA5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>
            <a:off x="781520" y="3827568"/>
            <a:ext cx="0" cy="19214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îşḻïďè">
            <a:extLst>
              <a:ext uri="{FF2B5EF4-FFF2-40B4-BE49-F238E27FC236}">
                <a16:creationId xmlns:a16="http://schemas.microsoft.com/office/drawing/2014/main" id="{6050709D-CAEC-4FFF-9F19-863E6AF702DD}"/>
              </a:ext>
            </a:extLst>
          </p:cNvPr>
          <p:cNvSpPr/>
          <p:nvPr/>
        </p:nvSpPr>
        <p:spPr bwMode="auto">
          <a:xfrm>
            <a:off x="10872117" y="3453657"/>
            <a:ext cx="264541" cy="171090"/>
          </a:xfrm>
          <a:custGeom>
            <a:avLst/>
            <a:gdLst>
              <a:gd name="T0" fmla="*/ 0 w 51"/>
              <a:gd name="T1" fmla="*/ 1 h 33"/>
              <a:gd name="T2" fmla="*/ 17 w 51"/>
              <a:gd name="T3" fmla="*/ 15 h 33"/>
              <a:gd name="T4" fmla="*/ 22 w 51"/>
              <a:gd name="T5" fmla="*/ 15 h 33"/>
              <a:gd name="T6" fmla="*/ 22 w 51"/>
              <a:gd name="T7" fmla="*/ 26 h 33"/>
              <a:gd name="T8" fmla="*/ 16 w 51"/>
              <a:gd name="T9" fmla="*/ 26 h 33"/>
              <a:gd name="T10" fmla="*/ 16 w 51"/>
              <a:gd name="T11" fmla="*/ 33 h 33"/>
              <a:gd name="T12" fmla="*/ 36 w 51"/>
              <a:gd name="T13" fmla="*/ 33 h 33"/>
              <a:gd name="T14" fmla="*/ 36 w 51"/>
              <a:gd name="T15" fmla="*/ 26 h 33"/>
              <a:gd name="T16" fmla="*/ 29 w 51"/>
              <a:gd name="T17" fmla="*/ 26 h 33"/>
              <a:gd name="T18" fmla="*/ 29 w 51"/>
              <a:gd name="T19" fmla="*/ 15 h 33"/>
              <a:gd name="T20" fmla="*/ 35 w 51"/>
              <a:gd name="T21" fmla="*/ 15 h 33"/>
              <a:gd name="T22" fmla="*/ 51 w 51"/>
              <a:gd name="T23" fmla="*/ 1 h 33"/>
              <a:gd name="T24" fmla="*/ 45 w 51"/>
              <a:gd name="T25" fmla="*/ 0 h 33"/>
              <a:gd name="T26" fmla="*/ 35 w 51"/>
              <a:gd name="T27" fmla="*/ 9 h 33"/>
              <a:gd name="T28" fmla="*/ 17 w 51"/>
              <a:gd name="T29" fmla="*/ 9 h 33"/>
              <a:gd name="T30" fmla="*/ 7 w 51"/>
              <a:gd name="T31" fmla="*/ 0 h 33"/>
              <a:gd name="T32" fmla="*/ 0 w 51"/>
              <a:gd name="T3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33">
                <a:moveTo>
                  <a:pt x="0" y="1"/>
                </a:moveTo>
                <a:cubicBezTo>
                  <a:pt x="2" y="9"/>
                  <a:pt x="9" y="15"/>
                  <a:pt x="17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3" y="15"/>
                  <a:pt x="50" y="8"/>
                  <a:pt x="51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4"/>
                  <a:pt x="39" y="9"/>
                  <a:pt x="3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3" y="9"/>
                  <a:pt x="8" y="5"/>
                  <a:pt x="7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şlîḑe">
            <a:extLst>
              <a:ext uri="{FF2B5EF4-FFF2-40B4-BE49-F238E27FC236}">
                <a16:creationId xmlns:a16="http://schemas.microsoft.com/office/drawing/2014/main" id="{84F4B130-A0D8-4518-BE71-936E470184CC}"/>
              </a:ext>
            </a:extLst>
          </p:cNvPr>
          <p:cNvSpPr/>
          <p:nvPr/>
        </p:nvSpPr>
        <p:spPr bwMode="auto">
          <a:xfrm>
            <a:off x="10748473" y="3266754"/>
            <a:ext cx="117894" cy="129395"/>
          </a:xfrm>
          <a:custGeom>
            <a:avLst/>
            <a:gdLst>
              <a:gd name="T0" fmla="*/ 19 w 23"/>
              <a:gd name="T1" fmla="*/ 17 h 25"/>
              <a:gd name="T2" fmla="*/ 20 w 23"/>
              <a:gd name="T3" fmla="*/ 16 h 25"/>
              <a:gd name="T4" fmla="*/ 22 w 23"/>
              <a:gd name="T5" fmla="*/ 16 h 25"/>
              <a:gd name="T6" fmla="*/ 23 w 23"/>
              <a:gd name="T7" fmla="*/ 13 h 25"/>
              <a:gd name="T8" fmla="*/ 22 w 23"/>
              <a:gd name="T9" fmla="*/ 7 h 25"/>
              <a:gd name="T10" fmla="*/ 17 w 23"/>
              <a:gd name="T11" fmla="*/ 12 h 25"/>
              <a:gd name="T12" fmla="*/ 15 w 23"/>
              <a:gd name="T13" fmla="*/ 14 h 25"/>
              <a:gd name="T14" fmla="*/ 15 w 23"/>
              <a:gd name="T15" fmla="*/ 12 h 25"/>
              <a:gd name="T16" fmla="*/ 17 w 23"/>
              <a:gd name="T17" fmla="*/ 8 h 25"/>
              <a:gd name="T18" fmla="*/ 15 w 23"/>
              <a:gd name="T19" fmla="*/ 5 h 25"/>
              <a:gd name="T20" fmla="*/ 11 w 23"/>
              <a:gd name="T21" fmla="*/ 0 h 25"/>
              <a:gd name="T22" fmla="*/ 11 w 23"/>
              <a:gd name="T23" fmla="*/ 0 h 25"/>
              <a:gd name="T24" fmla="*/ 11 w 23"/>
              <a:gd name="T25" fmla="*/ 0 h 25"/>
              <a:gd name="T26" fmla="*/ 11 w 23"/>
              <a:gd name="T27" fmla="*/ 0 h 25"/>
              <a:gd name="T28" fmla="*/ 11 w 23"/>
              <a:gd name="T29" fmla="*/ 0 h 25"/>
              <a:gd name="T30" fmla="*/ 7 w 23"/>
              <a:gd name="T31" fmla="*/ 5 h 25"/>
              <a:gd name="T32" fmla="*/ 5 w 23"/>
              <a:gd name="T33" fmla="*/ 8 h 25"/>
              <a:gd name="T34" fmla="*/ 7 w 23"/>
              <a:gd name="T35" fmla="*/ 12 h 25"/>
              <a:gd name="T36" fmla="*/ 7 w 23"/>
              <a:gd name="T37" fmla="*/ 14 h 25"/>
              <a:gd name="T38" fmla="*/ 5 w 23"/>
              <a:gd name="T39" fmla="*/ 12 h 25"/>
              <a:gd name="T40" fmla="*/ 0 w 23"/>
              <a:gd name="T41" fmla="*/ 7 h 25"/>
              <a:gd name="T42" fmla="*/ 0 w 23"/>
              <a:gd name="T43" fmla="*/ 13 h 25"/>
              <a:gd name="T44" fmla="*/ 0 w 23"/>
              <a:gd name="T45" fmla="*/ 16 h 25"/>
              <a:gd name="T46" fmla="*/ 2 w 23"/>
              <a:gd name="T47" fmla="*/ 16 h 25"/>
              <a:gd name="T48" fmla="*/ 4 w 23"/>
              <a:gd name="T49" fmla="*/ 17 h 25"/>
              <a:gd name="T50" fmla="*/ 3 w 23"/>
              <a:gd name="T51" fmla="*/ 18 h 25"/>
              <a:gd name="T52" fmla="*/ 0 w 23"/>
              <a:gd name="T53" fmla="*/ 17 h 25"/>
              <a:gd name="T54" fmla="*/ 5 w 23"/>
              <a:gd name="T55" fmla="*/ 24 h 25"/>
              <a:gd name="T56" fmla="*/ 7 w 23"/>
              <a:gd name="T57" fmla="*/ 24 h 25"/>
              <a:gd name="T58" fmla="*/ 10 w 23"/>
              <a:gd name="T59" fmla="*/ 22 h 25"/>
              <a:gd name="T60" fmla="*/ 11 w 23"/>
              <a:gd name="T61" fmla="*/ 22 h 25"/>
              <a:gd name="T62" fmla="*/ 11 w 23"/>
              <a:gd name="T63" fmla="*/ 21 h 25"/>
              <a:gd name="T64" fmla="*/ 11 w 23"/>
              <a:gd name="T65" fmla="*/ 11 h 25"/>
              <a:gd name="T66" fmla="*/ 12 w 23"/>
              <a:gd name="T67" fmla="*/ 21 h 25"/>
              <a:gd name="T68" fmla="*/ 12 w 23"/>
              <a:gd name="T69" fmla="*/ 22 h 25"/>
              <a:gd name="T70" fmla="*/ 12 w 23"/>
              <a:gd name="T71" fmla="*/ 22 h 25"/>
              <a:gd name="T72" fmla="*/ 15 w 23"/>
              <a:gd name="T73" fmla="*/ 24 h 25"/>
              <a:gd name="T74" fmla="*/ 17 w 23"/>
              <a:gd name="T75" fmla="*/ 24 h 25"/>
              <a:gd name="T76" fmla="*/ 23 w 23"/>
              <a:gd name="T77" fmla="*/ 17 h 25"/>
              <a:gd name="T78" fmla="*/ 19 w 23"/>
              <a:gd name="T79" fmla="*/ 18 h 25"/>
              <a:gd name="T80" fmla="*/ 19 w 23"/>
              <a:gd name="T81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25">
                <a:moveTo>
                  <a:pt x="19" y="17"/>
                </a:move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5"/>
                  <a:pt x="23" y="14"/>
                  <a:pt x="23" y="13"/>
                </a:cubicBezTo>
                <a:cubicBezTo>
                  <a:pt x="22" y="11"/>
                  <a:pt x="22" y="9"/>
                  <a:pt x="22" y="7"/>
                </a:cubicBezTo>
                <a:cubicBezTo>
                  <a:pt x="20" y="9"/>
                  <a:pt x="17" y="9"/>
                  <a:pt x="17" y="12"/>
                </a:cubicBezTo>
                <a:cubicBezTo>
                  <a:pt x="17" y="12"/>
                  <a:pt x="16" y="14"/>
                  <a:pt x="15" y="14"/>
                </a:cubicBezTo>
                <a:cubicBezTo>
                  <a:pt x="14" y="13"/>
                  <a:pt x="15" y="12"/>
                  <a:pt x="15" y="12"/>
                </a:cubicBezTo>
                <a:cubicBezTo>
                  <a:pt x="16" y="11"/>
                  <a:pt x="17" y="10"/>
                  <a:pt x="17" y="8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8" y="3"/>
                  <a:pt x="7" y="5"/>
                </a:cubicBezTo>
                <a:cubicBezTo>
                  <a:pt x="6" y="6"/>
                  <a:pt x="5" y="7"/>
                  <a:pt x="5" y="8"/>
                </a:cubicBezTo>
                <a:cubicBezTo>
                  <a:pt x="5" y="10"/>
                  <a:pt x="6" y="11"/>
                  <a:pt x="7" y="12"/>
                </a:cubicBezTo>
                <a:cubicBezTo>
                  <a:pt x="7" y="12"/>
                  <a:pt x="8" y="13"/>
                  <a:pt x="7" y="14"/>
                </a:cubicBezTo>
                <a:cubicBezTo>
                  <a:pt x="6" y="14"/>
                  <a:pt x="6" y="12"/>
                  <a:pt x="5" y="12"/>
                </a:cubicBezTo>
                <a:cubicBezTo>
                  <a:pt x="5" y="9"/>
                  <a:pt x="2" y="9"/>
                  <a:pt x="0" y="7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3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20"/>
                  <a:pt x="2" y="23"/>
                  <a:pt x="5" y="24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3"/>
                  <a:pt x="9" y="23"/>
                  <a:pt x="10" y="22"/>
                </a:cubicBezTo>
                <a:cubicBezTo>
                  <a:pt x="10" y="22"/>
                  <a:pt x="10" y="23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17"/>
                  <a:pt x="11" y="15"/>
                  <a:pt x="11" y="11"/>
                </a:cubicBezTo>
                <a:cubicBezTo>
                  <a:pt x="11" y="15"/>
                  <a:pt x="12" y="17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2" y="22"/>
                  <a:pt x="12" y="22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5"/>
                  <a:pt x="17" y="24"/>
                </a:cubicBezTo>
                <a:cubicBezTo>
                  <a:pt x="20" y="23"/>
                  <a:pt x="22" y="20"/>
                  <a:pt x="23" y="17"/>
                </a:cubicBezTo>
                <a:cubicBezTo>
                  <a:pt x="21" y="17"/>
                  <a:pt x="20" y="18"/>
                  <a:pt x="19" y="18"/>
                </a:cubicBezTo>
                <a:cubicBezTo>
                  <a:pt x="18" y="18"/>
                  <a:pt x="18" y="18"/>
                  <a:pt x="19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ş1íḓe">
            <a:extLst>
              <a:ext uri="{FF2B5EF4-FFF2-40B4-BE49-F238E27FC236}">
                <a16:creationId xmlns:a16="http://schemas.microsoft.com/office/drawing/2014/main" id="{F26A158D-B77B-4789-BD59-2EFC090A5159}"/>
              </a:ext>
            </a:extLst>
          </p:cNvPr>
          <p:cNvSpPr/>
          <p:nvPr/>
        </p:nvSpPr>
        <p:spPr bwMode="auto">
          <a:xfrm>
            <a:off x="10872122" y="4152391"/>
            <a:ext cx="352243" cy="353681"/>
          </a:xfrm>
          <a:custGeom>
            <a:avLst/>
            <a:gdLst>
              <a:gd name="T0" fmla="*/ 67 w 68"/>
              <a:gd name="T1" fmla="*/ 26 h 68"/>
              <a:gd name="T2" fmla="*/ 53 w 68"/>
              <a:gd name="T3" fmla="*/ 32 h 68"/>
              <a:gd name="T4" fmla="*/ 48 w 68"/>
              <a:gd name="T5" fmla="*/ 32 h 68"/>
              <a:gd name="T6" fmla="*/ 45 w 68"/>
              <a:gd name="T7" fmla="*/ 25 h 68"/>
              <a:gd name="T8" fmla="*/ 49 w 68"/>
              <a:gd name="T9" fmla="*/ 21 h 68"/>
              <a:gd name="T10" fmla="*/ 63 w 68"/>
              <a:gd name="T11" fmla="*/ 16 h 68"/>
              <a:gd name="T12" fmla="*/ 56 w 68"/>
              <a:gd name="T13" fmla="*/ 8 h 68"/>
              <a:gd name="T14" fmla="*/ 48 w 68"/>
              <a:gd name="T15" fmla="*/ 5 h 68"/>
              <a:gd name="T16" fmla="*/ 46 w 68"/>
              <a:gd name="T17" fmla="*/ 16 h 68"/>
              <a:gd name="T18" fmla="*/ 40 w 68"/>
              <a:gd name="T19" fmla="*/ 25 h 68"/>
              <a:gd name="T20" fmla="*/ 40 w 68"/>
              <a:gd name="T21" fmla="*/ 15 h 68"/>
              <a:gd name="T22" fmla="*/ 36 w 68"/>
              <a:gd name="T23" fmla="*/ 12 h 68"/>
              <a:gd name="T24" fmla="*/ 36 w 68"/>
              <a:gd name="T25" fmla="*/ 7 h 68"/>
              <a:gd name="T26" fmla="*/ 32 w 68"/>
              <a:gd name="T27" fmla="*/ 7 h 68"/>
              <a:gd name="T28" fmla="*/ 32 w 68"/>
              <a:gd name="T29" fmla="*/ 12 h 68"/>
              <a:gd name="T30" fmla="*/ 27 w 68"/>
              <a:gd name="T31" fmla="*/ 15 h 68"/>
              <a:gd name="T32" fmla="*/ 28 w 68"/>
              <a:gd name="T33" fmla="*/ 25 h 68"/>
              <a:gd name="T34" fmla="*/ 21 w 68"/>
              <a:gd name="T35" fmla="*/ 16 h 68"/>
              <a:gd name="T36" fmla="*/ 20 w 68"/>
              <a:gd name="T37" fmla="*/ 5 h 68"/>
              <a:gd name="T38" fmla="*/ 11 w 68"/>
              <a:gd name="T39" fmla="*/ 8 h 68"/>
              <a:gd name="T40" fmla="*/ 5 w 68"/>
              <a:gd name="T41" fmla="*/ 16 h 68"/>
              <a:gd name="T42" fmla="*/ 19 w 68"/>
              <a:gd name="T43" fmla="*/ 21 h 68"/>
              <a:gd name="T44" fmla="*/ 22 w 68"/>
              <a:gd name="T45" fmla="*/ 25 h 68"/>
              <a:gd name="T46" fmla="*/ 20 w 68"/>
              <a:gd name="T47" fmla="*/ 32 h 68"/>
              <a:gd name="T48" fmla="*/ 14 w 68"/>
              <a:gd name="T49" fmla="*/ 32 h 68"/>
              <a:gd name="T50" fmla="*/ 1 w 68"/>
              <a:gd name="T51" fmla="*/ 26 h 68"/>
              <a:gd name="T52" fmla="*/ 0 w 68"/>
              <a:gd name="T53" fmla="*/ 36 h 68"/>
              <a:gd name="T54" fmla="*/ 3 w 68"/>
              <a:gd name="T55" fmla="*/ 44 h 68"/>
              <a:gd name="T56" fmla="*/ 12 w 68"/>
              <a:gd name="T57" fmla="*/ 38 h 68"/>
              <a:gd name="T58" fmla="*/ 23 w 68"/>
              <a:gd name="T59" fmla="*/ 36 h 68"/>
              <a:gd name="T60" fmla="*/ 16 w 68"/>
              <a:gd name="T61" fmla="*/ 42 h 68"/>
              <a:gd name="T62" fmla="*/ 17 w 68"/>
              <a:gd name="T63" fmla="*/ 48 h 68"/>
              <a:gd name="T64" fmla="*/ 13 w 68"/>
              <a:gd name="T65" fmla="*/ 52 h 68"/>
              <a:gd name="T66" fmla="*/ 16 w 68"/>
              <a:gd name="T67" fmla="*/ 54 h 68"/>
              <a:gd name="T68" fmla="*/ 20 w 68"/>
              <a:gd name="T69" fmla="*/ 50 h 68"/>
              <a:gd name="T70" fmla="*/ 25 w 68"/>
              <a:gd name="T71" fmla="*/ 52 h 68"/>
              <a:gd name="T72" fmla="*/ 32 w 68"/>
              <a:gd name="T73" fmla="*/ 44 h 68"/>
              <a:gd name="T74" fmla="*/ 30 w 68"/>
              <a:gd name="T75" fmla="*/ 55 h 68"/>
              <a:gd name="T76" fmla="*/ 23 w 68"/>
              <a:gd name="T77" fmla="*/ 64 h 68"/>
              <a:gd name="T78" fmla="*/ 32 w 68"/>
              <a:gd name="T79" fmla="*/ 68 h 68"/>
              <a:gd name="T80" fmla="*/ 42 w 68"/>
              <a:gd name="T81" fmla="*/ 67 h 68"/>
              <a:gd name="T82" fmla="*/ 36 w 68"/>
              <a:gd name="T83" fmla="*/ 53 h 68"/>
              <a:gd name="T84" fmla="*/ 36 w 68"/>
              <a:gd name="T85" fmla="*/ 48 h 68"/>
              <a:gd name="T86" fmla="*/ 42 w 68"/>
              <a:gd name="T87" fmla="*/ 45 h 68"/>
              <a:gd name="T88" fmla="*/ 46 w 68"/>
              <a:gd name="T89" fmla="*/ 49 h 68"/>
              <a:gd name="T90" fmla="*/ 52 w 68"/>
              <a:gd name="T91" fmla="*/ 63 h 68"/>
              <a:gd name="T92" fmla="*/ 59 w 68"/>
              <a:gd name="T93" fmla="*/ 56 h 68"/>
              <a:gd name="T94" fmla="*/ 63 w 68"/>
              <a:gd name="T95" fmla="*/ 48 h 68"/>
              <a:gd name="T96" fmla="*/ 52 w 68"/>
              <a:gd name="T97" fmla="*/ 46 h 68"/>
              <a:gd name="T98" fmla="*/ 42 w 68"/>
              <a:gd name="T99" fmla="*/ 40 h 68"/>
              <a:gd name="T100" fmla="*/ 53 w 68"/>
              <a:gd name="T101" fmla="*/ 40 h 68"/>
              <a:gd name="T102" fmla="*/ 55 w 68"/>
              <a:gd name="T103" fmla="*/ 36 h 68"/>
              <a:gd name="T104" fmla="*/ 61 w 68"/>
              <a:gd name="T105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8" y="32"/>
                </a:moveTo>
                <a:cubicBezTo>
                  <a:pt x="61" y="32"/>
                  <a:pt x="61" y="32"/>
                  <a:pt x="61" y="32"/>
                </a:cubicBezTo>
                <a:cubicBezTo>
                  <a:pt x="67" y="26"/>
                  <a:pt x="67" y="26"/>
                  <a:pt x="67" y="26"/>
                </a:cubicBezTo>
                <a:cubicBezTo>
                  <a:pt x="64" y="23"/>
                  <a:pt x="64" y="23"/>
                  <a:pt x="64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27"/>
                  <a:pt x="53" y="27"/>
                  <a:pt x="53" y="27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0"/>
                  <a:pt x="43" y="29"/>
                  <a:pt x="42" y="28"/>
                </a:cubicBezTo>
                <a:cubicBezTo>
                  <a:pt x="45" y="25"/>
                  <a:pt x="45" y="25"/>
                  <a:pt x="45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16"/>
                  <a:pt x="63" y="16"/>
                  <a:pt x="63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5"/>
                  <a:pt x="40" y="25"/>
                  <a:pt x="40" y="25"/>
                </a:cubicBezTo>
                <a:cubicBezTo>
                  <a:pt x="38" y="24"/>
                  <a:pt x="37" y="24"/>
                  <a:pt x="36" y="23"/>
                </a:cubicBezTo>
                <a:cubicBezTo>
                  <a:pt x="36" y="20"/>
                  <a:pt x="36" y="20"/>
                  <a:pt x="36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2"/>
                  <a:pt x="30" y="12"/>
                  <a:pt x="30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3"/>
                  <a:pt x="32" y="23"/>
                  <a:pt x="32" y="23"/>
                </a:cubicBezTo>
                <a:cubicBezTo>
                  <a:pt x="30" y="24"/>
                  <a:pt x="29" y="24"/>
                  <a:pt x="28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3"/>
                  <a:pt x="16" y="13"/>
                  <a:pt x="16" y="13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9"/>
                  <a:pt x="24" y="30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4"/>
                  <a:pt x="3" y="44"/>
                  <a:pt x="3" y="44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5" y="40"/>
                  <a:pt x="15" y="40"/>
                  <a:pt x="15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4" y="38"/>
                  <a:pt x="25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8"/>
                  <a:pt x="17" y="48"/>
                  <a:pt x="17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2"/>
                  <a:pt x="5" y="52"/>
                  <a:pt x="5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8" y="56"/>
                  <a:pt x="8" y="56"/>
                  <a:pt x="8" y="56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52"/>
                  <a:pt x="21" y="52"/>
                  <a:pt x="21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30" y="44"/>
                  <a:pt x="32" y="4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2" y="55"/>
                  <a:pt x="32" y="55"/>
                </a:cubicBezTo>
                <a:cubicBezTo>
                  <a:pt x="23" y="64"/>
                  <a:pt x="23" y="64"/>
                  <a:pt x="23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42" y="67"/>
                  <a:pt x="42" y="67"/>
                  <a:pt x="42" y="67"/>
                </a:cubicBezTo>
                <a:cubicBezTo>
                  <a:pt x="44" y="64"/>
                  <a:pt x="44" y="64"/>
                  <a:pt x="44" y="6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3"/>
                  <a:pt x="40" y="53"/>
                  <a:pt x="40" y="53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8" y="43"/>
                  <a:pt x="40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3"/>
                  <a:pt x="48" y="63"/>
                  <a:pt x="48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54"/>
                  <a:pt x="52" y="54"/>
                  <a:pt x="52" y="54"/>
                </a:cubicBezTo>
                <a:cubicBezTo>
                  <a:pt x="56" y="59"/>
                  <a:pt x="56" y="59"/>
                  <a:pt x="56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4" y="52"/>
                  <a:pt x="54" y="52"/>
                  <a:pt x="54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8"/>
                  <a:pt x="63" y="48"/>
                  <a:pt x="63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38"/>
                  <a:pt x="44" y="37"/>
                  <a:pt x="44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64" y="44"/>
                  <a:pt x="64" y="44"/>
                  <a:pt x="64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1" y="36"/>
                  <a:pt x="61" y="36"/>
                  <a:pt x="61" y="36"/>
                </a:cubicBezTo>
                <a:cubicBezTo>
                  <a:pt x="68" y="36"/>
                  <a:pt x="68" y="36"/>
                  <a:pt x="68" y="36"/>
                </a:cubicBezTo>
                <a:lnTo>
                  <a:pt x="68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śḷîdè">
            <a:extLst>
              <a:ext uri="{FF2B5EF4-FFF2-40B4-BE49-F238E27FC236}">
                <a16:creationId xmlns:a16="http://schemas.microsoft.com/office/drawing/2014/main" id="{BBC89586-A23F-47E0-B1FD-FBFD90BE0117}"/>
              </a:ext>
            </a:extLst>
          </p:cNvPr>
          <p:cNvSpPr/>
          <p:nvPr/>
        </p:nvSpPr>
        <p:spPr bwMode="auto">
          <a:xfrm>
            <a:off x="6561817" y="3541358"/>
            <a:ext cx="404001" cy="471574"/>
          </a:xfrm>
          <a:custGeom>
            <a:avLst/>
            <a:gdLst>
              <a:gd name="T0" fmla="*/ 73 w 78"/>
              <a:gd name="T1" fmla="*/ 84 h 91"/>
              <a:gd name="T2" fmla="*/ 78 w 78"/>
              <a:gd name="T3" fmla="*/ 16 h 91"/>
              <a:gd name="T4" fmla="*/ 66 w 78"/>
              <a:gd name="T5" fmla="*/ 12 h 91"/>
              <a:gd name="T6" fmla="*/ 77 w 78"/>
              <a:gd name="T7" fmla="*/ 1 h 91"/>
              <a:gd name="T8" fmla="*/ 65 w 78"/>
              <a:gd name="T9" fmla="*/ 7 h 91"/>
              <a:gd name="T10" fmla="*/ 71 w 78"/>
              <a:gd name="T11" fmla="*/ 23 h 91"/>
              <a:gd name="T12" fmla="*/ 65 w 78"/>
              <a:gd name="T13" fmla="*/ 63 h 91"/>
              <a:gd name="T14" fmla="*/ 70 w 78"/>
              <a:gd name="T15" fmla="*/ 74 h 91"/>
              <a:gd name="T16" fmla="*/ 65 w 78"/>
              <a:gd name="T17" fmla="*/ 91 h 91"/>
              <a:gd name="T18" fmla="*/ 65 w 78"/>
              <a:gd name="T19" fmla="*/ 7 h 91"/>
              <a:gd name="T20" fmla="*/ 60 w 78"/>
              <a:gd name="T21" fmla="*/ 8 h 91"/>
              <a:gd name="T22" fmla="*/ 50 w 78"/>
              <a:gd name="T23" fmla="*/ 4 h 91"/>
              <a:gd name="T24" fmla="*/ 53 w 78"/>
              <a:gd name="T25" fmla="*/ 12 h 91"/>
              <a:gd name="T26" fmla="*/ 50 w 78"/>
              <a:gd name="T27" fmla="*/ 16 h 91"/>
              <a:gd name="T28" fmla="*/ 65 w 78"/>
              <a:gd name="T29" fmla="*/ 23 h 91"/>
              <a:gd name="T30" fmla="*/ 50 w 78"/>
              <a:gd name="T31" fmla="*/ 84 h 91"/>
              <a:gd name="T32" fmla="*/ 63 w 78"/>
              <a:gd name="T33" fmla="*/ 91 h 91"/>
              <a:gd name="T34" fmla="*/ 65 w 78"/>
              <a:gd name="T35" fmla="*/ 78 h 91"/>
              <a:gd name="T36" fmla="*/ 61 w 78"/>
              <a:gd name="T37" fmla="*/ 74 h 91"/>
              <a:gd name="T38" fmla="*/ 65 w 78"/>
              <a:gd name="T39" fmla="*/ 69 h 91"/>
              <a:gd name="T40" fmla="*/ 65 w 78"/>
              <a:gd name="T41" fmla="*/ 63 h 91"/>
              <a:gd name="T42" fmla="*/ 50 w 78"/>
              <a:gd name="T43" fmla="*/ 69 h 91"/>
              <a:gd name="T44" fmla="*/ 55 w 78"/>
              <a:gd name="T45" fmla="*/ 74 h 91"/>
              <a:gd name="T46" fmla="*/ 50 w 78"/>
              <a:gd name="T47" fmla="*/ 78 h 91"/>
              <a:gd name="T48" fmla="*/ 50 w 78"/>
              <a:gd name="T49" fmla="*/ 84 h 91"/>
              <a:gd name="T50" fmla="*/ 46 w 78"/>
              <a:gd name="T51" fmla="*/ 0 h 91"/>
              <a:gd name="T52" fmla="*/ 43 w 78"/>
              <a:gd name="T53" fmla="*/ 4 h 91"/>
              <a:gd name="T54" fmla="*/ 50 w 78"/>
              <a:gd name="T55" fmla="*/ 4 h 91"/>
              <a:gd name="T56" fmla="*/ 39 w 78"/>
              <a:gd name="T57" fmla="*/ 16 h 91"/>
              <a:gd name="T58" fmla="*/ 50 w 78"/>
              <a:gd name="T59" fmla="*/ 23 h 91"/>
              <a:gd name="T60" fmla="*/ 39 w 78"/>
              <a:gd name="T61" fmla="*/ 84 h 91"/>
              <a:gd name="T62" fmla="*/ 50 w 78"/>
              <a:gd name="T63" fmla="*/ 78 h 91"/>
              <a:gd name="T64" fmla="*/ 50 w 78"/>
              <a:gd name="T65" fmla="*/ 69 h 91"/>
              <a:gd name="T66" fmla="*/ 39 w 78"/>
              <a:gd name="T67" fmla="*/ 63 h 91"/>
              <a:gd name="T68" fmla="*/ 39 w 78"/>
              <a:gd name="T69" fmla="*/ 16 h 91"/>
              <a:gd name="T70" fmla="*/ 0 w 78"/>
              <a:gd name="T71" fmla="*/ 84 h 91"/>
              <a:gd name="T72" fmla="*/ 6 w 78"/>
              <a:gd name="T73" fmla="*/ 91 h 91"/>
              <a:gd name="T74" fmla="*/ 16 w 78"/>
              <a:gd name="T75" fmla="*/ 84 h 91"/>
              <a:gd name="T76" fmla="*/ 39 w 78"/>
              <a:gd name="T77" fmla="*/ 63 h 91"/>
              <a:gd name="T78" fmla="*/ 7 w 78"/>
              <a:gd name="T79" fmla="*/ 23 h 91"/>
              <a:gd name="T80" fmla="*/ 39 w 78"/>
              <a:gd name="T81" fmla="*/ 2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8" h="91">
                <a:moveTo>
                  <a:pt x="73" y="91"/>
                </a:moveTo>
                <a:cubicBezTo>
                  <a:pt x="73" y="84"/>
                  <a:pt x="73" y="84"/>
                  <a:pt x="73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16"/>
                  <a:pt x="78" y="16"/>
                  <a:pt x="7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3"/>
                  <a:pt x="66" y="12"/>
                </a:cubicBezTo>
                <a:cubicBezTo>
                  <a:pt x="77" y="4"/>
                  <a:pt x="77" y="4"/>
                  <a:pt x="77" y="4"/>
                </a:cubicBezTo>
                <a:cubicBezTo>
                  <a:pt x="78" y="3"/>
                  <a:pt x="78" y="2"/>
                  <a:pt x="77" y="1"/>
                </a:cubicBezTo>
                <a:cubicBezTo>
                  <a:pt x="76" y="0"/>
                  <a:pt x="75" y="0"/>
                  <a:pt x="74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23"/>
                  <a:pt x="65" y="23"/>
                  <a:pt x="65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63"/>
                  <a:pt x="71" y="63"/>
                  <a:pt x="71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9"/>
                  <a:pt x="65" y="69"/>
                  <a:pt x="65" y="69"/>
                </a:cubicBezTo>
                <a:cubicBezTo>
                  <a:pt x="68" y="69"/>
                  <a:pt x="70" y="71"/>
                  <a:pt x="70" y="74"/>
                </a:cubicBezTo>
                <a:cubicBezTo>
                  <a:pt x="70" y="76"/>
                  <a:pt x="68" y="78"/>
                  <a:pt x="65" y="78"/>
                </a:cubicBezTo>
                <a:cubicBezTo>
                  <a:pt x="65" y="91"/>
                  <a:pt x="65" y="91"/>
                  <a:pt x="65" y="91"/>
                </a:cubicBezTo>
                <a:lnTo>
                  <a:pt x="73" y="91"/>
                </a:lnTo>
                <a:close/>
                <a:moveTo>
                  <a:pt x="65" y="7"/>
                </a:move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1" y="8"/>
                  <a:pt x="60" y="8"/>
                </a:cubicBezTo>
                <a:cubicBezTo>
                  <a:pt x="59" y="8"/>
                  <a:pt x="58" y="9"/>
                  <a:pt x="57" y="9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3" y="12"/>
                  <a:pt x="53" y="12"/>
                  <a:pt x="53" y="12"/>
                </a:cubicBezTo>
                <a:cubicBezTo>
                  <a:pt x="52" y="13"/>
                  <a:pt x="52" y="15"/>
                  <a:pt x="52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50" y="84"/>
                </a:moveTo>
                <a:cubicBezTo>
                  <a:pt x="63" y="84"/>
                  <a:pt x="63" y="84"/>
                  <a:pt x="63" y="84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8"/>
                  <a:pt x="61" y="76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1"/>
                  <a:pt x="63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3"/>
                  <a:pt x="65" y="63"/>
                  <a:pt x="65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9"/>
                  <a:pt x="55" y="71"/>
                  <a:pt x="55" y="74"/>
                </a:cubicBezTo>
                <a:cubicBezTo>
                  <a:pt x="55" y="76"/>
                  <a:pt x="53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lnTo>
                  <a:pt x="50" y="84"/>
                </a:lnTo>
                <a:close/>
                <a:moveTo>
                  <a:pt x="50" y="4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0"/>
                  <a:pt x="42" y="1"/>
                </a:cubicBezTo>
                <a:cubicBezTo>
                  <a:pt x="42" y="2"/>
                  <a:pt x="42" y="3"/>
                  <a:pt x="43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50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9" y="23"/>
                  <a:pt x="39" y="23"/>
                  <a:pt x="3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9" y="84"/>
                </a:moveTo>
                <a:cubicBezTo>
                  <a:pt x="50" y="84"/>
                  <a:pt x="50" y="84"/>
                  <a:pt x="50" y="84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8"/>
                  <a:pt x="46" y="76"/>
                  <a:pt x="46" y="74"/>
                </a:cubicBezTo>
                <a:cubicBezTo>
                  <a:pt x="46" y="71"/>
                  <a:pt x="48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39" y="63"/>
                  <a:pt x="39" y="63"/>
                  <a:pt x="39" y="63"/>
                </a:cubicBezTo>
                <a:lnTo>
                  <a:pt x="39" y="84"/>
                </a:lnTo>
                <a:close/>
                <a:moveTo>
                  <a:pt x="39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1"/>
                  <a:pt x="6" y="91"/>
                  <a:pt x="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4"/>
                  <a:pt x="16" y="84"/>
                  <a:pt x="16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63"/>
                  <a:pt x="39" y="63"/>
                  <a:pt x="39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9" y="23"/>
                  <a:pt x="39" y="23"/>
                  <a:pt x="39" y="23"/>
                </a:cubicBezTo>
                <a:lnTo>
                  <a:pt x="39" y="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ṩļïḓê">
            <a:extLst>
              <a:ext uri="{FF2B5EF4-FFF2-40B4-BE49-F238E27FC236}">
                <a16:creationId xmlns:a16="http://schemas.microsoft.com/office/drawing/2014/main" id="{5D6CC7C8-1441-4634-9FBD-43E1C9A95D0A}"/>
              </a:ext>
            </a:extLst>
          </p:cNvPr>
          <p:cNvSpPr/>
          <p:nvPr/>
        </p:nvSpPr>
        <p:spPr bwMode="auto">
          <a:xfrm>
            <a:off x="10701033" y="2987833"/>
            <a:ext cx="244414" cy="143772"/>
          </a:xfrm>
          <a:custGeom>
            <a:avLst/>
            <a:gdLst>
              <a:gd name="T0" fmla="*/ 170 w 170"/>
              <a:gd name="T1" fmla="*/ 0 h 100"/>
              <a:gd name="T2" fmla="*/ 11 w 170"/>
              <a:gd name="T3" fmla="*/ 0 h 100"/>
              <a:gd name="T4" fmla="*/ 11 w 170"/>
              <a:gd name="T5" fmla="*/ 28 h 100"/>
              <a:gd name="T6" fmla="*/ 0 w 170"/>
              <a:gd name="T7" fmla="*/ 28 h 100"/>
              <a:gd name="T8" fmla="*/ 0 w 170"/>
              <a:gd name="T9" fmla="*/ 72 h 100"/>
              <a:gd name="T10" fmla="*/ 11 w 170"/>
              <a:gd name="T11" fmla="*/ 72 h 100"/>
              <a:gd name="T12" fmla="*/ 11 w 170"/>
              <a:gd name="T13" fmla="*/ 100 h 100"/>
              <a:gd name="T14" fmla="*/ 170 w 170"/>
              <a:gd name="T15" fmla="*/ 100 h 100"/>
              <a:gd name="T16" fmla="*/ 170 w 170"/>
              <a:gd name="T1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00">
                <a:moveTo>
                  <a:pt x="170" y="0"/>
                </a:moveTo>
                <a:lnTo>
                  <a:pt x="11" y="0"/>
                </a:lnTo>
                <a:lnTo>
                  <a:pt x="11" y="28"/>
                </a:lnTo>
                <a:lnTo>
                  <a:pt x="0" y="28"/>
                </a:lnTo>
                <a:lnTo>
                  <a:pt x="0" y="72"/>
                </a:lnTo>
                <a:lnTo>
                  <a:pt x="11" y="72"/>
                </a:lnTo>
                <a:lnTo>
                  <a:pt x="11" y="100"/>
                </a:lnTo>
                <a:lnTo>
                  <a:pt x="170" y="10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ŝlíďè">
            <a:extLst>
              <a:ext uri="{FF2B5EF4-FFF2-40B4-BE49-F238E27FC236}">
                <a16:creationId xmlns:a16="http://schemas.microsoft.com/office/drawing/2014/main" id="{F3F37458-292A-424C-A59E-70323AB1A79F}"/>
              </a:ext>
            </a:extLst>
          </p:cNvPr>
          <p:cNvSpPr/>
          <p:nvPr/>
        </p:nvSpPr>
        <p:spPr bwMode="auto">
          <a:xfrm>
            <a:off x="10551509" y="3013712"/>
            <a:ext cx="77637" cy="77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slíḓè">
            <a:extLst>
              <a:ext uri="{FF2B5EF4-FFF2-40B4-BE49-F238E27FC236}">
                <a16:creationId xmlns:a16="http://schemas.microsoft.com/office/drawing/2014/main" id="{3664F8C3-1041-480A-B2C3-63F3903A6683}"/>
              </a:ext>
            </a:extLst>
          </p:cNvPr>
          <p:cNvSpPr/>
          <p:nvPr/>
        </p:nvSpPr>
        <p:spPr bwMode="auto">
          <a:xfrm>
            <a:off x="10483936" y="2956203"/>
            <a:ext cx="207032" cy="388185"/>
          </a:xfrm>
          <a:custGeom>
            <a:avLst/>
            <a:gdLst>
              <a:gd name="T0" fmla="*/ 20 w 40"/>
              <a:gd name="T1" fmla="*/ 75 h 75"/>
              <a:gd name="T2" fmla="*/ 40 w 40"/>
              <a:gd name="T3" fmla="*/ 75 h 75"/>
              <a:gd name="T4" fmla="*/ 40 w 40"/>
              <a:gd name="T5" fmla="*/ 26 h 75"/>
              <a:gd name="T6" fmla="*/ 40 w 40"/>
              <a:gd name="T7" fmla="*/ 14 h 75"/>
              <a:gd name="T8" fmla="*/ 40 w 40"/>
              <a:gd name="T9" fmla="*/ 0 h 75"/>
              <a:gd name="T10" fmla="*/ 20 w 40"/>
              <a:gd name="T11" fmla="*/ 0 h 75"/>
              <a:gd name="T12" fmla="*/ 20 w 40"/>
              <a:gd name="T13" fmla="*/ 4 h 75"/>
              <a:gd name="T14" fmla="*/ 35 w 40"/>
              <a:gd name="T15" fmla="*/ 19 h 75"/>
              <a:gd name="T16" fmla="*/ 20 w 40"/>
              <a:gd name="T17" fmla="*/ 33 h 75"/>
              <a:gd name="T18" fmla="*/ 20 w 40"/>
              <a:gd name="T19" fmla="*/ 75 h 75"/>
              <a:gd name="T20" fmla="*/ 0 w 40"/>
              <a:gd name="T21" fmla="*/ 75 h 75"/>
              <a:gd name="T22" fmla="*/ 20 w 40"/>
              <a:gd name="T23" fmla="*/ 75 h 75"/>
              <a:gd name="T24" fmla="*/ 20 w 40"/>
              <a:gd name="T25" fmla="*/ 33 h 75"/>
              <a:gd name="T26" fmla="*/ 20 w 40"/>
              <a:gd name="T27" fmla="*/ 33 h 75"/>
              <a:gd name="T28" fmla="*/ 5 w 40"/>
              <a:gd name="T29" fmla="*/ 19 h 75"/>
              <a:gd name="T30" fmla="*/ 20 w 40"/>
              <a:gd name="T31" fmla="*/ 4 h 75"/>
              <a:gd name="T32" fmla="*/ 20 w 40"/>
              <a:gd name="T33" fmla="*/ 4 h 75"/>
              <a:gd name="T34" fmla="*/ 20 w 40"/>
              <a:gd name="T35" fmla="*/ 4 h 75"/>
              <a:gd name="T36" fmla="*/ 20 w 40"/>
              <a:gd name="T37" fmla="*/ 0 h 75"/>
              <a:gd name="T38" fmla="*/ 0 w 40"/>
              <a:gd name="T39" fmla="*/ 0 h 75"/>
              <a:gd name="T40" fmla="*/ 0 w 40"/>
              <a:gd name="T4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75">
                <a:moveTo>
                  <a:pt x="20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4"/>
                  <a:pt x="20" y="4"/>
                  <a:pt x="20" y="4"/>
                </a:cubicBezTo>
                <a:cubicBezTo>
                  <a:pt x="28" y="4"/>
                  <a:pt x="35" y="10"/>
                  <a:pt x="35" y="19"/>
                </a:cubicBezTo>
                <a:cubicBezTo>
                  <a:pt x="35" y="27"/>
                  <a:pt x="28" y="33"/>
                  <a:pt x="20" y="33"/>
                </a:cubicBezTo>
                <a:lnTo>
                  <a:pt x="20" y="75"/>
                </a:lnTo>
                <a:close/>
                <a:moveTo>
                  <a:pt x="0" y="75"/>
                </a:moveTo>
                <a:cubicBezTo>
                  <a:pt x="20" y="75"/>
                  <a:pt x="20" y="75"/>
                  <a:pt x="20" y="7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2" y="33"/>
                  <a:pt x="5" y="27"/>
                  <a:pt x="5" y="19"/>
                </a:cubicBezTo>
                <a:cubicBezTo>
                  <a:pt x="5" y="10"/>
                  <a:pt x="12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ṣľíďè">
            <a:extLst>
              <a:ext uri="{FF2B5EF4-FFF2-40B4-BE49-F238E27FC236}">
                <a16:creationId xmlns:a16="http://schemas.microsoft.com/office/drawing/2014/main" id="{087D5050-0B92-4E36-8DEE-2CB09BF48802}"/>
              </a:ext>
            </a:extLst>
          </p:cNvPr>
          <p:cNvSpPr/>
          <p:nvPr/>
        </p:nvSpPr>
        <p:spPr bwMode="auto">
          <a:xfrm>
            <a:off x="9821144" y="5899228"/>
            <a:ext cx="237225" cy="238663"/>
          </a:xfrm>
          <a:custGeom>
            <a:avLst/>
            <a:gdLst>
              <a:gd name="T0" fmla="*/ 41 w 46"/>
              <a:gd name="T1" fmla="*/ 32 h 46"/>
              <a:gd name="T2" fmla="*/ 43 w 46"/>
              <a:gd name="T3" fmla="*/ 34 h 46"/>
              <a:gd name="T4" fmla="*/ 38 w 46"/>
              <a:gd name="T5" fmla="*/ 41 h 46"/>
              <a:gd name="T6" fmla="*/ 35 w 46"/>
              <a:gd name="T7" fmla="*/ 38 h 46"/>
              <a:gd name="T8" fmla="*/ 29 w 46"/>
              <a:gd name="T9" fmla="*/ 42 h 46"/>
              <a:gd name="T10" fmla="*/ 29 w 46"/>
              <a:gd name="T11" fmla="*/ 45 h 46"/>
              <a:gd name="T12" fmla="*/ 23 w 46"/>
              <a:gd name="T13" fmla="*/ 45 h 46"/>
              <a:gd name="T14" fmla="*/ 23 w 46"/>
              <a:gd name="T15" fmla="*/ 36 h 46"/>
              <a:gd name="T16" fmla="*/ 33 w 46"/>
              <a:gd name="T17" fmla="*/ 31 h 46"/>
              <a:gd name="T18" fmla="*/ 32 w 46"/>
              <a:gd name="T19" fmla="*/ 13 h 46"/>
              <a:gd name="T20" fmla="*/ 32 w 46"/>
              <a:gd name="T21" fmla="*/ 13 h 46"/>
              <a:gd name="T22" fmla="*/ 27 w 46"/>
              <a:gd name="T23" fmla="*/ 10 h 46"/>
              <a:gd name="T24" fmla="*/ 23 w 46"/>
              <a:gd name="T25" fmla="*/ 10 h 46"/>
              <a:gd name="T26" fmla="*/ 23 w 46"/>
              <a:gd name="T27" fmla="*/ 0 h 46"/>
              <a:gd name="T28" fmla="*/ 26 w 46"/>
              <a:gd name="T29" fmla="*/ 0 h 46"/>
              <a:gd name="T30" fmla="*/ 26 w 46"/>
              <a:gd name="T31" fmla="*/ 3 h 46"/>
              <a:gd name="T32" fmla="*/ 32 w 46"/>
              <a:gd name="T33" fmla="*/ 5 h 46"/>
              <a:gd name="T34" fmla="*/ 35 w 46"/>
              <a:gd name="T35" fmla="*/ 3 h 46"/>
              <a:gd name="T36" fmla="*/ 41 w 46"/>
              <a:gd name="T37" fmla="*/ 8 h 46"/>
              <a:gd name="T38" fmla="*/ 39 w 46"/>
              <a:gd name="T39" fmla="*/ 11 h 46"/>
              <a:gd name="T40" fmla="*/ 42 w 46"/>
              <a:gd name="T41" fmla="*/ 17 h 46"/>
              <a:gd name="T42" fmla="*/ 45 w 46"/>
              <a:gd name="T43" fmla="*/ 17 h 46"/>
              <a:gd name="T44" fmla="*/ 46 w 46"/>
              <a:gd name="T45" fmla="*/ 25 h 46"/>
              <a:gd name="T46" fmla="*/ 43 w 46"/>
              <a:gd name="T47" fmla="*/ 25 h 46"/>
              <a:gd name="T48" fmla="*/ 41 w 46"/>
              <a:gd name="T49" fmla="*/ 32 h 46"/>
              <a:gd name="T50" fmla="*/ 23 w 46"/>
              <a:gd name="T51" fmla="*/ 45 h 46"/>
              <a:gd name="T52" fmla="*/ 21 w 46"/>
              <a:gd name="T53" fmla="*/ 46 h 46"/>
              <a:gd name="T54" fmla="*/ 21 w 46"/>
              <a:gd name="T55" fmla="*/ 42 h 46"/>
              <a:gd name="T56" fmla="*/ 14 w 46"/>
              <a:gd name="T57" fmla="*/ 40 h 46"/>
              <a:gd name="T58" fmla="*/ 12 w 46"/>
              <a:gd name="T59" fmla="*/ 43 h 46"/>
              <a:gd name="T60" fmla="*/ 6 w 46"/>
              <a:gd name="T61" fmla="*/ 37 h 46"/>
              <a:gd name="T62" fmla="*/ 8 w 46"/>
              <a:gd name="T63" fmla="*/ 35 h 46"/>
              <a:gd name="T64" fmla="*/ 5 w 46"/>
              <a:gd name="T65" fmla="*/ 29 h 46"/>
              <a:gd name="T66" fmla="*/ 1 w 46"/>
              <a:gd name="T67" fmla="*/ 29 h 46"/>
              <a:gd name="T68" fmla="*/ 0 w 46"/>
              <a:gd name="T69" fmla="*/ 21 h 46"/>
              <a:gd name="T70" fmla="*/ 4 w 46"/>
              <a:gd name="T71" fmla="*/ 20 h 46"/>
              <a:gd name="T72" fmla="*/ 6 w 46"/>
              <a:gd name="T73" fmla="*/ 14 h 46"/>
              <a:gd name="T74" fmla="*/ 3 w 46"/>
              <a:gd name="T75" fmla="*/ 12 h 46"/>
              <a:gd name="T76" fmla="*/ 9 w 46"/>
              <a:gd name="T77" fmla="*/ 5 h 46"/>
              <a:gd name="T78" fmla="*/ 11 w 46"/>
              <a:gd name="T79" fmla="*/ 7 h 46"/>
              <a:gd name="T80" fmla="*/ 17 w 46"/>
              <a:gd name="T81" fmla="*/ 4 h 46"/>
              <a:gd name="T82" fmla="*/ 17 w 46"/>
              <a:gd name="T83" fmla="*/ 1 h 46"/>
              <a:gd name="T84" fmla="*/ 23 w 46"/>
              <a:gd name="T85" fmla="*/ 0 h 46"/>
              <a:gd name="T86" fmla="*/ 23 w 46"/>
              <a:gd name="T87" fmla="*/ 10 h 46"/>
              <a:gd name="T88" fmla="*/ 13 w 46"/>
              <a:gd name="T89" fmla="*/ 14 h 46"/>
              <a:gd name="T90" fmla="*/ 15 w 46"/>
              <a:gd name="T91" fmla="*/ 33 h 46"/>
              <a:gd name="T92" fmla="*/ 19 w 46"/>
              <a:gd name="T93" fmla="*/ 35 h 46"/>
              <a:gd name="T94" fmla="*/ 23 w 46"/>
              <a:gd name="T95" fmla="*/ 36 h 46"/>
              <a:gd name="T96" fmla="*/ 23 w 46"/>
              <a:gd name="T97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" h="46">
                <a:moveTo>
                  <a:pt x="41" y="32"/>
                </a:moveTo>
                <a:cubicBezTo>
                  <a:pt x="43" y="34"/>
                  <a:pt x="43" y="34"/>
                  <a:pt x="43" y="34"/>
                </a:cubicBezTo>
                <a:cubicBezTo>
                  <a:pt x="38" y="41"/>
                  <a:pt x="38" y="41"/>
                  <a:pt x="38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40"/>
                  <a:pt x="31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7" y="36"/>
                  <a:pt x="31" y="34"/>
                  <a:pt x="33" y="31"/>
                </a:cubicBezTo>
                <a:cubicBezTo>
                  <a:pt x="38" y="26"/>
                  <a:pt x="37" y="17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2"/>
                  <a:pt x="29" y="11"/>
                  <a:pt x="27" y="10"/>
                </a:cubicBezTo>
                <a:cubicBezTo>
                  <a:pt x="26" y="10"/>
                  <a:pt x="25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4"/>
                  <a:pt x="32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3"/>
                  <a:pt x="41" y="15"/>
                  <a:pt x="4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2" y="30"/>
                  <a:pt x="41" y="32"/>
                </a:cubicBezTo>
                <a:close/>
                <a:moveTo>
                  <a:pt x="23" y="45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2"/>
                  <a:pt x="16" y="41"/>
                  <a:pt x="14" y="40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37"/>
                  <a:pt x="6" y="37"/>
                  <a:pt x="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3"/>
                  <a:pt x="5" y="31"/>
                  <a:pt x="5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8"/>
                  <a:pt x="5" y="16"/>
                  <a:pt x="6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6"/>
                  <a:pt x="15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0"/>
                  <a:pt x="16" y="11"/>
                  <a:pt x="13" y="14"/>
                </a:cubicBezTo>
                <a:cubicBezTo>
                  <a:pt x="9" y="20"/>
                  <a:pt x="9" y="28"/>
                  <a:pt x="15" y="33"/>
                </a:cubicBezTo>
                <a:cubicBezTo>
                  <a:pt x="16" y="34"/>
                  <a:pt x="18" y="35"/>
                  <a:pt x="19" y="35"/>
                </a:cubicBezTo>
                <a:cubicBezTo>
                  <a:pt x="21" y="36"/>
                  <a:pt x="22" y="36"/>
                  <a:pt x="23" y="36"/>
                </a:cubicBezTo>
                <a:lnTo>
                  <a:pt x="23" y="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slíḍe">
            <a:extLst>
              <a:ext uri="{FF2B5EF4-FFF2-40B4-BE49-F238E27FC236}">
                <a16:creationId xmlns:a16="http://schemas.microsoft.com/office/drawing/2014/main" id="{F979EA9D-9626-4110-A73E-BB53B9C22886}"/>
              </a:ext>
            </a:extLst>
          </p:cNvPr>
          <p:cNvSpPr/>
          <p:nvPr/>
        </p:nvSpPr>
        <p:spPr bwMode="auto">
          <a:xfrm>
            <a:off x="10649275" y="4649844"/>
            <a:ext cx="244414" cy="467261"/>
          </a:xfrm>
          <a:custGeom>
            <a:avLst/>
            <a:gdLst>
              <a:gd name="T0" fmla="*/ 24 w 47"/>
              <a:gd name="T1" fmla="*/ 90 h 90"/>
              <a:gd name="T2" fmla="*/ 47 w 47"/>
              <a:gd name="T3" fmla="*/ 90 h 90"/>
              <a:gd name="T4" fmla="*/ 47 w 47"/>
              <a:gd name="T5" fmla="*/ 0 h 90"/>
              <a:gd name="T6" fmla="*/ 24 w 47"/>
              <a:gd name="T7" fmla="*/ 0 h 90"/>
              <a:gd name="T8" fmla="*/ 24 w 47"/>
              <a:gd name="T9" fmla="*/ 5 h 90"/>
              <a:gd name="T10" fmla="*/ 42 w 47"/>
              <a:gd name="T11" fmla="*/ 5 h 90"/>
              <a:gd name="T12" fmla="*/ 42 w 47"/>
              <a:gd name="T13" fmla="*/ 23 h 90"/>
              <a:gd name="T14" fmla="*/ 24 w 47"/>
              <a:gd name="T15" fmla="*/ 23 h 90"/>
              <a:gd name="T16" fmla="*/ 24 w 47"/>
              <a:gd name="T17" fmla="*/ 27 h 90"/>
              <a:gd name="T18" fmla="*/ 42 w 47"/>
              <a:gd name="T19" fmla="*/ 27 h 90"/>
              <a:gd name="T20" fmla="*/ 42 w 47"/>
              <a:gd name="T21" fmla="*/ 44 h 90"/>
              <a:gd name="T22" fmla="*/ 24 w 47"/>
              <a:gd name="T23" fmla="*/ 44 h 90"/>
              <a:gd name="T24" fmla="*/ 24 w 47"/>
              <a:gd name="T25" fmla="*/ 51 h 90"/>
              <a:gd name="T26" fmla="*/ 24 w 47"/>
              <a:gd name="T27" fmla="*/ 51 h 90"/>
              <a:gd name="T28" fmla="*/ 29 w 47"/>
              <a:gd name="T29" fmla="*/ 57 h 90"/>
              <a:gd name="T30" fmla="*/ 24 w 47"/>
              <a:gd name="T31" fmla="*/ 62 h 90"/>
              <a:gd name="T32" fmla="*/ 24 w 47"/>
              <a:gd name="T33" fmla="*/ 62 h 90"/>
              <a:gd name="T34" fmla="*/ 24 w 47"/>
              <a:gd name="T35" fmla="*/ 62 h 90"/>
              <a:gd name="T36" fmla="*/ 24 w 47"/>
              <a:gd name="T37" fmla="*/ 71 h 90"/>
              <a:gd name="T38" fmla="*/ 24 w 47"/>
              <a:gd name="T39" fmla="*/ 71 h 90"/>
              <a:gd name="T40" fmla="*/ 29 w 47"/>
              <a:gd name="T41" fmla="*/ 77 h 90"/>
              <a:gd name="T42" fmla="*/ 24 w 47"/>
              <a:gd name="T43" fmla="*/ 82 h 90"/>
              <a:gd name="T44" fmla="*/ 24 w 47"/>
              <a:gd name="T45" fmla="*/ 82 h 90"/>
              <a:gd name="T46" fmla="*/ 24 w 47"/>
              <a:gd name="T47" fmla="*/ 82 h 90"/>
              <a:gd name="T48" fmla="*/ 24 w 47"/>
              <a:gd name="T49" fmla="*/ 90 h 90"/>
              <a:gd name="T50" fmla="*/ 0 w 47"/>
              <a:gd name="T51" fmla="*/ 90 h 90"/>
              <a:gd name="T52" fmla="*/ 24 w 47"/>
              <a:gd name="T53" fmla="*/ 90 h 90"/>
              <a:gd name="T54" fmla="*/ 24 w 47"/>
              <a:gd name="T55" fmla="*/ 82 h 90"/>
              <a:gd name="T56" fmla="*/ 18 w 47"/>
              <a:gd name="T57" fmla="*/ 77 h 90"/>
              <a:gd name="T58" fmla="*/ 24 w 47"/>
              <a:gd name="T59" fmla="*/ 71 h 90"/>
              <a:gd name="T60" fmla="*/ 24 w 47"/>
              <a:gd name="T61" fmla="*/ 62 h 90"/>
              <a:gd name="T62" fmla="*/ 18 w 47"/>
              <a:gd name="T63" fmla="*/ 57 h 90"/>
              <a:gd name="T64" fmla="*/ 24 w 47"/>
              <a:gd name="T65" fmla="*/ 51 h 90"/>
              <a:gd name="T66" fmla="*/ 24 w 47"/>
              <a:gd name="T67" fmla="*/ 44 h 90"/>
              <a:gd name="T68" fmla="*/ 5 w 47"/>
              <a:gd name="T69" fmla="*/ 44 h 90"/>
              <a:gd name="T70" fmla="*/ 5 w 47"/>
              <a:gd name="T71" fmla="*/ 27 h 90"/>
              <a:gd name="T72" fmla="*/ 5 w 47"/>
              <a:gd name="T73" fmla="*/ 27 h 90"/>
              <a:gd name="T74" fmla="*/ 24 w 47"/>
              <a:gd name="T75" fmla="*/ 27 h 90"/>
              <a:gd name="T76" fmla="*/ 24 w 47"/>
              <a:gd name="T77" fmla="*/ 23 h 90"/>
              <a:gd name="T78" fmla="*/ 5 w 47"/>
              <a:gd name="T79" fmla="*/ 23 h 90"/>
              <a:gd name="T80" fmla="*/ 5 w 47"/>
              <a:gd name="T81" fmla="*/ 5 h 90"/>
              <a:gd name="T82" fmla="*/ 5 w 47"/>
              <a:gd name="T83" fmla="*/ 5 h 90"/>
              <a:gd name="T84" fmla="*/ 24 w 47"/>
              <a:gd name="T85" fmla="*/ 5 h 90"/>
              <a:gd name="T86" fmla="*/ 24 w 47"/>
              <a:gd name="T87" fmla="*/ 0 h 90"/>
              <a:gd name="T88" fmla="*/ 0 w 47"/>
              <a:gd name="T89" fmla="*/ 0 h 90"/>
              <a:gd name="T90" fmla="*/ 0 w 47"/>
              <a:gd name="T9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" h="90">
                <a:moveTo>
                  <a:pt x="24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23"/>
                  <a:pt x="42" y="23"/>
                  <a:pt x="4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44"/>
                  <a:pt x="42" y="44"/>
                  <a:pt x="42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7" y="51"/>
                  <a:pt x="29" y="54"/>
                  <a:pt x="29" y="57"/>
                </a:cubicBezTo>
                <a:cubicBezTo>
                  <a:pt x="29" y="60"/>
                  <a:pt x="27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71"/>
                  <a:pt x="29" y="74"/>
                  <a:pt x="29" y="77"/>
                </a:cubicBezTo>
                <a:cubicBezTo>
                  <a:pt x="29" y="80"/>
                  <a:pt x="27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90"/>
                </a:lnTo>
                <a:close/>
                <a:moveTo>
                  <a:pt x="0" y="90"/>
                </a:moveTo>
                <a:cubicBezTo>
                  <a:pt x="24" y="90"/>
                  <a:pt x="24" y="90"/>
                  <a:pt x="24" y="90"/>
                </a:cubicBezTo>
                <a:cubicBezTo>
                  <a:pt x="24" y="82"/>
                  <a:pt x="24" y="82"/>
                  <a:pt x="24" y="82"/>
                </a:cubicBezTo>
                <a:cubicBezTo>
                  <a:pt x="21" y="82"/>
                  <a:pt x="18" y="80"/>
                  <a:pt x="18" y="77"/>
                </a:cubicBezTo>
                <a:cubicBezTo>
                  <a:pt x="18" y="74"/>
                  <a:pt x="21" y="71"/>
                  <a:pt x="24" y="71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0"/>
                  <a:pt x="18" y="57"/>
                </a:cubicBezTo>
                <a:cubicBezTo>
                  <a:pt x="18" y="54"/>
                  <a:pt x="21" y="51"/>
                  <a:pt x="24" y="51"/>
                </a:cubicBezTo>
                <a:cubicBezTo>
                  <a:pt x="24" y="44"/>
                  <a:pt x="24" y="44"/>
                  <a:pt x="2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šḷîḑè">
            <a:extLst>
              <a:ext uri="{FF2B5EF4-FFF2-40B4-BE49-F238E27FC236}">
                <a16:creationId xmlns:a16="http://schemas.microsoft.com/office/drawing/2014/main" id="{B49FA90D-98B7-4814-B9E6-F3F7FA34A0C3}"/>
              </a:ext>
            </a:extLst>
          </p:cNvPr>
          <p:cNvSpPr/>
          <p:nvPr/>
        </p:nvSpPr>
        <p:spPr bwMode="auto">
          <a:xfrm>
            <a:off x="10913816" y="4649844"/>
            <a:ext cx="97765" cy="467261"/>
          </a:xfrm>
          <a:custGeom>
            <a:avLst/>
            <a:gdLst>
              <a:gd name="T0" fmla="*/ 68 w 68"/>
              <a:gd name="T1" fmla="*/ 307 h 325"/>
              <a:gd name="T2" fmla="*/ 68 w 68"/>
              <a:gd name="T3" fmla="*/ 55 h 325"/>
              <a:gd name="T4" fmla="*/ 0 w 68"/>
              <a:gd name="T5" fmla="*/ 0 h 325"/>
              <a:gd name="T6" fmla="*/ 0 w 68"/>
              <a:gd name="T7" fmla="*/ 325 h 325"/>
              <a:gd name="T8" fmla="*/ 68 w 68"/>
              <a:gd name="T9" fmla="*/ 30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25">
                <a:moveTo>
                  <a:pt x="68" y="307"/>
                </a:moveTo>
                <a:lnTo>
                  <a:pt x="68" y="55"/>
                </a:lnTo>
                <a:lnTo>
                  <a:pt x="0" y="0"/>
                </a:lnTo>
                <a:lnTo>
                  <a:pt x="0" y="325"/>
                </a:lnTo>
                <a:lnTo>
                  <a:pt x="68" y="3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ṥlíḑê">
            <a:extLst>
              <a:ext uri="{FF2B5EF4-FFF2-40B4-BE49-F238E27FC236}">
                <a16:creationId xmlns:a16="http://schemas.microsoft.com/office/drawing/2014/main" id="{343D36FA-0BE4-4DA7-85D7-39D70ED22DFB}"/>
              </a:ext>
            </a:extLst>
          </p:cNvPr>
          <p:cNvSpPr/>
          <p:nvPr/>
        </p:nvSpPr>
        <p:spPr bwMode="auto">
          <a:xfrm>
            <a:off x="10690969" y="4691538"/>
            <a:ext cx="165338" cy="63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$1îḋé">
            <a:extLst>
              <a:ext uri="{FF2B5EF4-FFF2-40B4-BE49-F238E27FC236}">
                <a16:creationId xmlns:a16="http://schemas.microsoft.com/office/drawing/2014/main" id="{7D312BC0-8427-4E95-8726-C716C95B0F80}"/>
              </a:ext>
            </a:extLst>
          </p:cNvPr>
          <p:cNvSpPr/>
          <p:nvPr/>
        </p:nvSpPr>
        <p:spPr bwMode="auto">
          <a:xfrm>
            <a:off x="10690969" y="4800805"/>
            <a:ext cx="165338" cy="6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ṣļiḑé">
            <a:extLst>
              <a:ext uri="{FF2B5EF4-FFF2-40B4-BE49-F238E27FC236}">
                <a16:creationId xmlns:a16="http://schemas.microsoft.com/office/drawing/2014/main" id="{7954C8F0-4A85-4B9E-84FE-ADC3ED9BBDF7}"/>
              </a:ext>
            </a:extLst>
          </p:cNvPr>
          <p:cNvSpPr/>
          <p:nvPr/>
        </p:nvSpPr>
        <p:spPr bwMode="auto">
          <a:xfrm>
            <a:off x="10923881" y="3204929"/>
            <a:ext cx="165338" cy="280356"/>
          </a:xfrm>
          <a:custGeom>
            <a:avLst/>
            <a:gdLst>
              <a:gd name="T0" fmla="*/ 0 w 32"/>
              <a:gd name="T1" fmla="*/ 37 h 54"/>
              <a:gd name="T2" fmla="*/ 0 w 32"/>
              <a:gd name="T3" fmla="*/ 45 h 54"/>
              <a:gd name="T4" fmla="*/ 9 w 32"/>
              <a:gd name="T5" fmla="*/ 54 h 54"/>
              <a:gd name="T6" fmla="*/ 23 w 32"/>
              <a:gd name="T7" fmla="*/ 54 h 54"/>
              <a:gd name="T8" fmla="*/ 32 w 32"/>
              <a:gd name="T9" fmla="*/ 45 h 54"/>
              <a:gd name="T10" fmla="*/ 32 w 32"/>
              <a:gd name="T11" fmla="*/ 37 h 54"/>
              <a:gd name="T12" fmla="*/ 20 w 32"/>
              <a:gd name="T13" fmla="*/ 37 h 54"/>
              <a:gd name="T14" fmla="*/ 20 w 32"/>
              <a:gd name="T15" fmla="*/ 30 h 54"/>
              <a:gd name="T16" fmla="*/ 32 w 32"/>
              <a:gd name="T17" fmla="*/ 30 h 54"/>
              <a:gd name="T18" fmla="*/ 32 w 32"/>
              <a:gd name="T19" fmla="*/ 20 h 54"/>
              <a:gd name="T20" fmla="*/ 20 w 32"/>
              <a:gd name="T21" fmla="*/ 20 h 54"/>
              <a:gd name="T22" fmla="*/ 20 w 32"/>
              <a:gd name="T23" fmla="*/ 13 h 54"/>
              <a:gd name="T24" fmla="*/ 32 w 32"/>
              <a:gd name="T25" fmla="*/ 13 h 54"/>
              <a:gd name="T26" fmla="*/ 32 w 32"/>
              <a:gd name="T27" fmla="*/ 9 h 54"/>
              <a:gd name="T28" fmla="*/ 23 w 32"/>
              <a:gd name="T29" fmla="*/ 0 h 54"/>
              <a:gd name="T30" fmla="*/ 9 w 32"/>
              <a:gd name="T31" fmla="*/ 0 h 54"/>
              <a:gd name="T32" fmla="*/ 0 w 32"/>
              <a:gd name="T33" fmla="*/ 9 h 54"/>
              <a:gd name="T34" fmla="*/ 0 w 32"/>
              <a:gd name="T35" fmla="*/ 13 h 54"/>
              <a:gd name="T36" fmla="*/ 11 w 32"/>
              <a:gd name="T37" fmla="*/ 13 h 54"/>
              <a:gd name="T38" fmla="*/ 11 w 32"/>
              <a:gd name="T39" fmla="*/ 20 h 54"/>
              <a:gd name="T40" fmla="*/ 0 w 32"/>
              <a:gd name="T41" fmla="*/ 20 h 54"/>
              <a:gd name="T42" fmla="*/ 0 w 32"/>
              <a:gd name="T43" fmla="*/ 30 h 54"/>
              <a:gd name="T44" fmla="*/ 11 w 32"/>
              <a:gd name="T45" fmla="*/ 30 h 54"/>
              <a:gd name="T46" fmla="*/ 11 w 32"/>
              <a:gd name="T47" fmla="*/ 37 h 54"/>
              <a:gd name="T48" fmla="*/ 0 w 32"/>
              <a:gd name="T4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54">
                <a:moveTo>
                  <a:pt x="0" y="37"/>
                </a:move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4"/>
                  <a:pt x="9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8" y="54"/>
                  <a:pt x="32" y="50"/>
                  <a:pt x="32" y="45"/>
                </a:cubicBezTo>
                <a:cubicBezTo>
                  <a:pt x="32" y="37"/>
                  <a:pt x="32" y="37"/>
                  <a:pt x="32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0"/>
                  <a:pt x="20" y="30"/>
                  <a:pt x="2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şļiḑé">
            <a:extLst>
              <a:ext uri="{FF2B5EF4-FFF2-40B4-BE49-F238E27FC236}">
                <a16:creationId xmlns:a16="http://schemas.microsoft.com/office/drawing/2014/main" id="{784753EA-0395-4FA0-816F-2606EAF40D46}"/>
              </a:ext>
            </a:extLst>
          </p:cNvPr>
          <p:cNvSpPr/>
          <p:nvPr/>
        </p:nvSpPr>
        <p:spPr bwMode="auto">
          <a:xfrm>
            <a:off x="8462492" y="1806022"/>
            <a:ext cx="51758" cy="11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ŝliďe">
            <a:extLst>
              <a:ext uri="{FF2B5EF4-FFF2-40B4-BE49-F238E27FC236}">
                <a16:creationId xmlns:a16="http://schemas.microsoft.com/office/drawing/2014/main" id="{335979DA-0BDF-4AF6-9A95-6C9C97017DC1}"/>
              </a:ext>
            </a:extLst>
          </p:cNvPr>
          <p:cNvSpPr/>
          <p:nvPr/>
        </p:nvSpPr>
        <p:spPr bwMode="auto">
          <a:xfrm>
            <a:off x="8462492" y="1987175"/>
            <a:ext cx="51758" cy="21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ṣļïḍe">
            <a:extLst>
              <a:ext uri="{FF2B5EF4-FFF2-40B4-BE49-F238E27FC236}">
                <a16:creationId xmlns:a16="http://schemas.microsoft.com/office/drawing/2014/main" id="{DF861828-E534-4B23-8DCB-CFEE2E887807}"/>
              </a:ext>
            </a:extLst>
          </p:cNvPr>
          <p:cNvSpPr/>
          <p:nvPr/>
        </p:nvSpPr>
        <p:spPr bwMode="auto">
          <a:xfrm>
            <a:off x="8333096" y="1806022"/>
            <a:ext cx="57510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ṥ1îḍé">
            <a:extLst>
              <a:ext uri="{FF2B5EF4-FFF2-40B4-BE49-F238E27FC236}">
                <a16:creationId xmlns:a16="http://schemas.microsoft.com/office/drawing/2014/main" id="{DBCB6E37-4B7C-40AC-9943-7B329F9A4145}"/>
              </a:ext>
            </a:extLst>
          </p:cNvPr>
          <p:cNvSpPr/>
          <p:nvPr/>
        </p:nvSpPr>
        <p:spPr bwMode="auto">
          <a:xfrm>
            <a:off x="8333096" y="2090692"/>
            <a:ext cx="57510" cy="109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ṥḻîḋê">
            <a:extLst>
              <a:ext uri="{FF2B5EF4-FFF2-40B4-BE49-F238E27FC236}">
                <a16:creationId xmlns:a16="http://schemas.microsoft.com/office/drawing/2014/main" id="{553C00D5-6091-401A-8F1F-A3E567B462BB}"/>
              </a:ext>
            </a:extLst>
          </p:cNvPr>
          <p:cNvSpPr/>
          <p:nvPr/>
        </p:nvSpPr>
        <p:spPr bwMode="auto">
          <a:xfrm>
            <a:off x="8209451" y="1806022"/>
            <a:ext cx="51758" cy="3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Slíḓé">
            <a:extLst>
              <a:ext uri="{FF2B5EF4-FFF2-40B4-BE49-F238E27FC236}">
                <a16:creationId xmlns:a16="http://schemas.microsoft.com/office/drawing/2014/main" id="{903BCC98-4D37-4466-9A30-9D0F9735467D}"/>
              </a:ext>
            </a:extLst>
          </p:cNvPr>
          <p:cNvSpPr/>
          <p:nvPr/>
        </p:nvSpPr>
        <p:spPr bwMode="auto">
          <a:xfrm>
            <a:off x="8209451" y="1903787"/>
            <a:ext cx="51758" cy="296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ṧḻîḓê">
            <a:extLst>
              <a:ext uri="{FF2B5EF4-FFF2-40B4-BE49-F238E27FC236}">
                <a16:creationId xmlns:a16="http://schemas.microsoft.com/office/drawing/2014/main" id="{D7F6A08F-DF5E-4F80-A92F-85A32511E817}"/>
              </a:ext>
            </a:extLst>
          </p:cNvPr>
          <p:cNvSpPr/>
          <p:nvPr/>
        </p:nvSpPr>
        <p:spPr bwMode="auto">
          <a:xfrm>
            <a:off x="8187886" y="1852030"/>
            <a:ext cx="93452" cy="41694"/>
          </a:xfrm>
          <a:custGeom>
            <a:avLst/>
            <a:gdLst>
              <a:gd name="T0" fmla="*/ 0 w 65"/>
              <a:gd name="T1" fmla="*/ 0 h 29"/>
              <a:gd name="T2" fmla="*/ 0 w 65"/>
              <a:gd name="T3" fmla="*/ 29 h 29"/>
              <a:gd name="T4" fmla="*/ 15 w 65"/>
              <a:gd name="T5" fmla="*/ 29 h 29"/>
              <a:gd name="T6" fmla="*/ 51 w 65"/>
              <a:gd name="T7" fmla="*/ 29 h 29"/>
              <a:gd name="T8" fmla="*/ 65 w 65"/>
              <a:gd name="T9" fmla="*/ 29 h 29"/>
              <a:gd name="T10" fmla="*/ 65 w 65"/>
              <a:gd name="T11" fmla="*/ 0 h 29"/>
              <a:gd name="T12" fmla="*/ 51 w 65"/>
              <a:gd name="T13" fmla="*/ 0 h 29"/>
              <a:gd name="T14" fmla="*/ 15 w 65"/>
              <a:gd name="T15" fmla="*/ 0 h 29"/>
              <a:gd name="T16" fmla="*/ 0 w 65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29">
                <a:moveTo>
                  <a:pt x="0" y="0"/>
                </a:moveTo>
                <a:lnTo>
                  <a:pt x="0" y="29"/>
                </a:lnTo>
                <a:lnTo>
                  <a:pt x="15" y="29"/>
                </a:lnTo>
                <a:lnTo>
                  <a:pt x="51" y="29"/>
                </a:lnTo>
                <a:lnTo>
                  <a:pt x="65" y="29"/>
                </a:lnTo>
                <a:lnTo>
                  <a:pt x="65" y="0"/>
                </a:lnTo>
                <a:lnTo>
                  <a:pt x="51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šliďé">
            <a:extLst>
              <a:ext uri="{FF2B5EF4-FFF2-40B4-BE49-F238E27FC236}">
                <a16:creationId xmlns:a16="http://schemas.microsoft.com/office/drawing/2014/main" id="{BC0481F5-CB3C-4EC1-876A-DDCD8EC7B7E1}"/>
              </a:ext>
            </a:extLst>
          </p:cNvPr>
          <p:cNvSpPr/>
          <p:nvPr/>
        </p:nvSpPr>
        <p:spPr bwMode="auto">
          <a:xfrm>
            <a:off x="8312968" y="2033183"/>
            <a:ext cx="97765" cy="41694"/>
          </a:xfrm>
          <a:custGeom>
            <a:avLst/>
            <a:gdLst>
              <a:gd name="T0" fmla="*/ 0 w 68"/>
              <a:gd name="T1" fmla="*/ 0 h 29"/>
              <a:gd name="T2" fmla="*/ 0 w 68"/>
              <a:gd name="T3" fmla="*/ 29 h 29"/>
              <a:gd name="T4" fmla="*/ 14 w 68"/>
              <a:gd name="T5" fmla="*/ 29 h 29"/>
              <a:gd name="T6" fmla="*/ 54 w 68"/>
              <a:gd name="T7" fmla="*/ 29 h 29"/>
              <a:gd name="T8" fmla="*/ 68 w 68"/>
              <a:gd name="T9" fmla="*/ 29 h 29"/>
              <a:gd name="T10" fmla="*/ 68 w 68"/>
              <a:gd name="T11" fmla="*/ 0 h 29"/>
              <a:gd name="T12" fmla="*/ 54 w 68"/>
              <a:gd name="T13" fmla="*/ 0 h 29"/>
              <a:gd name="T14" fmla="*/ 14 w 68"/>
              <a:gd name="T15" fmla="*/ 0 h 29"/>
              <a:gd name="T16" fmla="*/ 0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0" y="0"/>
                </a:moveTo>
                <a:lnTo>
                  <a:pt x="0" y="29"/>
                </a:lnTo>
                <a:lnTo>
                  <a:pt x="14" y="29"/>
                </a:lnTo>
                <a:lnTo>
                  <a:pt x="54" y="29"/>
                </a:lnTo>
                <a:lnTo>
                  <a:pt x="68" y="29"/>
                </a:lnTo>
                <a:lnTo>
                  <a:pt x="68" y="0"/>
                </a:lnTo>
                <a:lnTo>
                  <a:pt x="5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$líďe">
            <a:extLst>
              <a:ext uri="{FF2B5EF4-FFF2-40B4-BE49-F238E27FC236}">
                <a16:creationId xmlns:a16="http://schemas.microsoft.com/office/drawing/2014/main" id="{5AD1877F-F655-4D2B-8464-299C9D1975F5}"/>
              </a:ext>
            </a:extLst>
          </p:cNvPr>
          <p:cNvSpPr/>
          <p:nvPr/>
        </p:nvSpPr>
        <p:spPr bwMode="auto">
          <a:xfrm>
            <a:off x="8442363" y="1935418"/>
            <a:ext cx="97765" cy="41694"/>
          </a:xfrm>
          <a:custGeom>
            <a:avLst/>
            <a:gdLst>
              <a:gd name="T0" fmla="*/ 14 w 68"/>
              <a:gd name="T1" fmla="*/ 0 h 29"/>
              <a:gd name="T2" fmla="*/ 0 w 68"/>
              <a:gd name="T3" fmla="*/ 0 h 29"/>
              <a:gd name="T4" fmla="*/ 0 w 68"/>
              <a:gd name="T5" fmla="*/ 29 h 29"/>
              <a:gd name="T6" fmla="*/ 14 w 68"/>
              <a:gd name="T7" fmla="*/ 29 h 29"/>
              <a:gd name="T8" fmla="*/ 50 w 68"/>
              <a:gd name="T9" fmla="*/ 29 h 29"/>
              <a:gd name="T10" fmla="*/ 68 w 68"/>
              <a:gd name="T11" fmla="*/ 29 h 29"/>
              <a:gd name="T12" fmla="*/ 68 w 68"/>
              <a:gd name="T13" fmla="*/ 0 h 29"/>
              <a:gd name="T14" fmla="*/ 50 w 68"/>
              <a:gd name="T15" fmla="*/ 0 h 29"/>
              <a:gd name="T16" fmla="*/ 14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14" y="0"/>
                </a:moveTo>
                <a:lnTo>
                  <a:pt x="0" y="0"/>
                </a:lnTo>
                <a:lnTo>
                  <a:pt x="0" y="29"/>
                </a:lnTo>
                <a:lnTo>
                  <a:pt x="14" y="29"/>
                </a:lnTo>
                <a:lnTo>
                  <a:pt x="50" y="29"/>
                </a:lnTo>
                <a:lnTo>
                  <a:pt x="68" y="29"/>
                </a:lnTo>
                <a:lnTo>
                  <a:pt x="68" y="0"/>
                </a:lnTo>
                <a:lnTo>
                  <a:pt x="5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śļïďe">
            <a:extLst>
              <a:ext uri="{FF2B5EF4-FFF2-40B4-BE49-F238E27FC236}">
                <a16:creationId xmlns:a16="http://schemas.microsoft.com/office/drawing/2014/main" id="{428F5848-C0FC-4A73-A11D-737C77159B5B}"/>
              </a:ext>
            </a:extLst>
          </p:cNvPr>
          <p:cNvSpPr/>
          <p:nvPr/>
        </p:nvSpPr>
        <p:spPr bwMode="auto">
          <a:xfrm>
            <a:off x="8617766" y="1738449"/>
            <a:ext cx="519020" cy="404001"/>
          </a:xfrm>
          <a:custGeom>
            <a:avLst/>
            <a:gdLst>
              <a:gd name="T0" fmla="*/ 89 w 100"/>
              <a:gd name="T1" fmla="*/ 17 h 78"/>
              <a:gd name="T2" fmla="*/ 81 w 100"/>
              <a:gd name="T3" fmla="*/ 18 h 78"/>
              <a:gd name="T4" fmla="*/ 81 w 100"/>
              <a:gd name="T5" fmla="*/ 22 h 78"/>
              <a:gd name="T6" fmla="*/ 91 w 100"/>
              <a:gd name="T7" fmla="*/ 44 h 78"/>
              <a:gd name="T8" fmla="*/ 91 w 100"/>
              <a:gd name="T9" fmla="*/ 55 h 78"/>
              <a:gd name="T10" fmla="*/ 81 w 100"/>
              <a:gd name="T11" fmla="*/ 78 h 78"/>
              <a:gd name="T12" fmla="*/ 100 w 100"/>
              <a:gd name="T13" fmla="*/ 74 h 78"/>
              <a:gd name="T14" fmla="*/ 100 w 100"/>
              <a:gd name="T15" fmla="*/ 28 h 78"/>
              <a:gd name="T16" fmla="*/ 80 w 100"/>
              <a:gd name="T17" fmla="*/ 0 h 78"/>
              <a:gd name="T18" fmla="*/ 50 w 100"/>
              <a:gd name="T19" fmla="*/ 6 h 78"/>
              <a:gd name="T20" fmla="*/ 81 w 100"/>
              <a:gd name="T21" fmla="*/ 18 h 78"/>
              <a:gd name="T22" fmla="*/ 50 w 100"/>
              <a:gd name="T23" fmla="*/ 63 h 78"/>
              <a:gd name="T24" fmla="*/ 76 w 100"/>
              <a:gd name="T25" fmla="*/ 74 h 78"/>
              <a:gd name="T26" fmla="*/ 81 w 100"/>
              <a:gd name="T27" fmla="*/ 78 h 78"/>
              <a:gd name="T28" fmla="*/ 71 w 100"/>
              <a:gd name="T29" fmla="*/ 55 h 78"/>
              <a:gd name="T30" fmla="*/ 81 w 100"/>
              <a:gd name="T31" fmla="*/ 44 h 78"/>
              <a:gd name="T32" fmla="*/ 50 w 100"/>
              <a:gd name="T33" fmla="*/ 22 h 78"/>
              <a:gd name="T34" fmla="*/ 50 w 100"/>
              <a:gd name="T35" fmla="*/ 0 h 78"/>
              <a:gd name="T36" fmla="*/ 19 w 100"/>
              <a:gd name="T37" fmla="*/ 1 h 78"/>
              <a:gd name="T38" fmla="*/ 25 w 100"/>
              <a:gd name="T39" fmla="*/ 6 h 78"/>
              <a:gd name="T40" fmla="*/ 50 w 100"/>
              <a:gd name="T41" fmla="*/ 6 h 78"/>
              <a:gd name="T42" fmla="*/ 19 w 100"/>
              <a:gd name="T43" fmla="*/ 78 h 78"/>
              <a:gd name="T44" fmla="*/ 24 w 100"/>
              <a:gd name="T45" fmla="*/ 74 h 78"/>
              <a:gd name="T46" fmla="*/ 50 w 100"/>
              <a:gd name="T47" fmla="*/ 63 h 78"/>
              <a:gd name="T48" fmla="*/ 19 w 100"/>
              <a:gd name="T49" fmla="*/ 22 h 78"/>
              <a:gd name="T50" fmla="*/ 29 w 100"/>
              <a:gd name="T51" fmla="*/ 44 h 78"/>
              <a:gd name="T52" fmla="*/ 29 w 100"/>
              <a:gd name="T53" fmla="*/ 55 h 78"/>
              <a:gd name="T54" fmla="*/ 19 w 100"/>
              <a:gd name="T55" fmla="*/ 78 h 78"/>
              <a:gd name="T56" fmla="*/ 10 w 100"/>
              <a:gd name="T57" fmla="*/ 17 h 78"/>
              <a:gd name="T58" fmla="*/ 0 w 100"/>
              <a:gd name="T59" fmla="*/ 60 h 78"/>
              <a:gd name="T60" fmla="*/ 0 w 100"/>
              <a:gd name="T61" fmla="*/ 74 h 78"/>
              <a:gd name="T62" fmla="*/ 19 w 100"/>
              <a:gd name="T63" fmla="*/ 78 h 78"/>
              <a:gd name="T64" fmla="*/ 9 w 100"/>
              <a:gd name="T65" fmla="*/ 55 h 78"/>
              <a:gd name="T66" fmla="*/ 19 w 100"/>
              <a:gd name="T67" fmla="*/ 44 h 78"/>
              <a:gd name="T68" fmla="*/ 17 w 100"/>
              <a:gd name="T69" fmla="*/ 22 h 78"/>
              <a:gd name="T70" fmla="*/ 19 w 100"/>
              <a:gd name="T71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78">
                <a:moveTo>
                  <a:pt x="100" y="28"/>
                </a:moveTo>
                <a:cubicBezTo>
                  <a:pt x="89" y="17"/>
                  <a:pt x="89" y="17"/>
                  <a:pt x="89" y="17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44"/>
                  <a:pt x="81" y="44"/>
                  <a:pt x="8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78"/>
                  <a:pt x="81" y="78"/>
                  <a:pt x="81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7" y="78"/>
                  <a:pt x="100" y="76"/>
                  <a:pt x="100" y="74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28"/>
                </a:lnTo>
                <a:close/>
                <a:moveTo>
                  <a:pt x="81" y="1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"/>
                  <a:pt x="81" y="1"/>
                  <a:pt x="81" y="1"/>
                </a:cubicBezTo>
                <a:close/>
                <a:moveTo>
                  <a:pt x="50" y="63"/>
                </a:moveTo>
                <a:cubicBezTo>
                  <a:pt x="76" y="63"/>
                  <a:pt x="76" y="63"/>
                  <a:pt x="76" y="6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6"/>
                  <a:pt x="78" y="78"/>
                  <a:pt x="80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55"/>
                  <a:pt x="81" y="55"/>
                  <a:pt x="8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4"/>
                  <a:pt x="71" y="44"/>
                  <a:pt x="7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22"/>
                  <a:pt x="81" y="22"/>
                  <a:pt x="81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63"/>
                </a:lnTo>
                <a:close/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0"/>
                  <a:pt x="50" y="0"/>
                  <a:pt x="50" y="0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22" y="78"/>
                  <a:pt x="24" y="76"/>
                  <a:pt x="24" y="74"/>
                </a:cubicBezTo>
                <a:cubicBezTo>
                  <a:pt x="24" y="63"/>
                  <a:pt x="24" y="63"/>
                  <a:pt x="24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44"/>
                  <a:pt x="19" y="44"/>
                  <a:pt x="1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19" y="55"/>
                  <a:pt x="19" y="55"/>
                  <a:pt x="19" y="55"/>
                </a:cubicBezTo>
                <a:lnTo>
                  <a:pt x="19" y="78"/>
                </a:lnTo>
                <a:close/>
                <a:moveTo>
                  <a:pt x="19" y="1"/>
                </a:moveTo>
                <a:cubicBezTo>
                  <a:pt x="10" y="17"/>
                  <a:pt x="10" y="17"/>
                  <a:pt x="1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2" y="78"/>
                  <a:pt x="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55"/>
                  <a:pt x="19" y="55"/>
                  <a:pt x="1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44"/>
                  <a:pt x="9" y="44"/>
                  <a:pt x="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18"/>
                  <a:pt x="19" y="18"/>
                  <a:pt x="19" y="18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şľîḍê">
            <a:extLst>
              <a:ext uri="{FF2B5EF4-FFF2-40B4-BE49-F238E27FC236}">
                <a16:creationId xmlns:a16="http://schemas.microsoft.com/office/drawing/2014/main" id="{F56EE8C2-A6C5-4AD8-A1A1-73640A1712C9}"/>
              </a:ext>
            </a:extLst>
          </p:cNvPr>
          <p:cNvSpPr/>
          <p:nvPr/>
        </p:nvSpPr>
        <p:spPr bwMode="auto">
          <a:xfrm>
            <a:off x="6950002" y="5059595"/>
            <a:ext cx="439944" cy="445695"/>
          </a:xfrm>
          <a:custGeom>
            <a:avLst/>
            <a:gdLst>
              <a:gd name="T0" fmla="*/ 64 w 85"/>
              <a:gd name="T1" fmla="*/ 80 h 86"/>
              <a:gd name="T2" fmla="*/ 79 w 85"/>
              <a:gd name="T3" fmla="*/ 64 h 86"/>
              <a:gd name="T4" fmla="*/ 84 w 85"/>
              <a:gd name="T5" fmla="*/ 52 h 86"/>
              <a:gd name="T6" fmla="*/ 84 w 85"/>
              <a:gd name="T7" fmla="*/ 34 h 86"/>
              <a:gd name="T8" fmla="*/ 79 w 85"/>
              <a:gd name="T9" fmla="*/ 22 h 86"/>
              <a:gd name="T10" fmla="*/ 64 w 85"/>
              <a:gd name="T11" fmla="*/ 6 h 86"/>
              <a:gd name="T12" fmla="*/ 58 w 85"/>
              <a:gd name="T13" fmla="*/ 3 h 86"/>
              <a:gd name="T14" fmla="*/ 45 w 85"/>
              <a:gd name="T15" fmla="*/ 0 h 86"/>
              <a:gd name="T16" fmla="*/ 47 w 85"/>
              <a:gd name="T17" fmla="*/ 5 h 86"/>
              <a:gd name="T18" fmla="*/ 53 w 85"/>
              <a:gd name="T19" fmla="*/ 5 h 86"/>
              <a:gd name="T20" fmla="*/ 57 w 85"/>
              <a:gd name="T21" fmla="*/ 6 h 86"/>
              <a:gd name="T22" fmla="*/ 56 w 85"/>
              <a:gd name="T23" fmla="*/ 7 h 86"/>
              <a:gd name="T24" fmla="*/ 49 w 85"/>
              <a:gd name="T25" fmla="*/ 9 h 86"/>
              <a:gd name="T26" fmla="*/ 50 w 85"/>
              <a:gd name="T27" fmla="*/ 14 h 86"/>
              <a:gd name="T28" fmla="*/ 54 w 85"/>
              <a:gd name="T29" fmla="*/ 17 h 86"/>
              <a:gd name="T30" fmla="*/ 60 w 85"/>
              <a:gd name="T31" fmla="*/ 9 h 86"/>
              <a:gd name="T32" fmla="*/ 65 w 85"/>
              <a:gd name="T33" fmla="*/ 10 h 86"/>
              <a:gd name="T34" fmla="*/ 68 w 85"/>
              <a:gd name="T35" fmla="*/ 12 h 86"/>
              <a:gd name="T36" fmla="*/ 70 w 85"/>
              <a:gd name="T37" fmla="*/ 18 h 86"/>
              <a:gd name="T38" fmla="*/ 69 w 85"/>
              <a:gd name="T39" fmla="*/ 21 h 86"/>
              <a:gd name="T40" fmla="*/ 67 w 85"/>
              <a:gd name="T41" fmla="*/ 19 h 86"/>
              <a:gd name="T42" fmla="*/ 61 w 85"/>
              <a:gd name="T43" fmla="*/ 19 h 86"/>
              <a:gd name="T44" fmla="*/ 65 w 85"/>
              <a:gd name="T45" fmla="*/ 21 h 86"/>
              <a:gd name="T46" fmla="*/ 56 w 85"/>
              <a:gd name="T47" fmla="*/ 25 h 86"/>
              <a:gd name="T48" fmla="*/ 52 w 85"/>
              <a:gd name="T49" fmla="*/ 28 h 86"/>
              <a:gd name="T50" fmla="*/ 46 w 85"/>
              <a:gd name="T51" fmla="*/ 33 h 86"/>
              <a:gd name="T52" fmla="*/ 49 w 85"/>
              <a:gd name="T53" fmla="*/ 51 h 86"/>
              <a:gd name="T54" fmla="*/ 54 w 85"/>
              <a:gd name="T55" fmla="*/ 52 h 86"/>
              <a:gd name="T56" fmla="*/ 59 w 85"/>
              <a:gd name="T57" fmla="*/ 54 h 86"/>
              <a:gd name="T58" fmla="*/ 66 w 85"/>
              <a:gd name="T59" fmla="*/ 58 h 86"/>
              <a:gd name="T60" fmla="*/ 71 w 85"/>
              <a:gd name="T61" fmla="*/ 62 h 86"/>
              <a:gd name="T62" fmla="*/ 77 w 85"/>
              <a:gd name="T63" fmla="*/ 64 h 86"/>
              <a:gd name="T64" fmla="*/ 49 w 85"/>
              <a:gd name="T65" fmla="*/ 75 h 86"/>
              <a:gd name="T66" fmla="*/ 0 w 85"/>
              <a:gd name="T67" fmla="*/ 36 h 86"/>
              <a:gd name="T68" fmla="*/ 1 w 85"/>
              <a:gd name="T69" fmla="*/ 54 h 86"/>
              <a:gd name="T70" fmla="*/ 9 w 85"/>
              <a:gd name="T71" fmla="*/ 69 h 86"/>
              <a:gd name="T72" fmla="*/ 27 w 85"/>
              <a:gd name="T73" fmla="*/ 83 h 86"/>
              <a:gd name="T74" fmla="*/ 43 w 85"/>
              <a:gd name="T75" fmla="*/ 68 h 86"/>
              <a:gd name="T76" fmla="*/ 42 w 85"/>
              <a:gd name="T77" fmla="*/ 61 h 86"/>
              <a:gd name="T78" fmla="*/ 44 w 85"/>
              <a:gd name="T79" fmla="*/ 55 h 86"/>
              <a:gd name="T80" fmla="*/ 39 w 85"/>
              <a:gd name="T81" fmla="*/ 53 h 86"/>
              <a:gd name="T82" fmla="*/ 33 w 85"/>
              <a:gd name="T83" fmla="*/ 49 h 86"/>
              <a:gd name="T84" fmla="*/ 24 w 85"/>
              <a:gd name="T85" fmla="*/ 46 h 86"/>
              <a:gd name="T86" fmla="*/ 21 w 85"/>
              <a:gd name="T87" fmla="*/ 38 h 86"/>
              <a:gd name="T88" fmla="*/ 18 w 85"/>
              <a:gd name="T89" fmla="*/ 37 h 86"/>
              <a:gd name="T90" fmla="*/ 18 w 85"/>
              <a:gd name="T91" fmla="*/ 39 h 86"/>
              <a:gd name="T92" fmla="*/ 15 w 85"/>
              <a:gd name="T93" fmla="*/ 32 h 86"/>
              <a:gd name="T94" fmla="*/ 15 w 85"/>
              <a:gd name="T95" fmla="*/ 25 h 86"/>
              <a:gd name="T96" fmla="*/ 19 w 85"/>
              <a:gd name="T97" fmla="*/ 17 h 86"/>
              <a:gd name="T98" fmla="*/ 18 w 85"/>
              <a:gd name="T99" fmla="*/ 12 h 86"/>
              <a:gd name="T100" fmla="*/ 38 w 85"/>
              <a:gd name="T101" fmla="*/ 3 h 86"/>
              <a:gd name="T102" fmla="*/ 45 w 85"/>
              <a:gd name="T103" fmla="*/ 0 h 86"/>
              <a:gd name="T104" fmla="*/ 26 w 85"/>
              <a:gd name="T105" fmla="*/ 3 h 86"/>
              <a:gd name="T106" fmla="*/ 12 w 85"/>
              <a:gd name="T107" fmla="*/ 13 h 86"/>
              <a:gd name="T108" fmla="*/ 3 w 85"/>
              <a:gd name="T109" fmla="*/ 27 h 86"/>
              <a:gd name="T110" fmla="*/ 45 w 85"/>
              <a:gd name="T111" fmla="*/ 54 h 86"/>
              <a:gd name="T112" fmla="*/ 39 w 85"/>
              <a:gd name="T113" fmla="*/ 47 h 86"/>
              <a:gd name="T114" fmla="*/ 38 w 85"/>
              <a:gd name="T115" fmla="*/ 44 h 86"/>
              <a:gd name="T116" fmla="*/ 30 w 85"/>
              <a:gd name="T117" fmla="*/ 45 h 86"/>
              <a:gd name="T118" fmla="*/ 34 w 85"/>
              <a:gd name="T119" fmla="*/ 36 h 86"/>
              <a:gd name="T120" fmla="*/ 42 w 85"/>
              <a:gd name="T121" fmla="*/ 36 h 86"/>
              <a:gd name="T122" fmla="*/ 44 w 85"/>
              <a:gd name="T123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86">
                <a:moveTo>
                  <a:pt x="45" y="85"/>
                </a:moveTo>
                <a:cubicBezTo>
                  <a:pt x="48" y="85"/>
                  <a:pt x="50" y="85"/>
                  <a:pt x="52" y="84"/>
                </a:cubicBezTo>
                <a:cubicBezTo>
                  <a:pt x="53" y="84"/>
                  <a:pt x="55" y="84"/>
                  <a:pt x="56" y="83"/>
                </a:cubicBezTo>
                <a:cubicBezTo>
                  <a:pt x="57" y="83"/>
                  <a:pt x="57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6" y="78"/>
                  <a:pt x="69" y="77"/>
                  <a:pt x="71" y="74"/>
                </a:cubicBezTo>
                <a:cubicBezTo>
                  <a:pt x="72" y="74"/>
                  <a:pt x="72" y="74"/>
                  <a:pt x="73" y="73"/>
                </a:cubicBezTo>
                <a:cubicBezTo>
                  <a:pt x="73" y="73"/>
                  <a:pt x="74" y="72"/>
                  <a:pt x="74" y="72"/>
                </a:cubicBezTo>
                <a:cubicBezTo>
                  <a:pt x="75" y="71"/>
                  <a:pt x="75" y="70"/>
                  <a:pt x="76" y="69"/>
                </a:cubicBezTo>
                <a:cubicBezTo>
                  <a:pt x="77" y="68"/>
                  <a:pt x="78" y="67"/>
                  <a:pt x="79" y="65"/>
                </a:cubicBezTo>
                <a:cubicBezTo>
                  <a:pt x="79" y="65"/>
                  <a:pt x="79" y="65"/>
                  <a:pt x="79" y="64"/>
                </a:cubicBezTo>
                <a:cubicBezTo>
                  <a:pt x="80" y="64"/>
                  <a:pt x="80" y="63"/>
                  <a:pt x="80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1" y="61"/>
                  <a:pt x="82" y="60"/>
                  <a:pt x="82" y="60"/>
                </a:cubicBezTo>
                <a:cubicBezTo>
                  <a:pt x="82" y="59"/>
                  <a:pt x="82" y="58"/>
                  <a:pt x="83" y="58"/>
                </a:cubicBezTo>
                <a:cubicBezTo>
                  <a:pt x="83" y="56"/>
                  <a:pt x="83" y="55"/>
                  <a:pt x="84" y="54"/>
                </a:cubicBezTo>
                <a:cubicBezTo>
                  <a:pt x="84" y="53"/>
                  <a:pt x="84" y="52"/>
                  <a:pt x="84" y="52"/>
                </a:cubicBezTo>
                <a:cubicBezTo>
                  <a:pt x="84" y="51"/>
                  <a:pt x="85" y="50"/>
                  <a:pt x="85" y="49"/>
                </a:cubicBezTo>
                <a:cubicBezTo>
                  <a:pt x="85" y="49"/>
                  <a:pt x="85" y="48"/>
                  <a:pt x="85" y="47"/>
                </a:cubicBezTo>
                <a:cubicBezTo>
                  <a:pt x="85" y="46"/>
                  <a:pt x="85" y="44"/>
                  <a:pt x="85" y="43"/>
                </a:cubicBezTo>
                <a:cubicBezTo>
                  <a:pt x="85" y="41"/>
                  <a:pt x="85" y="40"/>
                  <a:pt x="85" y="39"/>
                </a:cubicBezTo>
                <a:cubicBezTo>
                  <a:pt x="85" y="38"/>
                  <a:pt x="85" y="37"/>
                  <a:pt x="85" y="36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1"/>
                  <a:pt x="83" y="30"/>
                  <a:pt x="83" y="28"/>
                </a:cubicBezTo>
                <a:cubicBezTo>
                  <a:pt x="82" y="28"/>
                  <a:pt x="82" y="28"/>
                  <a:pt x="82" y="27"/>
                </a:cubicBezTo>
                <a:cubicBezTo>
                  <a:pt x="82" y="26"/>
                  <a:pt x="81" y="25"/>
                  <a:pt x="81" y="24"/>
                </a:cubicBezTo>
                <a:cubicBezTo>
                  <a:pt x="81" y="24"/>
                  <a:pt x="81" y="24"/>
                  <a:pt x="80" y="23"/>
                </a:cubicBezTo>
                <a:cubicBezTo>
                  <a:pt x="80" y="23"/>
                  <a:pt x="80" y="22"/>
                  <a:pt x="79" y="22"/>
                </a:cubicBezTo>
                <a:cubicBezTo>
                  <a:pt x="78" y="20"/>
                  <a:pt x="77" y="18"/>
                  <a:pt x="76" y="17"/>
                </a:cubicBezTo>
                <a:cubicBezTo>
                  <a:pt x="75" y="16"/>
                  <a:pt x="75" y="15"/>
                  <a:pt x="74" y="14"/>
                </a:cubicBezTo>
                <a:cubicBezTo>
                  <a:pt x="74" y="14"/>
                  <a:pt x="73" y="13"/>
                  <a:pt x="73" y="13"/>
                </a:cubicBezTo>
                <a:cubicBezTo>
                  <a:pt x="72" y="12"/>
                  <a:pt x="72" y="12"/>
                  <a:pt x="71" y="11"/>
                </a:cubicBezTo>
                <a:cubicBezTo>
                  <a:pt x="70" y="10"/>
                  <a:pt x="69" y="10"/>
                  <a:pt x="68" y="9"/>
                </a:cubicBezTo>
                <a:cubicBezTo>
                  <a:pt x="67" y="8"/>
                  <a:pt x="65" y="7"/>
                  <a:pt x="64" y="6"/>
                </a:cubicBezTo>
                <a:cubicBezTo>
                  <a:pt x="63" y="6"/>
                  <a:pt x="63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2"/>
                  <a:pt x="54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1"/>
                  <a:pt x="50" y="1"/>
                </a:cubicBezTo>
                <a:cubicBezTo>
                  <a:pt x="49" y="1"/>
                  <a:pt x="47" y="0"/>
                  <a:pt x="45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9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5"/>
                  <a:pt x="56" y="5"/>
                </a:cubicBezTo>
                <a:cubicBezTo>
                  <a:pt x="57" y="5"/>
                  <a:pt x="58" y="6"/>
                  <a:pt x="59" y="6"/>
                </a:cubicBezTo>
                <a:cubicBezTo>
                  <a:pt x="59" y="6"/>
                  <a:pt x="58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8" y="7"/>
                  <a:pt x="58" y="7"/>
                </a:cubicBezTo>
                <a:cubicBezTo>
                  <a:pt x="59" y="7"/>
                  <a:pt x="59" y="7"/>
                  <a:pt x="59" y="8"/>
                </a:cubicBezTo>
                <a:cubicBezTo>
                  <a:pt x="59" y="9"/>
                  <a:pt x="58" y="8"/>
                  <a:pt x="58" y="8"/>
                </a:cubicBezTo>
                <a:cubicBezTo>
                  <a:pt x="57" y="8"/>
                  <a:pt x="56" y="9"/>
                  <a:pt x="55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8"/>
                  <a:pt x="53" y="8"/>
                </a:cubicBezTo>
                <a:cubicBezTo>
                  <a:pt x="53" y="8"/>
                  <a:pt x="52" y="8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49" y="9"/>
                </a:cubicBezTo>
                <a:cubicBezTo>
                  <a:pt x="49" y="10"/>
                  <a:pt x="48" y="10"/>
                  <a:pt x="48" y="10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2"/>
                  <a:pt x="48" y="12"/>
                  <a:pt x="48" y="12"/>
                </a:cubicBezTo>
                <a:cubicBezTo>
                  <a:pt x="48" y="12"/>
                  <a:pt x="47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5"/>
                </a:cubicBezTo>
                <a:cubicBezTo>
                  <a:pt x="53" y="15"/>
                  <a:pt x="52" y="15"/>
                  <a:pt x="52" y="16"/>
                </a:cubicBezTo>
                <a:cubicBezTo>
                  <a:pt x="53" y="16"/>
                  <a:pt x="52" y="16"/>
                  <a:pt x="52" y="17"/>
                </a:cubicBezTo>
                <a:cubicBezTo>
                  <a:pt x="52" y="17"/>
                  <a:pt x="53" y="18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4" y="15"/>
                  <a:pt x="55" y="15"/>
                </a:cubicBezTo>
                <a:cubicBezTo>
                  <a:pt x="57" y="15"/>
                  <a:pt x="59" y="14"/>
                  <a:pt x="59" y="12"/>
                </a:cubicBezTo>
                <a:cubicBezTo>
                  <a:pt x="59" y="12"/>
                  <a:pt x="58" y="11"/>
                  <a:pt x="59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59" y="10"/>
                  <a:pt x="59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1" y="9"/>
                  <a:pt x="61" y="9"/>
                </a:cubicBezTo>
                <a:cubicBezTo>
                  <a:pt x="61" y="9"/>
                  <a:pt x="62" y="9"/>
                  <a:pt x="62" y="9"/>
                </a:cubicBezTo>
                <a:cubicBezTo>
                  <a:pt x="62" y="9"/>
                  <a:pt x="63" y="9"/>
                  <a:pt x="63" y="9"/>
                </a:cubicBezTo>
                <a:cubicBezTo>
                  <a:pt x="63" y="9"/>
                  <a:pt x="64" y="9"/>
                  <a:pt x="64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2"/>
                  <a:pt x="65" y="12"/>
                  <a:pt x="65" y="12"/>
                </a:cubicBezTo>
                <a:cubicBezTo>
                  <a:pt x="65" y="12"/>
                  <a:pt x="66" y="12"/>
                  <a:pt x="66" y="12"/>
                </a:cubicBezTo>
                <a:cubicBezTo>
                  <a:pt x="66" y="11"/>
                  <a:pt x="67" y="11"/>
                  <a:pt x="67" y="11"/>
                </a:cubicBezTo>
                <a:cubicBezTo>
                  <a:pt x="67" y="11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4"/>
                </a:cubicBezTo>
                <a:cubicBezTo>
                  <a:pt x="68" y="15"/>
                  <a:pt x="69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1" y="16"/>
                  <a:pt x="71" y="16"/>
                </a:cubicBezTo>
                <a:cubicBezTo>
                  <a:pt x="71" y="17"/>
                  <a:pt x="70" y="17"/>
                  <a:pt x="70" y="18"/>
                </a:cubicBezTo>
                <a:cubicBezTo>
                  <a:pt x="70" y="18"/>
                  <a:pt x="70" y="18"/>
                  <a:pt x="70" y="19"/>
                </a:cubicBezTo>
                <a:cubicBezTo>
                  <a:pt x="70" y="19"/>
                  <a:pt x="71" y="19"/>
                  <a:pt x="71" y="19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ubicBezTo>
                  <a:pt x="68" y="21"/>
                  <a:pt x="67" y="21"/>
                  <a:pt x="67" y="20"/>
                </a:cubicBezTo>
                <a:cubicBezTo>
                  <a:pt x="67" y="20"/>
                  <a:pt x="68" y="19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8" y="18"/>
                  <a:pt x="68" y="18"/>
                </a:cubicBezTo>
                <a:cubicBezTo>
                  <a:pt x="68" y="18"/>
                  <a:pt x="67" y="18"/>
                  <a:pt x="67" y="19"/>
                </a:cubicBezTo>
                <a:cubicBezTo>
                  <a:pt x="66" y="19"/>
                  <a:pt x="65" y="18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3" y="18"/>
                  <a:pt x="62" y="19"/>
                </a:cubicBezTo>
                <a:cubicBezTo>
                  <a:pt x="62" y="19"/>
                  <a:pt x="61" y="19"/>
                  <a:pt x="61" y="19"/>
                </a:cubicBezTo>
                <a:cubicBezTo>
                  <a:pt x="62" y="20"/>
                  <a:pt x="63" y="19"/>
                  <a:pt x="63" y="20"/>
                </a:cubicBezTo>
                <a:cubicBezTo>
                  <a:pt x="63" y="20"/>
                  <a:pt x="62" y="21"/>
                  <a:pt x="62" y="21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5" y="21"/>
                  <a:pt x="65" y="21"/>
                </a:cubicBezTo>
                <a:cubicBezTo>
                  <a:pt x="66" y="22"/>
                  <a:pt x="65" y="22"/>
                  <a:pt x="64" y="23"/>
                </a:cubicBezTo>
                <a:cubicBezTo>
                  <a:pt x="63" y="23"/>
                  <a:pt x="62" y="23"/>
                  <a:pt x="62" y="23"/>
                </a:cubicBezTo>
                <a:cubicBezTo>
                  <a:pt x="61" y="23"/>
                  <a:pt x="60" y="25"/>
                  <a:pt x="60" y="24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3"/>
                  <a:pt x="59" y="23"/>
                  <a:pt x="59" y="23"/>
                </a:cubicBezTo>
                <a:cubicBezTo>
                  <a:pt x="58" y="24"/>
                  <a:pt x="56" y="24"/>
                  <a:pt x="56" y="25"/>
                </a:cubicBezTo>
                <a:cubicBezTo>
                  <a:pt x="56" y="25"/>
                  <a:pt x="56" y="26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3" y="27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51" y="29"/>
                  <a:pt x="50" y="29"/>
                  <a:pt x="50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1"/>
                  <a:pt x="49" y="31"/>
                  <a:pt x="48" y="32"/>
                </a:cubicBezTo>
                <a:cubicBezTo>
                  <a:pt x="48" y="32"/>
                  <a:pt x="48" y="32"/>
                  <a:pt x="47" y="32"/>
                </a:cubicBezTo>
                <a:cubicBezTo>
                  <a:pt x="47" y="33"/>
                  <a:pt x="46" y="33"/>
                  <a:pt x="46" y="33"/>
                </a:cubicBezTo>
                <a:cubicBezTo>
                  <a:pt x="46" y="33"/>
                  <a:pt x="46" y="33"/>
                  <a:pt x="45" y="34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1"/>
                  <a:pt x="48" y="52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0"/>
                  <a:pt x="50" y="51"/>
                </a:cubicBezTo>
                <a:cubicBezTo>
                  <a:pt x="50" y="51"/>
                  <a:pt x="49" y="51"/>
                  <a:pt x="50" y="52"/>
                </a:cubicBezTo>
                <a:cubicBezTo>
                  <a:pt x="50" y="52"/>
                  <a:pt x="51" y="51"/>
                  <a:pt x="51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2"/>
                  <a:pt x="52" y="52"/>
                  <a:pt x="53" y="52"/>
                </a:cubicBezTo>
                <a:cubicBezTo>
                  <a:pt x="53" y="52"/>
                  <a:pt x="53" y="52"/>
                  <a:pt x="54" y="52"/>
                </a:cubicBez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6" y="52"/>
                  <a:pt x="56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1" y="55"/>
                  <a:pt x="62" y="56"/>
                  <a:pt x="6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6"/>
                  <a:pt x="65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8"/>
                  <a:pt x="66" y="58"/>
                  <a:pt x="67" y="59"/>
                </a:cubicBezTo>
                <a:cubicBezTo>
                  <a:pt x="67" y="59"/>
                  <a:pt x="68" y="59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2"/>
                  <a:pt x="70" y="62"/>
                  <a:pt x="71" y="62"/>
                </a:cubicBezTo>
                <a:cubicBezTo>
                  <a:pt x="71" y="62"/>
                  <a:pt x="71" y="62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4" y="63"/>
                  <a:pt x="74" y="63"/>
                  <a:pt x="7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3"/>
                  <a:pt x="76" y="64"/>
                  <a:pt x="77" y="64"/>
                </a:cubicBezTo>
                <a:cubicBezTo>
                  <a:pt x="71" y="73"/>
                  <a:pt x="62" y="80"/>
                  <a:pt x="52" y="82"/>
                </a:cubicBezTo>
                <a:cubicBezTo>
                  <a:pt x="52" y="82"/>
                  <a:pt x="52" y="81"/>
                  <a:pt x="52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2" y="77"/>
                  <a:pt x="51" y="77"/>
                </a:cubicBezTo>
                <a:cubicBezTo>
                  <a:pt x="51" y="76"/>
                  <a:pt x="50" y="76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6" y="74"/>
                  <a:pt x="46" y="73"/>
                </a:cubicBezTo>
                <a:cubicBezTo>
                  <a:pt x="46" y="73"/>
                  <a:pt x="46" y="73"/>
                  <a:pt x="46" y="72"/>
                </a:cubicBezTo>
                <a:cubicBezTo>
                  <a:pt x="46" y="72"/>
                  <a:pt x="46" y="72"/>
                  <a:pt x="45" y="72"/>
                </a:cubicBezTo>
                <a:lnTo>
                  <a:pt x="45" y="85"/>
                </a:lnTo>
                <a:close/>
                <a:moveTo>
                  <a:pt x="1" y="34"/>
                </a:move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0"/>
                  <a:pt x="0" y="41"/>
                  <a:pt x="0" y="43"/>
                </a:cubicBezTo>
                <a:cubicBezTo>
                  <a:pt x="0" y="44"/>
                  <a:pt x="0" y="46"/>
                  <a:pt x="0" y="47"/>
                </a:cubicBezTo>
                <a:cubicBezTo>
                  <a:pt x="0" y="48"/>
                  <a:pt x="0" y="49"/>
                  <a:pt x="0" y="49"/>
                </a:cubicBezTo>
                <a:cubicBezTo>
                  <a:pt x="0" y="50"/>
                  <a:pt x="1" y="51"/>
                  <a:pt x="1" y="52"/>
                </a:cubicBezTo>
                <a:cubicBezTo>
                  <a:pt x="1" y="52"/>
                  <a:pt x="1" y="53"/>
                  <a:pt x="1" y="54"/>
                </a:cubicBezTo>
                <a:cubicBezTo>
                  <a:pt x="2" y="55"/>
                  <a:pt x="2" y="56"/>
                  <a:pt x="2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3" y="60"/>
                  <a:pt x="4" y="61"/>
                  <a:pt x="4" y="61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7" y="66"/>
                  <a:pt x="8" y="68"/>
                  <a:pt x="9" y="69"/>
                </a:cubicBezTo>
                <a:cubicBezTo>
                  <a:pt x="10" y="70"/>
                  <a:pt x="10" y="71"/>
                  <a:pt x="11" y="72"/>
                </a:cubicBezTo>
                <a:cubicBezTo>
                  <a:pt x="11" y="72"/>
                  <a:pt x="12" y="73"/>
                  <a:pt x="12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6" y="77"/>
                  <a:pt x="19" y="78"/>
                  <a:pt x="21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4" y="82"/>
                  <a:pt x="26" y="82"/>
                  <a:pt x="27" y="83"/>
                </a:cubicBezTo>
                <a:cubicBezTo>
                  <a:pt x="27" y="83"/>
                  <a:pt x="28" y="83"/>
                  <a:pt x="29" y="83"/>
                </a:cubicBezTo>
                <a:cubicBezTo>
                  <a:pt x="33" y="85"/>
                  <a:pt x="38" y="86"/>
                  <a:pt x="42" y="86"/>
                </a:cubicBezTo>
                <a:cubicBezTo>
                  <a:pt x="43" y="86"/>
                  <a:pt x="44" y="86"/>
                  <a:pt x="45" y="85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0"/>
                  <a:pt x="44" y="69"/>
                  <a:pt x="43" y="68"/>
                </a:cubicBezTo>
                <a:cubicBezTo>
                  <a:pt x="43" y="68"/>
                  <a:pt x="43" y="67"/>
                  <a:pt x="42" y="67"/>
                </a:cubicBezTo>
                <a:cubicBezTo>
                  <a:pt x="42" y="67"/>
                  <a:pt x="42" y="66"/>
                  <a:pt x="42" y="66"/>
                </a:cubicBezTo>
                <a:cubicBezTo>
                  <a:pt x="41" y="66"/>
                  <a:pt x="41" y="65"/>
                  <a:pt x="41" y="65"/>
                </a:cubicBezTo>
                <a:cubicBezTo>
                  <a:pt x="41" y="64"/>
                  <a:pt x="42" y="64"/>
                  <a:pt x="42" y="64"/>
                </a:cubicBezTo>
                <a:cubicBezTo>
                  <a:pt x="42" y="63"/>
                  <a:pt x="42" y="63"/>
                  <a:pt x="42" y="63"/>
                </a:cubicBezTo>
                <a:cubicBezTo>
                  <a:pt x="41" y="62"/>
                  <a:pt x="42" y="62"/>
                  <a:pt x="42" y="61"/>
                </a:cubicBezTo>
                <a:cubicBezTo>
                  <a:pt x="42" y="61"/>
                  <a:pt x="42" y="61"/>
                  <a:pt x="42" y="60"/>
                </a:cubicBezTo>
                <a:cubicBezTo>
                  <a:pt x="42" y="60"/>
                  <a:pt x="43" y="60"/>
                  <a:pt x="43" y="60"/>
                </a:cubicBezTo>
                <a:cubicBezTo>
                  <a:pt x="43" y="60"/>
                  <a:pt x="43" y="59"/>
                  <a:pt x="43" y="59"/>
                </a:cubicBezTo>
                <a:cubicBezTo>
                  <a:pt x="44" y="59"/>
                  <a:pt x="44" y="58"/>
                  <a:pt x="44" y="58"/>
                </a:cubicBezTo>
                <a:cubicBezTo>
                  <a:pt x="45" y="58"/>
                  <a:pt x="45" y="56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3"/>
                  <a:pt x="43" y="53"/>
                </a:cubicBezTo>
                <a:cubicBezTo>
                  <a:pt x="43" y="53"/>
                  <a:pt x="43" y="54"/>
                  <a:pt x="42" y="54"/>
                </a:cubicBezTo>
                <a:cubicBezTo>
                  <a:pt x="42" y="54"/>
                  <a:pt x="42" y="55"/>
                  <a:pt x="42" y="55"/>
                </a:cubicBezTo>
                <a:cubicBezTo>
                  <a:pt x="41" y="55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4"/>
                  <a:pt x="39" y="53"/>
                  <a:pt x="39" y="53"/>
                </a:cubicBezTo>
                <a:cubicBezTo>
                  <a:pt x="38" y="53"/>
                  <a:pt x="38" y="53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7" y="51"/>
                  <a:pt x="37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4" y="49"/>
                  <a:pt x="34" y="49"/>
                </a:cubicBezTo>
                <a:cubicBezTo>
                  <a:pt x="34" y="49"/>
                  <a:pt x="34" y="49"/>
                  <a:pt x="33" y="49"/>
                </a:cubicBezTo>
                <a:cubicBezTo>
                  <a:pt x="32" y="49"/>
                  <a:pt x="32" y="47"/>
                  <a:pt x="31" y="47"/>
                </a:cubicBezTo>
                <a:cubicBezTo>
                  <a:pt x="30" y="47"/>
                  <a:pt x="30" y="48"/>
                  <a:pt x="29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7"/>
                  <a:pt x="27" y="47"/>
                  <a:pt x="26" y="46"/>
                </a:cubicBezTo>
                <a:cubicBezTo>
                  <a:pt x="26" y="46"/>
                  <a:pt x="25" y="46"/>
                  <a:pt x="25" y="46"/>
                </a:cubicBezTo>
                <a:cubicBezTo>
                  <a:pt x="25" y="46"/>
                  <a:pt x="25" y="46"/>
                  <a:pt x="24" y="46"/>
                </a:cubicBezTo>
                <a:cubicBezTo>
                  <a:pt x="24" y="45"/>
                  <a:pt x="24" y="45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2" y="41"/>
                  <a:pt x="22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0" y="38"/>
                  <a:pt x="20" y="38"/>
                  <a:pt x="20" y="37"/>
                </a:cubicBezTo>
                <a:cubicBezTo>
                  <a:pt x="19" y="37"/>
                  <a:pt x="19" y="37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7" y="34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5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5" y="32"/>
                </a:cubicBezTo>
                <a:cubicBezTo>
                  <a:pt x="15" y="32"/>
                  <a:pt x="15" y="32"/>
                  <a:pt x="14" y="32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7" y="22"/>
                  <a:pt x="18" y="22"/>
                  <a:pt x="18" y="21"/>
                </a:cubicBezTo>
                <a:cubicBezTo>
                  <a:pt x="18" y="21"/>
                  <a:pt x="19" y="20"/>
                  <a:pt x="19" y="20"/>
                </a:cubicBezTo>
                <a:cubicBezTo>
                  <a:pt x="19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7"/>
                  <a:pt x="19" y="17"/>
                </a:cubicBezTo>
                <a:cubicBezTo>
                  <a:pt x="19" y="17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5"/>
                  <a:pt x="18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2"/>
                  <a:pt x="18" y="12"/>
                  <a:pt x="17" y="11"/>
                </a:cubicBezTo>
                <a:cubicBezTo>
                  <a:pt x="22" y="7"/>
                  <a:pt x="29" y="4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4"/>
                  <a:pt x="36" y="4"/>
                </a:cubicBezTo>
                <a:cubicBezTo>
                  <a:pt x="36" y="3"/>
                  <a:pt x="36" y="4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4"/>
                  <a:pt x="40" y="4"/>
                  <a:pt x="41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4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7" y="0"/>
                  <a:pt x="33" y="1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5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1" y="14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8"/>
                  <a:pt x="7" y="20"/>
                  <a:pt x="5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6"/>
                  <a:pt x="3" y="27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30"/>
                  <a:pt x="2" y="31"/>
                  <a:pt x="1" y="32"/>
                </a:cubicBezTo>
                <a:cubicBezTo>
                  <a:pt x="1" y="33"/>
                  <a:pt x="1" y="34"/>
                  <a:pt x="1" y="34"/>
                </a:cubicBezTo>
                <a:close/>
                <a:moveTo>
                  <a:pt x="45" y="34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3"/>
                  <a:pt x="44" y="53"/>
                </a:cubicBezTo>
                <a:cubicBezTo>
                  <a:pt x="43" y="53"/>
                  <a:pt x="42" y="53"/>
                  <a:pt x="41" y="53"/>
                </a:cubicBezTo>
                <a:cubicBezTo>
                  <a:pt x="41" y="53"/>
                  <a:pt x="40" y="52"/>
                  <a:pt x="40" y="51"/>
                </a:cubicBezTo>
                <a:cubicBezTo>
                  <a:pt x="40" y="51"/>
                  <a:pt x="40" y="50"/>
                  <a:pt x="40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8"/>
                  <a:pt x="40" y="48"/>
                  <a:pt x="39" y="47"/>
                </a:cubicBezTo>
                <a:cubicBezTo>
                  <a:pt x="38" y="47"/>
                  <a:pt x="37" y="48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6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8" y="43"/>
                  <a:pt x="38" y="43"/>
                  <a:pt x="37" y="43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5"/>
                  <a:pt x="34" y="45"/>
                </a:cubicBezTo>
                <a:cubicBezTo>
                  <a:pt x="34" y="45"/>
                  <a:pt x="33" y="45"/>
                  <a:pt x="33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3"/>
                  <a:pt x="30" y="43"/>
                </a:cubicBezTo>
                <a:cubicBezTo>
                  <a:pt x="29" y="42"/>
                  <a:pt x="30" y="41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1" y="39"/>
                  <a:pt x="30" y="38"/>
                  <a:pt x="31" y="38"/>
                </a:cubicBezTo>
                <a:cubicBezTo>
                  <a:pt x="31" y="37"/>
                  <a:pt x="32" y="37"/>
                  <a:pt x="32" y="37"/>
                </a:cubicBezTo>
                <a:cubicBezTo>
                  <a:pt x="33" y="36"/>
                  <a:pt x="33" y="36"/>
                  <a:pt x="34" y="36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8" y="35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6"/>
                  <a:pt x="41" y="36"/>
                </a:cubicBezTo>
                <a:cubicBezTo>
                  <a:pt x="41" y="36"/>
                  <a:pt x="42" y="35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7"/>
                  <a:pt x="42" y="37"/>
                  <a:pt x="43" y="38"/>
                </a:cubicBezTo>
                <a:cubicBezTo>
                  <a:pt x="43" y="38"/>
                  <a:pt x="44" y="38"/>
                  <a:pt x="44" y="38"/>
                </a:cubicBezTo>
                <a:cubicBezTo>
                  <a:pt x="45" y="38"/>
                  <a:pt x="44" y="38"/>
                  <a:pt x="44" y="37"/>
                </a:cubicBezTo>
                <a:cubicBezTo>
                  <a:pt x="44" y="37"/>
                  <a:pt x="44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5" y="34"/>
                  <a:pt x="4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ṡḻïďé">
            <a:extLst>
              <a:ext uri="{FF2B5EF4-FFF2-40B4-BE49-F238E27FC236}">
                <a16:creationId xmlns:a16="http://schemas.microsoft.com/office/drawing/2014/main" id="{DB7D150C-FDAE-4A29-ABE8-4D88DF91F13F}"/>
              </a:ext>
            </a:extLst>
          </p:cNvPr>
          <p:cNvSpPr/>
          <p:nvPr/>
        </p:nvSpPr>
        <p:spPr bwMode="auto">
          <a:xfrm>
            <a:off x="6546001" y="4112134"/>
            <a:ext cx="161025" cy="455759"/>
          </a:xfrm>
          <a:custGeom>
            <a:avLst/>
            <a:gdLst>
              <a:gd name="T0" fmla="*/ 4 w 31"/>
              <a:gd name="T1" fmla="*/ 11 h 88"/>
              <a:gd name="T2" fmla="*/ 1 w 31"/>
              <a:gd name="T3" fmla="*/ 22 h 88"/>
              <a:gd name="T4" fmla="*/ 3 w 31"/>
              <a:gd name="T5" fmla="*/ 31 h 88"/>
              <a:gd name="T6" fmla="*/ 11 w 31"/>
              <a:gd name="T7" fmla="*/ 40 h 88"/>
              <a:gd name="T8" fmla="*/ 11 w 31"/>
              <a:gd name="T9" fmla="*/ 88 h 88"/>
              <a:gd name="T10" fmla="*/ 20 w 31"/>
              <a:gd name="T11" fmla="*/ 88 h 88"/>
              <a:gd name="T12" fmla="*/ 20 w 31"/>
              <a:gd name="T13" fmla="*/ 40 h 88"/>
              <a:gd name="T14" fmla="*/ 28 w 31"/>
              <a:gd name="T15" fmla="*/ 31 h 88"/>
              <a:gd name="T16" fmla="*/ 30 w 31"/>
              <a:gd name="T17" fmla="*/ 22 h 88"/>
              <a:gd name="T18" fmla="*/ 27 w 31"/>
              <a:gd name="T19" fmla="*/ 11 h 88"/>
              <a:gd name="T20" fmla="*/ 20 w 31"/>
              <a:gd name="T21" fmla="*/ 0 h 88"/>
              <a:gd name="T22" fmla="*/ 23 w 31"/>
              <a:gd name="T23" fmla="*/ 21 h 88"/>
              <a:gd name="T24" fmla="*/ 20 w 31"/>
              <a:gd name="T25" fmla="*/ 21 h 88"/>
              <a:gd name="T26" fmla="*/ 18 w 31"/>
              <a:gd name="T27" fmla="*/ 0 h 88"/>
              <a:gd name="T28" fmla="*/ 15 w 31"/>
              <a:gd name="T29" fmla="*/ 0 h 88"/>
              <a:gd name="T30" fmla="*/ 13 w 31"/>
              <a:gd name="T31" fmla="*/ 0 h 88"/>
              <a:gd name="T32" fmla="*/ 11 w 31"/>
              <a:gd name="T33" fmla="*/ 21 h 88"/>
              <a:gd name="T34" fmla="*/ 8 w 31"/>
              <a:gd name="T35" fmla="*/ 21 h 88"/>
              <a:gd name="T36" fmla="*/ 10 w 31"/>
              <a:gd name="T37" fmla="*/ 0 h 88"/>
              <a:gd name="T38" fmla="*/ 4 w 31"/>
              <a:gd name="T39" fmla="*/ 1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88">
                <a:moveTo>
                  <a:pt x="4" y="11"/>
                </a:moveTo>
                <a:cubicBezTo>
                  <a:pt x="2" y="14"/>
                  <a:pt x="1" y="18"/>
                  <a:pt x="1" y="22"/>
                </a:cubicBezTo>
                <a:cubicBezTo>
                  <a:pt x="0" y="25"/>
                  <a:pt x="1" y="28"/>
                  <a:pt x="3" y="31"/>
                </a:cubicBezTo>
                <a:cubicBezTo>
                  <a:pt x="4" y="34"/>
                  <a:pt x="8" y="38"/>
                  <a:pt x="11" y="40"/>
                </a:cubicBezTo>
                <a:cubicBezTo>
                  <a:pt x="11" y="88"/>
                  <a:pt x="11" y="88"/>
                  <a:pt x="11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6" y="34"/>
                  <a:pt x="28" y="31"/>
                </a:cubicBezTo>
                <a:cubicBezTo>
                  <a:pt x="30" y="28"/>
                  <a:pt x="31" y="25"/>
                  <a:pt x="30" y="22"/>
                </a:cubicBezTo>
                <a:cubicBezTo>
                  <a:pt x="30" y="18"/>
                  <a:pt x="28" y="14"/>
                  <a:pt x="27" y="11"/>
                </a:cubicBezTo>
                <a:cubicBezTo>
                  <a:pt x="26" y="8"/>
                  <a:pt x="24" y="1"/>
                  <a:pt x="20" y="0"/>
                </a:cubicBez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5" y="8"/>
                  <a:pt x="4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ṧḷiďé">
            <a:extLst>
              <a:ext uri="{FF2B5EF4-FFF2-40B4-BE49-F238E27FC236}">
                <a16:creationId xmlns:a16="http://schemas.microsoft.com/office/drawing/2014/main" id="{51B3D3E1-9C1D-400B-A06B-2228F44ADACE}"/>
              </a:ext>
            </a:extLst>
          </p:cNvPr>
          <p:cNvSpPr/>
          <p:nvPr/>
        </p:nvSpPr>
        <p:spPr bwMode="auto">
          <a:xfrm>
            <a:off x="6753033" y="4100633"/>
            <a:ext cx="165338" cy="467261"/>
          </a:xfrm>
          <a:custGeom>
            <a:avLst/>
            <a:gdLst>
              <a:gd name="T0" fmla="*/ 20 w 32"/>
              <a:gd name="T1" fmla="*/ 90 h 90"/>
              <a:gd name="T2" fmla="*/ 20 w 32"/>
              <a:gd name="T3" fmla="*/ 43 h 90"/>
              <a:gd name="T4" fmla="*/ 32 w 32"/>
              <a:gd name="T5" fmla="*/ 24 h 90"/>
              <a:gd name="T6" fmla="*/ 16 w 32"/>
              <a:gd name="T7" fmla="*/ 0 h 90"/>
              <a:gd name="T8" fmla="*/ 0 w 32"/>
              <a:gd name="T9" fmla="*/ 24 h 90"/>
              <a:gd name="T10" fmla="*/ 12 w 32"/>
              <a:gd name="T11" fmla="*/ 43 h 90"/>
              <a:gd name="T12" fmla="*/ 12 w 32"/>
              <a:gd name="T13" fmla="*/ 90 h 90"/>
              <a:gd name="T14" fmla="*/ 20 w 32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90">
                <a:moveTo>
                  <a:pt x="20" y="90"/>
                </a:moveTo>
                <a:cubicBezTo>
                  <a:pt x="20" y="43"/>
                  <a:pt x="20" y="43"/>
                  <a:pt x="20" y="43"/>
                </a:cubicBezTo>
                <a:cubicBezTo>
                  <a:pt x="27" y="41"/>
                  <a:pt x="32" y="33"/>
                  <a:pt x="32" y="24"/>
                </a:cubicBezTo>
                <a:cubicBezTo>
                  <a:pt x="32" y="14"/>
                  <a:pt x="25" y="0"/>
                  <a:pt x="16" y="0"/>
                </a:cubicBezTo>
                <a:cubicBezTo>
                  <a:pt x="7" y="0"/>
                  <a:pt x="0" y="14"/>
                  <a:pt x="0" y="24"/>
                </a:cubicBezTo>
                <a:cubicBezTo>
                  <a:pt x="0" y="33"/>
                  <a:pt x="5" y="41"/>
                  <a:pt x="12" y="43"/>
                </a:cubicBezTo>
                <a:cubicBezTo>
                  <a:pt x="12" y="90"/>
                  <a:pt x="12" y="90"/>
                  <a:pt x="12" y="90"/>
                </a:cubicBezTo>
                <a:lnTo>
                  <a:pt x="2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śļíḑe">
            <a:extLst>
              <a:ext uri="{FF2B5EF4-FFF2-40B4-BE49-F238E27FC236}">
                <a16:creationId xmlns:a16="http://schemas.microsoft.com/office/drawing/2014/main" id="{5F021693-8709-489D-B1F2-F9A0EAEB8F04}"/>
              </a:ext>
            </a:extLst>
          </p:cNvPr>
          <p:cNvSpPr/>
          <p:nvPr/>
        </p:nvSpPr>
        <p:spPr bwMode="auto">
          <a:xfrm>
            <a:off x="6929874" y="4619652"/>
            <a:ext cx="191218" cy="196969"/>
          </a:xfrm>
          <a:custGeom>
            <a:avLst/>
            <a:gdLst>
              <a:gd name="T0" fmla="*/ 8 w 37"/>
              <a:gd name="T1" fmla="*/ 35 h 38"/>
              <a:gd name="T2" fmla="*/ 18 w 37"/>
              <a:gd name="T3" fmla="*/ 38 h 38"/>
              <a:gd name="T4" fmla="*/ 37 w 37"/>
              <a:gd name="T5" fmla="*/ 19 h 38"/>
              <a:gd name="T6" fmla="*/ 18 w 37"/>
              <a:gd name="T7" fmla="*/ 0 h 38"/>
              <a:gd name="T8" fmla="*/ 0 w 37"/>
              <a:gd name="T9" fmla="*/ 17 h 38"/>
              <a:gd name="T10" fmla="*/ 18 w 37"/>
              <a:gd name="T11" fmla="*/ 17 h 38"/>
              <a:gd name="T12" fmla="*/ 24 w 37"/>
              <a:gd name="T13" fmla="*/ 17 h 38"/>
              <a:gd name="T14" fmla="*/ 20 w 37"/>
              <a:gd name="T15" fmla="*/ 21 h 38"/>
              <a:gd name="T16" fmla="*/ 8 w 37"/>
              <a:gd name="T1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8" y="35"/>
                </a:moveTo>
                <a:cubicBezTo>
                  <a:pt x="11" y="37"/>
                  <a:pt x="14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ubicBezTo>
                  <a:pt x="9" y="0"/>
                  <a:pt x="1" y="7"/>
                  <a:pt x="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0" y="21"/>
                  <a:pt x="20" y="21"/>
                  <a:pt x="20" y="21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1iḓè">
            <a:extLst>
              <a:ext uri="{FF2B5EF4-FFF2-40B4-BE49-F238E27FC236}">
                <a16:creationId xmlns:a16="http://schemas.microsoft.com/office/drawing/2014/main" id="{3B05723E-77D1-49FA-BAFC-DBD12815BD07}"/>
              </a:ext>
            </a:extLst>
          </p:cNvPr>
          <p:cNvSpPr/>
          <p:nvPr/>
        </p:nvSpPr>
        <p:spPr bwMode="auto">
          <a:xfrm>
            <a:off x="6623638" y="4717417"/>
            <a:ext cx="399689" cy="378122"/>
          </a:xfrm>
          <a:custGeom>
            <a:avLst/>
            <a:gdLst>
              <a:gd name="T0" fmla="*/ 34 w 77"/>
              <a:gd name="T1" fmla="*/ 39 h 73"/>
              <a:gd name="T2" fmla="*/ 34 w 77"/>
              <a:gd name="T3" fmla="*/ 41 h 73"/>
              <a:gd name="T4" fmla="*/ 34 w 77"/>
              <a:gd name="T5" fmla="*/ 43 h 73"/>
              <a:gd name="T6" fmla="*/ 34 w 77"/>
              <a:gd name="T7" fmla="*/ 67 h 73"/>
              <a:gd name="T8" fmla="*/ 25 w 77"/>
              <a:gd name="T9" fmla="*/ 73 h 73"/>
              <a:gd name="T10" fmla="*/ 51 w 77"/>
              <a:gd name="T11" fmla="*/ 73 h 73"/>
              <a:gd name="T12" fmla="*/ 43 w 77"/>
              <a:gd name="T13" fmla="*/ 67 h 73"/>
              <a:gd name="T14" fmla="*/ 43 w 77"/>
              <a:gd name="T15" fmla="*/ 43 h 73"/>
              <a:gd name="T16" fmla="*/ 43 w 77"/>
              <a:gd name="T17" fmla="*/ 41 h 73"/>
              <a:gd name="T18" fmla="*/ 43 w 77"/>
              <a:gd name="T19" fmla="*/ 39 h 73"/>
              <a:gd name="T20" fmla="*/ 65 w 77"/>
              <a:gd name="T21" fmla="*/ 14 h 73"/>
              <a:gd name="T22" fmla="*/ 77 w 77"/>
              <a:gd name="T23" fmla="*/ 0 h 73"/>
              <a:gd name="T24" fmla="*/ 58 w 77"/>
              <a:gd name="T25" fmla="*/ 0 h 73"/>
              <a:gd name="T26" fmla="*/ 0 w 77"/>
              <a:gd name="T27" fmla="*/ 0 h 73"/>
              <a:gd name="T28" fmla="*/ 34 w 77"/>
              <a:gd name="T2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3">
                <a:moveTo>
                  <a:pt x="34" y="39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67"/>
                  <a:pt x="34" y="67"/>
                  <a:pt x="34" y="67"/>
                </a:cubicBezTo>
                <a:cubicBezTo>
                  <a:pt x="29" y="68"/>
                  <a:pt x="25" y="70"/>
                  <a:pt x="25" y="73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70"/>
                  <a:pt x="47" y="68"/>
                  <a:pt x="43" y="67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3" y="39"/>
                  <a:pt x="43" y="39"/>
                </a:cubicBezTo>
                <a:cubicBezTo>
                  <a:pt x="65" y="14"/>
                  <a:pt x="65" y="14"/>
                  <a:pt x="65" y="14"/>
                </a:cubicBezTo>
                <a:cubicBezTo>
                  <a:pt x="77" y="0"/>
                  <a:pt x="77" y="0"/>
                  <a:pt x="7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34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šḻïḓê">
            <a:extLst>
              <a:ext uri="{FF2B5EF4-FFF2-40B4-BE49-F238E27FC236}">
                <a16:creationId xmlns:a16="http://schemas.microsoft.com/office/drawing/2014/main" id="{6177A7CE-0D31-4871-ADA2-E95CEEDCA9B9}"/>
              </a:ext>
            </a:extLst>
          </p:cNvPr>
          <p:cNvSpPr/>
          <p:nvPr/>
        </p:nvSpPr>
        <p:spPr bwMode="auto">
          <a:xfrm>
            <a:off x="9256118" y="2054749"/>
            <a:ext cx="429880" cy="109267"/>
          </a:xfrm>
          <a:custGeom>
            <a:avLst/>
            <a:gdLst>
              <a:gd name="T0" fmla="*/ 198 w 299"/>
              <a:gd name="T1" fmla="*/ 39 h 76"/>
              <a:gd name="T2" fmla="*/ 104 w 299"/>
              <a:gd name="T3" fmla="*/ 39 h 76"/>
              <a:gd name="T4" fmla="*/ 104 w 299"/>
              <a:gd name="T5" fmla="*/ 0 h 76"/>
              <a:gd name="T6" fmla="*/ 0 w 299"/>
              <a:gd name="T7" fmla="*/ 0 h 76"/>
              <a:gd name="T8" fmla="*/ 0 w 299"/>
              <a:gd name="T9" fmla="*/ 76 h 76"/>
              <a:gd name="T10" fmla="*/ 299 w 299"/>
              <a:gd name="T11" fmla="*/ 76 h 76"/>
              <a:gd name="T12" fmla="*/ 299 w 299"/>
              <a:gd name="T13" fmla="*/ 0 h 76"/>
              <a:gd name="T14" fmla="*/ 198 w 299"/>
              <a:gd name="T15" fmla="*/ 0 h 76"/>
              <a:gd name="T16" fmla="*/ 198 w 299"/>
              <a:gd name="T17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76">
                <a:moveTo>
                  <a:pt x="198" y="39"/>
                </a:moveTo>
                <a:lnTo>
                  <a:pt x="104" y="39"/>
                </a:lnTo>
                <a:lnTo>
                  <a:pt x="104" y="0"/>
                </a:lnTo>
                <a:lnTo>
                  <a:pt x="0" y="0"/>
                </a:lnTo>
                <a:lnTo>
                  <a:pt x="0" y="76"/>
                </a:lnTo>
                <a:lnTo>
                  <a:pt x="299" y="76"/>
                </a:lnTo>
                <a:lnTo>
                  <a:pt x="299" y="0"/>
                </a:lnTo>
                <a:lnTo>
                  <a:pt x="198" y="0"/>
                </a:lnTo>
                <a:lnTo>
                  <a:pt x="198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Sľíḋé">
            <a:extLst>
              <a:ext uri="{FF2B5EF4-FFF2-40B4-BE49-F238E27FC236}">
                <a16:creationId xmlns:a16="http://schemas.microsoft.com/office/drawing/2014/main" id="{4440CBDF-C164-4F30-B4D0-29D331E67DBC}"/>
              </a:ext>
            </a:extLst>
          </p:cNvPr>
          <p:cNvSpPr/>
          <p:nvPr/>
        </p:nvSpPr>
        <p:spPr bwMode="auto">
          <a:xfrm>
            <a:off x="9431520" y="2054749"/>
            <a:ext cx="83388" cy="3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$lîḋe">
            <a:extLst>
              <a:ext uri="{FF2B5EF4-FFF2-40B4-BE49-F238E27FC236}">
                <a16:creationId xmlns:a16="http://schemas.microsoft.com/office/drawing/2014/main" id="{5CEBC91D-6B4F-487C-8AC4-924ED7506CE4}"/>
              </a:ext>
            </a:extLst>
          </p:cNvPr>
          <p:cNvSpPr/>
          <p:nvPr/>
        </p:nvSpPr>
        <p:spPr bwMode="auto">
          <a:xfrm>
            <a:off x="9256118" y="1800272"/>
            <a:ext cx="429880" cy="228599"/>
          </a:xfrm>
          <a:custGeom>
            <a:avLst/>
            <a:gdLst>
              <a:gd name="T0" fmla="*/ 223 w 299"/>
              <a:gd name="T1" fmla="*/ 0 h 159"/>
              <a:gd name="T2" fmla="*/ 151 w 299"/>
              <a:gd name="T3" fmla="*/ 0 h 159"/>
              <a:gd name="T4" fmla="*/ 151 w 299"/>
              <a:gd name="T5" fmla="*/ 29 h 159"/>
              <a:gd name="T6" fmla="*/ 198 w 299"/>
              <a:gd name="T7" fmla="*/ 29 h 159"/>
              <a:gd name="T8" fmla="*/ 198 w 299"/>
              <a:gd name="T9" fmla="*/ 58 h 159"/>
              <a:gd name="T10" fmla="*/ 151 w 299"/>
              <a:gd name="T11" fmla="*/ 58 h 159"/>
              <a:gd name="T12" fmla="*/ 151 w 299"/>
              <a:gd name="T13" fmla="*/ 159 h 159"/>
              <a:gd name="T14" fmla="*/ 198 w 299"/>
              <a:gd name="T15" fmla="*/ 159 h 159"/>
              <a:gd name="T16" fmla="*/ 299 w 299"/>
              <a:gd name="T17" fmla="*/ 159 h 159"/>
              <a:gd name="T18" fmla="*/ 299 w 299"/>
              <a:gd name="T19" fmla="*/ 58 h 159"/>
              <a:gd name="T20" fmla="*/ 223 w 299"/>
              <a:gd name="T21" fmla="*/ 58 h 159"/>
              <a:gd name="T22" fmla="*/ 223 w 299"/>
              <a:gd name="T23" fmla="*/ 0 h 159"/>
              <a:gd name="T24" fmla="*/ 151 w 299"/>
              <a:gd name="T25" fmla="*/ 0 h 159"/>
              <a:gd name="T26" fmla="*/ 79 w 299"/>
              <a:gd name="T27" fmla="*/ 0 h 159"/>
              <a:gd name="T28" fmla="*/ 79 w 299"/>
              <a:gd name="T29" fmla="*/ 58 h 159"/>
              <a:gd name="T30" fmla="*/ 0 w 299"/>
              <a:gd name="T31" fmla="*/ 58 h 159"/>
              <a:gd name="T32" fmla="*/ 0 w 299"/>
              <a:gd name="T33" fmla="*/ 159 h 159"/>
              <a:gd name="T34" fmla="*/ 104 w 299"/>
              <a:gd name="T35" fmla="*/ 159 h 159"/>
              <a:gd name="T36" fmla="*/ 151 w 299"/>
              <a:gd name="T37" fmla="*/ 159 h 159"/>
              <a:gd name="T38" fmla="*/ 151 w 299"/>
              <a:gd name="T39" fmla="*/ 58 h 159"/>
              <a:gd name="T40" fmla="*/ 104 w 299"/>
              <a:gd name="T41" fmla="*/ 58 h 159"/>
              <a:gd name="T42" fmla="*/ 104 w 299"/>
              <a:gd name="T43" fmla="*/ 58 h 159"/>
              <a:gd name="T44" fmla="*/ 104 w 299"/>
              <a:gd name="T45" fmla="*/ 29 h 159"/>
              <a:gd name="T46" fmla="*/ 151 w 299"/>
              <a:gd name="T47" fmla="*/ 29 h 159"/>
              <a:gd name="T48" fmla="*/ 151 w 299"/>
              <a:gd name="T4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159">
                <a:moveTo>
                  <a:pt x="223" y="0"/>
                </a:moveTo>
                <a:lnTo>
                  <a:pt x="151" y="0"/>
                </a:lnTo>
                <a:lnTo>
                  <a:pt x="151" y="29"/>
                </a:lnTo>
                <a:lnTo>
                  <a:pt x="198" y="29"/>
                </a:lnTo>
                <a:lnTo>
                  <a:pt x="198" y="58"/>
                </a:lnTo>
                <a:lnTo>
                  <a:pt x="151" y="58"/>
                </a:lnTo>
                <a:lnTo>
                  <a:pt x="151" y="159"/>
                </a:lnTo>
                <a:lnTo>
                  <a:pt x="198" y="159"/>
                </a:lnTo>
                <a:lnTo>
                  <a:pt x="299" y="159"/>
                </a:lnTo>
                <a:lnTo>
                  <a:pt x="299" y="58"/>
                </a:lnTo>
                <a:lnTo>
                  <a:pt x="223" y="58"/>
                </a:lnTo>
                <a:lnTo>
                  <a:pt x="223" y="0"/>
                </a:lnTo>
                <a:close/>
                <a:moveTo>
                  <a:pt x="151" y="0"/>
                </a:moveTo>
                <a:lnTo>
                  <a:pt x="79" y="0"/>
                </a:lnTo>
                <a:lnTo>
                  <a:pt x="79" y="58"/>
                </a:lnTo>
                <a:lnTo>
                  <a:pt x="0" y="58"/>
                </a:lnTo>
                <a:lnTo>
                  <a:pt x="0" y="159"/>
                </a:lnTo>
                <a:lnTo>
                  <a:pt x="104" y="159"/>
                </a:lnTo>
                <a:lnTo>
                  <a:pt x="151" y="159"/>
                </a:lnTo>
                <a:lnTo>
                  <a:pt x="151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29"/>
                </a:lnTo>
                <a:lnTo>
                  <a:pt x="151" y="29"/>
                </a:lnTo>
                <a:lnTo>
                  <a:pt x="15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ślïḍé">
            <a:extLst>
              <a:ext uri="{FF2B5EF4-FFF2-40B4-BE49-F238E27FC236}">
                <a16:creationId xmlns:a16="http://schemas.microsoft.com/office/drawing/2014/main" id="{F505BC0C-E1F4-4B09-9FF8-E192677B73F9}"/>
              </a:ext>
            </a:extLst>
          </p:cNvPr>
          <p:cNvSpPr/>
          <p:nvPr/>
        </p:nvSpPr>
        <p:spPr bwMode="auto">
          <a:xfrm>
            <a:off x="6944251" y="2500444"/>
            <a:ext cx="435631" cy="445695"/>
          </a:xfrm>
          <a:custGeom>
            <a:avLst/>
            <a:gdLst>
              <a:gd name="T0" fmla="*/ 42 w 84"/>
              <a:gd name="T1" fmla="*/ 0 h 86"/>
              <a:gd name="T2" fmla="*/ 33 w 84"/>
              <a:gd name="T3" fmla="*/ 18 h 86"/>
              <a:gd name="T4" fmla="*/ 33 w 84"/>
              <a:gd name="T5" fmla="*/ 32 h 86"/>
              <a:gd name="T6" fmla="*/ 0 w 84"/>
              <a:gd name="T7" fmla="*/ 46 h 86"/>
              <a:gd name="T8" fmla="*/ 0 w 84"/>
              <a:gd name="T9" fmla="*/ 55 h 86"/>
              <a:gd name="T10" fmla="*/ 33 w 84"/>
              <a:gd name="T11" fmla="*/ 48 h 86"/>
              <a:gd name="T12" fmla="*/ 33 w 84"/>
              <a:gd name="T13" fmla="*/ 67 h 86"/>
              <a:gd name="T14" fmla="*/ 19 w 84"/>
              <a:gd name="T15" fmla="*/ 77 h 86"/>
              <a:gd name="T16" fmla="*/ 19 w 84"/>
              <a:gd name="T17" fmla="*/ 86 h 86"/>
              <a:gd name="T18" fmla="*/ 42 w 84"/>
              <a:gd name="T19" fmla="*/ 78 h 86"/>
              <a:gd name="T20" fmla="*/ 65 w 84"/>
              <a:gd name="T21" fmla="*/ 86 h 86"/>
              <a:gd name="T22" fmla="*/ 65 w 84"/>
              <a:gd name="T23" fmla="*/ 77 h 86"/>
              <a:gd name="T24" fmla="*/ 52 w 84"/>
              <a:gd name="T25" fmla="*/ 67 h 86"/>
              <a:gd name="T26" fmla="*/ 52 w 84"/>
              <a:gd name="T27" fmla="*/ 48 h 86"/>
              <a:gd name="T28" fmla="*/ 84 w 84"/>
              <a:gd name="T29" fmla="*/ 55 h 86"/>
              <a:gd name="T30" fmla="*/ 84 w 84"/>
              <a:gd name="T31" fmla="*/ 46 h 86"/>
              <a:gd name="T32" fmla="*/ 52 w 84"/>
              <a:gd name="T33" fmla="*/ 32 h 86"/>
              <a:gd name="T34" fmla="*/ 52 w 84"/>
              <a:gd name="T35" fmla="*/ 18 h 86"/>
              <a:gd name="T36" fmla="*/ 42 w 84"/>
              <a:gd name="T3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86">
                <a:moveTo>
                  <a:pt x="42" y="0"/>
                </a:moveTo>
                <a:cubicBezTo>
                  <a:pt x="37" y="0"/>
                  <a:pt x="33" y="13"/>
                  <a:pt x="33" y="18"/>
                </a:cubicBezTo>
                <a:cubicBezTo>
                  <a:pt x="33" y="32"/>
                  <a:pt x="33" y="32"/>
                  <a:pt x="33" y="3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42" y="78"/>
                  <a:pt x="42" y="78"/>
                  <a:pt x="42" y="7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77"/>
                  <a:pt x="65" y="77"/>
                  <a:pt x="65" y="7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48"/>
                  <a:pt x="52" y="48"/>
                  <a:pt x="52" y="48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3"/>
                  <a:pt x="48" y="0"/>
                  <a:pt x="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íṡľídè">
            <a:extLst>
              <a:ext uri="{FF2B5EF4-FFF2-40B4-BE49-F238E27FC236}">
                <a16:creationId xmlns:a16="http://schemas.microsoft.com/office/drawing/2014/main" id="{7F4AB8F7-0CB8-4C07-B94E-F3C164488943}"/>
              </a:ext>
            </a:extLst>
          </p:cNvPr>
          <p:cNvSpPr/>
          <p:nvPr/>
        </p:nvSpPr>
        <p:spPr bwMode="auto">
          <a:xfrm>
            <a:off x="10866372" y="3696632"/>
            <a:ext cx="316300" cy="254477"/>
          </a:xfrm>
          <a:custGeom>
            <a:avLst/>
            <a:gdLst>
              <a:gd name="T0" fmla="*/ 48 w 61"/>
              <a:gd name="T1" fmla="*/ 49 h 49"/>
              <a:gd name="T2" fmla="*/ 48 w 61"/>
              <a:gd name="T3" fmla="*/ 32 h 49"/>
              <a:gd name="T4" fmla="*/ 56 w 61"/>
              <a:gd name="T5" fmla="*/ 24 h 49"/>
              <a:gd name="T6" fmla="*/ 61 w 61"/>
              <a:gd name="T7" fmla="*/ 24 h 49"/>
              <a:gd name="T8" fmla="*/ 61 w 61"/>
              <a:gd name="T9" fmla="*/ 6 h 49"/>
              <a:gd name="T10" fmla="*/ 54 w 61"/>
              <a:gd name="T11" fmla="*/ 0 h 49"/>
              <a:gd name="T12" fmla="*/ 39 w 61"/>
              <a:gd name="T13" fmla="*/ 0 h 49"/>
              <a:gd name="T14" fmla="*/ 39 w 61"/>
              <a:gd name="T15" fmla="*/ 8 h 49"/>
              <a:gd name="T16" fmla="*/ 45 w 61"/>
              <a:gd name="T17" fmla="*/ 13 h 49"/>
              <a:gd name="T18" fmla="*/ 39 w 61"/>
              <a:gd name="T19" fmla="*/ 19 h 49"/>
              <a:gd name="T20" fmla="*/ 39 w 61"/>
              <a:gd name="T21" fmla="*/ 22 h 49"/>
              <a:gd name="T22" fmla="*/ 45 w 61"/>
              <a:gd name="T23" fmla="*/ 28 h 49"/>
              <a:gd name="T24" fmla="*/ 39 w 61"/>
              <a:gd name="T25" fmla="*/ 33 h 49"/>
              <a:gd name="T26" fmla="*/ 39 w 61"/>
              <a:gd name="T27" fmla="*/ 49 h 49"/>
              <a:gd name="T28" fmla="*/ 48 w 61"/>
              <a:gd name="T29" fmla="*/ 49 h 49"/>
              <a:gd name="T30" fmla="*/ 39 w 61"/>
              <a:gd name="T31" fmla="*/ 0 h 49"/>
              <a:gd name="T32" fmla="*/ 22 w 61"/>
              <a:gd name="T33" fmla="*/ 0 h 49"/>
              <a:gd name="T34" fmla="*/ 22 w 61"/>
              <a:gd name="T35" fmla="*/ 8 h 49"/>
              <a:gd name="T36" fmla="*/ 22 w 61"/>
              <a:gd name="T37" fmla="*/ 8 h 49"/>
              <a:gd name="T38" fmla="*/ 22 w 61"/>
              <a:gd name="T39" fmla="*/ 8 h 49"/>
              <a:gd name="T40" fmla="*/ 27 w 61"/>
              <a:gd name="T41" fmla="*/ 13 h 49"/>
              <a:gd name="T42" fmla="*/ 22 w 61"/>
              <a:gd name="T43" fmla="*/ 19 h 49"/>
              <a:gd name="T44" fmla="*/ 22 w 61"/>
              <a:gd name="T45" fmla="*/ 19 h 49"/>
              <a:gd name="T46" fmla="*/ 22 w 61"/>
              <a:gd name="T47" fmla="*/ 22 h 49"/>
              <a:gd name="T48" fmla="*/ 22 w 61"/>
              <a:gd name="T49" fmla="*/ 22 h 49"/>
              <a:gd name="T50" fmla="*/ 22 w 61"/>
              <a:gd name="T51" fmla="*/ 22 h 49"/>
              <a:gd name="T52" fmla="*/ 27 w 61"/>
              <a:gd name="T53" fmla="*/ 28 h 49"/>
              <a:gd name="T54" fmla="*/ 22 w 61"/>
              <a:gd name="T55" fmla="*/ 33 h 49"/>
              <a:gd name="T56" fmla="*/ 22 w 61"/>
              <a:gd name="T57" fmla="*/ 33 h 49"/>
              <a:gd name="T58" fmla="*/ 22 w 61"/>
              <a:gd name="T59" fmla="*/ 49 h 49"/>
              <a:gd name="T60" fmla="*/ 39 w 61"/>
              <a:gd name="T61" fmla="*/ 49 h 49"/>
              <a:gd name="T62" fmla="*/ 39 w 61"/>
              <a:gd name="T63" fmla="*/ 33 h 49"/>
              <a:gd name="T64" fmla="*/ 39 w 61"/>
              <a:gd name="T65" fmla="*/ 33 h 49"/>
              <a:gd name="T66" fmla="*/ 34 w 61"/>
              <a:gd name="T67" fmla="*/ 28 h 49"/>
              <a:gd name="T68" fmla="*/ 39 w 61"/>
              <a:gd name="T69" fmla="*/ 22 h 49"/>
              <a:gd name="T70" fmla="*/ 39 w 61"/>
              <a:gd name="T71" fmla="*/ 22 h 49"/>
              <a:gd name="T72" fmla="*/ 39 w 61"/>
              <a:gd name="T73" fmla="*/ 22 h 49"/>
              <a:gd name="T74" fmla="*/ 39 w 61"/>
              <a:gd name="T75" fmla="*/ 19 h 49"/>
              <a:gd name="T76" fmla="*/ 39 w 61"/>
              <a:gd name="T77" fmla="*/ 19 h 49"/>
              <a:gd name="T78" fmla="*/ 34 w 61"/>
              <a:gd name="T79" fmla="*/ 13 h 49"/>
              <a:gd name="T80" fmla="*/ 39 w 61"/>
              <a:gd name="T81" fmla="*/ 8 h 49"/>
              <a:gd name="T82" fmla="*/ 39 w 61"/>
              <a:gd name="T83" fmla="*/ 8 h 49"/>
              <a:gd name="T84" fmla="*/ 39 w 61"/>
              <a:gd name="T85" fmla="*/ 8 h 49"/>
              <a:gd name="T86" fmla="*/ 39 w 61"/>
              <a:gd name="T87" fmla="*/ 0 h 49"/>
              <a:gd name="T88" fmla="*/ 22 w 61"/>
              <a:gd name="T89" fmla="*/ 0 h 49"/>
              <a:gd name="T90" fmla="*/ 6 w 61"/>
              <a:gd name="T91" fmla="*/ 0 h 49"/>
              <a:gd name="T92" fmla="*/ 0 w 61"/>
              <a:gd name="T93" fmla="*/ 6 h 49"/>
              <a:gd name="T94" fmla="*/ 0 w 61"/>
              <a:gd name="T95" fmla="*/ 24 h 49"/>
              <a:gd name="T96" fmla="*/ 5 w 61"/>
              <a:gd name="T97" fmla="*/ 24 h 49"/>
              <a:gd name="T98" fmla="*/ 13 w 61"/>
              <a:gd name="T99" fmla="*/ 32 h 49"/>
              <a:gd name="T100" fmla="*/ 13 w 61"/>
              <a:gd name="T101" fmla="*/ 49 h 49"/>
              <a:gd name="T102" fmla="*/ 22 w 61"/>
              <a:gd name="T103" fmla="*/ 49 h 49"/>
              <a:gd name="T104" fmla="*/ 22 w 61"/>
              <a:gd name="T105" fmla="*/ 33 h 49"/>
              <a:gd name="T106" fmla="*/ 16 w 61"/>
              <a:gd name="T107" fmla="*/ 28 h 49"/>
              <a:gd name="T108" fmla="*/ 22 w 61"/>
              <a:gd name="T109" fmla="*/ 22 h 49"/>
              <a:gd name="T110" fmla="*/ 22 w 61"/>
              <a:gd name="T111" fmla="*/ 19 h 49"/>
              <a:gd name="T112" fmla="*/ 16 w 61"/>
              <a:gd name="T113" fmla="*/ 13 h 49"/>
              <a:gd name="T114" fmla="*/ 22 w 61"/>
              <a:gd name="T115" fmla="*/ 8 h 49"/>
              <a:gd name="T116" fmla="*/ 22 w 61"/>
              <a:gd name="T1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49">
                <a:moveTo>
                  <a:pt x="48" y="49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27"/>
                  <a:pt x="51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5" y="10"/>
                  <a:pt x="45" y="13"/>
                </a:cubicBezTo>
                <a:cubicBezTo>
                  <a:pt x="45" y="16"/>
                  <a:pt x="42" y="19"/>
                  <a:pt x="39" y="19"/>
                </a:cubicBezTo>
                <a:cubicBezTo>
                  <a:pt x="39" y="22"/>
                  <a:pt x="39" y="22"/>
                  <a:pt x="39" y="22"/>
                </a:cubicBezTo>
                <a:cubicBezTo>
                  <a:pt x="42" y="22"/>
                  <a:pt x="45" y="25"/>
                  <a:pt x="45" y="28"/>
                </a:cubicBezTo>
                <a:cubicBezTo>
                  <a:pt x="45" y="31"/>
                  <a:pt x="42" y="33"/>
                  <a:pt x="39" y="33"/>
                </a:cubicBezTo>
                <a:cubicBezTo>
                  <a:pt x="39" y="49"/>
                  <a:pt x="39" y="49"/>
                  <a:pt x="39" y="49"/>
                </a:cubicBezTo>
                <a:lnTo>
                  <a:pt x="48" y="49"/>
                </a:lnTo>
                <a:close/>
                <a:moveTo>
                  <a:pt x="39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8"/>
                  <a:pt x="27" y="10"/>
                  <a:pt x="27" y="13"/>
                </a:cubicBezTo>
                <a:cubicBezTo>
                  <a:pt x="27" y="16"/>
                  <a:pt x="25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5"/>
                  <a:pt x="27" y="28"/>
                </a:cubicBezTo>
                <a:cubicBezTo>
                  <a:pt x="27" y="31"/>
                  <a:pt x="25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49"/>
                  <a:pt x="22" y="49"/>
                  <a:pt x="2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4" y="31"/>
                  <a:pt x="34" y="28"/>
                </a:cubicBezTo>
                <a:cubicBezTo>
                  <a:pt x="34" y="25"/>
                  <a:pt x="36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19"/>
                  <a:pt x="34" y="16"/>
                  <a:pt x="34" y="13"/>
                </a:cubicBezTo>
                <a:cubicBezTo>
                  <a:pt x="34" y="10"/>
                  <a:pt x="36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3" y="27"/>
                  <a:pt x="13" y="32"/>
                </a:cubicBezTo>
                <a:cubicBezTo>
                  <a:pt x="13" y="49"/>
                  <a:pt x="13" y="49"/>
                  <a:pt x="1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6" y="31"/>
                  <a:pt x="16" y="28"/>
                </a:cubicBezTo>
                <a:cubicBezTo>
                  <a:pt x="16" y="25"/>
                  <a:pt x="19" y="22"/>
                  <a:pt x="22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9" y="19"/>
                  <a:pt x="16" y="16"/>
                  <a:pt x="16" y="13"/>
                </a:cubicBezTo>
                <a:cubicBezTo>
                  <a:pt x="16" y="10"/>
                  <a:pt x="19" y="8"/>
                  <a:pt x="22" y="8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ṣļíďe">
            <a:extLst>
              <a:ext uri="{FF2B5EF4-FFF2-40B4-BE49-F238E27FC236}">
                <a16:creationId xmlns:a16="http://schemas.microsoft.com/office/drawing/2014/main" id="{F76F71AA-FBE6-427A-9F73-563D255C52DE}"/>
              </a:ext>
            </a:extLst>
          </p:cNvPr>
          <p:cNvSpPr/>
          <p:nvPr/>
        </p:nvSpPr>
        <p:spPr bwMode="auto">
          <a:xfrm>
            <a:off x="10810301" y="3837529"/>
            <a:ext cx="429880" cy="227160"/>
          </a:xfrm>
          <a:custGeom>
            <a:avLst/>
            <a:gdLst>
              <a:gd name="T0" fmla="*/ 78 w 83"/>
              <a:gd name="T1" fmla="*/ 0 h 44"/>
              <a:gd name="T2" fmla="*/ 72 w 83"/>
              <a:gd name="T3" fmla="*/ 0 h 44"/>
              <a:gd name="T4" fmla="*/ 67 w 83"/>
              <a:gd name="T5" fmla="*/ 0 h 44"/>
              <a:gd name="T6" fmla="*/ 61 w 83"/>
              <a:gd name="T7" fmla="*/ 5 h 44"/>
              <a:gd name="T8" fmla="*/ 61 w 83"/>
              <a:gd name="T9" fmla="*/ 24 h 44"/>
              <a:gd name="T10" fmla="*/ 21 w 83"/>
              <a:gd name="T11" fmla="*/ 24 h 44"/>
              <a:gd name="T12" fmla="*/ 21 w 83"/>
              <a:gd name="T13" fmla="*/ 5 h 44"/>
              <a:gd name="T14" fmla="*/ 16 w 83"/>
              <a:gd name="T15" fmla="*/ 0 h 44"/>
              <a:gd name="T16" fmla="*/ 11 w 83"/>
              <a:gd name="T17" fmla="*/ 0 h 44"/>
              <a:gd name="T18" fmla="*/ 6 w 83"/>
              <a:gd name="T19" fmla="*/ 0 h 44"/>
              <a:gd name="T20" fmla="*/ 0 w 83"/>
              <a:gd name="T21" fmla="*/ 5 h 44"/>
              <a:gd name="T22" fmla="*/ 0 w 83"/>
              <a:gd name="T23" fmla="*/ 33 h 44"/>
              <a:gd name="T24" fmla="*/ 8 w 83"/>
              <a:gd name="T25" fmla="*/ 41 h 44"/>
              <a:gd name="T26" fmla="*/ 8 w 83"/>
              <a:gd name="T27" fmla="*/ 41 h 44"/>
              <a:gd name="T28" fmla="*/ 9 w 83"/>
              <a:gd name="T29" fmla="*/ 43 h 44"/>
              <a:gd name="T30" fmla="*/ 11 w 83"/>
              <a:gd name="T31" fmla="*/ 44 h 44"/>
              <a:gd name="T32" fmla="*/ 13 w 83"/>
              <a:gd name="T33" fmla="*/ 44 h 44"/>
              <a:gd name="T34" fmla="*/ 15 w 83"/>
              <a:gd name="T35" fmla="*/ 43 h 44"/>
              <a:gd name="T36" fmla="*/ 16 w 83"/>
              <a:gd name="T37" fmla="*/ 41 h 44"/>
              <a:gd name="T38" fmla="*/ 16 w 83"/>
              <a:gd name="T39" fmla="*/ 41 h 44"/>
              <a:gd name="T40" fmla="*/ 67 w 83"/>
              <a:gd name="T41" fmla="*/ 41 h 44"/>
              <a:gd name="T42" fmla="*/ 67 w 83"/>
              <a:gd name="T43" fmla="*/ 41 h 44"/>
              <a:gd name="T44" fmla="*/ 68 w 83"/>
              <a:gd name="T45" fmla="*/ 43 h 44"/>
              <a:gd name="T46" fmla="*/ 70 w 83"/>
              <a:gd name="T47" fmla="*/ 44 h 44"/>
              <a:gd name="T48" fmla="*/ 72 w 83"/>
              <a:gd name="T49" fmla="*/ 44 h 44"/>
              <a:gd name="T50" fmla="*/ 74 w 83"/>
              <a:gd name="T51" fmla="*/ 43 h 44"/>
              <a:gd name="T52" fmla="*/ 75 w 83"/>
              <a:gd name="T53" fmla="*/ 41 h 44"/>
              <a:gd name="T54" fmla="*/ 75 w 83"/>
              <a:gd name="T55" fmla="*/ 41 h 44"/>
              <a:gd name="T56" fmla="*/ 78 w 83"/>
              <a:gd name="T57" fmla="*/ 41 h 44"/>
              <a:gd name="T58" fmla="*/ 83 w 83"/>
              <a:gd name="T59" fmla="*/ 33 h 44"/>
              <a:gd name="T60" fmla="*/ 83 w 83"/>
              <a:gd name="T61" fmla="*/ 5 h 44"/>
              <a:gd name="T62" fmla="*/ 78 w 83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44">
                <a:moveTo>
                  <a:pt x="78" y="0"/>
                </a:move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61" y="5"/>
                </a:cubicBezTo>
                <a:cubicBezTo>
                  <a:pt x="61" y="24"/>
                  <a:pt x="61" y="24"/>
                  <a:pt x="6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0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4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4"/>
                  <a:pt x="10" y="44"/>
                  <a:pt x="11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5" y="44"/>
                  <a:pt x="15" y="43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7" y="42"/>
                  <a:pt x="68" y="43"/>
                </a:cubicBezTo>
                <a:cubicBezTo>
                  <a:pt x="68" y="44"/>
                  <a:pt x="69" y="44"/>
                  <a:pt x="70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5" y="42"/>
                  <a:pt x="75" y="42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81" y="41"/>
                  <a:pt x="83" y="36"/>
                  <a:pt x="83" y="33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1"/>
                  <a:pt x="81" y="0"/>
                  <a:pt x="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śḻïḓê">
            <a:extLst>
              <a:ext uri="{FF2B5EF4-FFF2-40B4-BE49-F238E27FC236}">
                <a16:creationId xmlns:a16="http://schemas.microsoft.com/office/drawing/2014/main" id="{51EDFA0C-06A9-45B8-AE01-DF08EAA9E5AD}"/>
              </a:ext>
            </a:extLst>
          </p:cNvPr>
          <p:cNvSpPr/>
          <p:nvPr/>
        </p:nvSpPr>
        <p:spPr bwMode="auto">
          <a:xfrm>
            <a:off x="10959825" y="3748390"/>
            <a:ext cx="37381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i$1ïḑè">
            <a:extLst>
              <a:ext uri="{FF2B5EF4-FFF2-40B4-BE49-F238E27FC236}">
                <a16:creationId xmlns:a16="http://schemas.microsoft.com/office/drawing/2014/main" id="{9DDF7917-E2C5-40A9-968F-77194B33DC3E}"/>
              </a:ext>
            </a:extLst>
          </p:cNvPr>
          <p:cNvSpPr/>
          <p:nvPr/>
        </p:nvSpPr>
        <p:spPr bwMode="auto">
          <a:xfrm>
            <a:off x="11053276" y="3748390"/>
            <a:ext cx="35943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ṧḷïḓè">
            <a:extLst>
              <a:ext uri="{FF2B5EF4-FFF2-40B4-BE49-F238E27FC236}">
                <a16:creationId xmlns:a16="http://schemas.microsoft.com/office/drawing/2014/main" id="{857D6A09-D585-4C33-A677-4AD4A7664FEB}"/>
              </a:ext>
            </a:extLst>
          </p:cNvPr>
          <p:cNvSpPr/>
          <p:nvPr/>
        </p:nvSpPr>
        <p:spPr bwMode="auto">
          <a:xfrm>
            <a:off x="10959825" y="3821714"/>
            <a:ext cx="37381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sľíḍè">
            <a:extLst>
              <a:ext uri="{FF2B5EF4-FFF2-40B4-BE49-F238E27FC236}">
                <a16:creationId xmlns:a16="http://schemas.microsoft.com/office/drawing/2014/main" id="{BC3C1F2F-E47F-4CD5-86CC-8EB7B8BA101C}"/>
              </a:ext>
            </a:extLst>
          </p:cNvPr>
          <p:cNvSpPr/>
          <p:nvPr/>
        </p:nvSpPr>
        <p:spPr bwMode="auto">
          <a:xfrm>
            <a:off x="11053276" y="3821714"/>
            <a:ext cx="35943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S1iḑé">
            <a:extLst>
              <a:ext uri="{FF2B5EF4-FFF2-40B4-BE49-F238E27FC236}">
                <a16:creationId xmlns:a16="http://schemas.microsoft.com/office/drawing/2014/main" id="{3D0E6ECB-EC0B-43D8-8855-DF8C2E7683A2}"/>
              </a:ext>
            </a:extLst>
          </p:cNvPr>
          <p:cNvSpPr/>
          <p:nvPr/>
        </p:nvSpPr>
        <p:spPr bwMode="auto">
          <a:xfrm>
            <a:off x="7654489" y="1955545"/>
            <a:ext cx="451447" cy="378122"/>
          </a:xfrm>
          <a:custGeom>
            <a:avLst/>
            <a:gdLst>
              <a:gd name="T0" fmla="*/ 58 w 87"/>
              <a:gd name="T1" fmla="*/ 0 h 73"/>
              <a:gd name="T2" fmla="*/ 31 w 87"/>
              <a:gd name="T3" fmla="*/ 0 h 73"/>
              <a:gd name="T4" fmla="*/ 0 w 87"/>
              <a:gd name="T5" fmla="*/ 26 h 73"/>
              <a:gd name="T6" fmla="*/ 9 w 87"/>
              <a:gd name="T7" fmla="*/ 38 h 73"/>
              <a:gd name="T8" fmla="*/ 20 w 87"/>
              <a:gd name="T9" fmla="*/ 27 h 73"/>
              <a:gd name="T10" fmla="*/ 20 w 87"/>
              <a:gd name="T11" fmla="*/ 73 h 73"/>
              <a:gd name="T12" fmla="*/ 44 w 87"/>
              <a:gd name="T13" fmla="*/ 73 h 73"/>
              <a:gd name="T14" fmla="*/ 68 w 87"/>
              <a:gd name="T15" fmla="*/ 73 h 73"/>
              <a:gd name="T16" fmla="*/ 67 w 87"/>
              <a:gd name="T17" fmla="*/ 27 h 73"/>
              <a:gd name="T18" fmla="*/ 79 w 87"/>
              <a:gd name="T19" fmla="*/ 38 h 73"/>
              <a:gd name="T20" fmla="*/ 87 w 87"/>
              <a:gd name="T21" fmla="*/ 26 h 73"/>
              <a:gd name="T22" fmla="*/ 58 w 8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73">
                <a:moveTo>
                  <a:pt x="58" y="0"/>
                </a:moveTo>
                <a:cubicBezTo>
                  <a:pt x="53" y="8"/>
                  <a:pt x="36" y="8"/>
                  <a:pt x="31" y="0"/>
                </a:cubicBezTo>
                <a:cubicBezTo>
                  <a:pt x="31" y="0"/>
                  <a:pt x="5" y="15"/>
                  <a:pt x="0" y="2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6" y="30"/>
                  <a:pt x="20" y="27"/>
                </a:cubicBezTo>
                <a:cubicBezTo>
                  <a:pt x="20" y="73"/>
                  <a:pt x="20" y="73"/>
                  <a:pt x="20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27"/>
                  <a:pt x="67" y="27"/>
                  <a:pt x="67" y="27"/>
                </a:cubicBezTo>
                <a:cubicBezTo>
                  <a:pt x="71" y="30"/>
                  <a:pt x="79" y="38"/>
                  <a:pt x="79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2" y="15"/>
                  <a:pt x="58" y="0"/>
                  <a:pt x="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iślide">
            <a:extLst>
              <a:ext uri="{FF2B5EF4-FFF2-40B4-BE49-F238E27FC236}">
                <a16:creationId xmlns:a16="http://schemas.microsoft.com/office/drawing/2014/main" id="{F8F990AF-E4BA-4649-BAF1-DF19B578FBCE}"/>
              </a:ext>
            </a:extLst>
          </p:cNvPr>
          <p:cNvSpPr/>
          <p:nvPr/>
        </p:nvSpPr>
        <p:spPr bwMode="auto">
          <a:xfrm>
            <a:off x="7821265" y="1941168"/>
            <a:ext cx="129395" cy="35943"/>
          </a:xfrm>
          <a:custGeom>
            <a:avLst/>
            <a:gdLst>
              <a:gd name="T0" fmla="*/ 13 w 25"/>
              <a:gd name="T1" fmla="*/ 7 h 7"/>
              <a:gd name="T2" fmla="*/ 24 w 25"/>
              <a:gd name="T3" fmla="*/ 2 h 7"/>
              <a:gd name="T4" fmla="*/ 24 w 25"/>
              <a:gd name="T5" fmla="*/ 0 h 7"/>
              <a:gd name="T6" fmla="*/ 22 w 25"/>
              <a:gd name="T7" fmla="*/ 1 h 7"/>
              <a:gd name="T8" fmla="*/ 13 w 25"/>
              <a:gd name="T9" fmla="*/ 5 h 7"/>
              <a:gd name="T10" fmla="*/ 3 w 25"/>
              <a:gd name="T11" fmla="*/ 1 h 7"/>
              <a:gd name="T12" fmla="*/ 1 w 25"/>
              <a:gd name="T13" fmla="*/ 0 h 7"/>
              <a:gd name="T14" fmla="*/ 1 w 25"/>
              <a:gd name="T15" fmla="*/ 2 h 7"/>
              <a:gd name="T16" fmla="*/ 13 w 25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7">
                <a:moveTo>
                  <a:pt x="13" y="7"/>
                </a:moveTo>
                <a:cubicBezTo>
                  <a:pt x="18" y="7"/>
                  <a:pt x="23" y="5"/>
                  <a:pt x="24" y="2"/>
                </a:cubicBezTo>
                <a:cubicBezTo>
                  <a:pt x="25" y="2"/>
                  <a:pt x="24" y="1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17" y="5"/>
                  <a:pt x="13" y="5"/>
                </a:cubicBezTo>
                <a:cubicBezTo>
                  <a:pt x="8" y="5"/>
                  <a:pt x="4" y="3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1" y="2"/>
                </a:cubicBezTo>
                <a:cubicBezTo>
                  <a:pt x="2" y="5"/>
                  <a:pt x="7" y="7"/>
                  <a:pt x="13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ṩļíḓè">
            <a:extLst>
              <a:ext uri="{FF2B5EF4-FFF2-40B4-BE49-F238E27FC236}">
                <a16:creationId xmlns:a16="http://schemas.microsoft.com/office/drawing/2014/main" id="{1402DBC1-DA18-4C54-8AAC-B0158E9728B7}"/>
              </a:ext>
            </a:extLst>
          </p:cNvPr>
          <p:cNvSpPr/>
          <p:nvPr/>
        </p:nvSpPr>
        <p:spPr bwMode="auto">
          <a:xfrm>
            <a:off x="10406299" y="5262316"/>
            <a:ext cx="378123" cy="393937"/>
          </a:xfrm>
          <a:custGeom>
            <a:avLst/>
            <a:gdLst>
              <a:gd name="T0" fmla="*/ 56 w 73"/>
              <a:gd name="T1" fmla="*/ 2 h 76"/>
              <a:gd name="T2" fmla="*/ 51 w 73"/>
              <a:gd name="T3" fmla="*/ 2 h 76"/>
              <a:gd name="T4" fmla="*/ 50 w 73"/>
              <a:gd name="T5" fmla="*/ 3 h 76"/>
              <a:gd name="T6" fmla="*/ 44 w 73"/>
              <a:gd name="T7" fmla="*/ 5 h 76"/>
              <a:gd name="T8" fmla="*/ 17 w 73"/>
              <a:gd name="T9" fmla="*/ 5 h 76"/>
              <a:gd name="T10" fmla="*/ 13 w 73"/>
              <a:gd name="T11" fmla="*/ 8 h 76"/>
              <a:gd name="T12" fmla="*/ 1 w 73"/>
              <a:gd name="T13" fmla="*/ 40 h 76"/>
              <a:gd name="T14" fmla="*/ 7 w 73"/>
              <a:gd name="T15" fmla="*/ 47 h 76"/>
              <a:gd name="T16" fmla="*/ 29 w 73"/>
              <a:gd name="T17" fmla="*/ 47 h 76"/>
              <a:gd name="T18" fmla="*/ 28 w 73"/>
              <a:gd name="T19" fmla="*/ 54 h 76"/>
              <a:gd name="T20" fmla="*/ 24 w 73"/>
              <a:gd name="T21" fmla="*/ 66 h 76"/>
              <a:gd name="T22" fmla="*/ 26 w 73"/>
              <a:gd name="T23" fmla="*/ 72 h 76"/>
              <a:gd name="T24" fmla="*/ 34 w 73"/>
              <a:gd name="T25" fmla="*/ 72 h 76"/>
              <a:gd name="T26" fmla="*/ 41 w 73"/>
              <a:gd name="T27" fmla="*/ 57 h 76"/>
              <a:gd name="T28" fmla="*/ 55 w 73"/>
              <a:gd name="T29" fmla="*/ 40 h 76"/>
              <a:gd name="T30" fmla="*/ 57 w 73"/>
              <a:gd name="T31" fmla="*/ 37 h 76"/>
              <a:gd name="T32" fmla="*/ 72 w 73"/>
              <a:gd name="T33" fmla="*/ 23 h 76"/>
              <a:gd name="T34" fmla="*/ 72 w 73"/>
              <a:gd name="T35" fmla="*/ 18 h 76"/>
              <a:gd name="T36" fmla="*/ 56 w 73"/>
              <a:gd name="T3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76">
                <a:moveTo>
                  <a:pt x="56" y="2"/>
                </a:moveTo>
                <a:cubicBezTo>
                  <a:pt x="54" y="0"/>
                  <a:pt x="52" y="0"/>
                  <a:pt x="51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4"/>
                  <a:pt x="46" y="5"/>
                  <a:pt x="4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3" y="7"/>
                  <a:pt x="13" y="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4"/>
                  <a:pt x="2" y="47"/>
                  <a:pt x="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50"/>
                  <a:pt x="29" y="53"/>
                  <a:pt x="28" y="54"/>
                </a:cubicBezTo>
                <a:cubicBezTo>
                  <a:pt x="27" y="56"/>
                  <a:pt x="23" y="60"/>
                  <a:pt x="24" y="66"/>
                </a:cubicBezTo>
                <a:cubicBezTo>
                  <a:pt x="24" y="68"/>
                  <a:pt x="25" y="71"/>
                  <a:pt x="26" y="72"/>
                </a:cubicBezTo>
                <a:cubicBezTo>
                  <a:pt x="30" y="76"/>
                  <a:pt x="34" y="75"/>
                  <a:pt x="34" y="72"/>
                </a:cubicBezTo>
                <a:cubicBezTo>
                  <a:pt x="34" y="67"/>
                  <a:pt x="32" y="62"/>
                  <a:pt x="41" y="57"/>
                </a:cubicBezTo>
                <a:cubicBezTo>
                  <a:pt x="49" y="51"/>
                  <a:pt x="55" y="40"/>
                  <a:pt x="55" y="40"/>
                </a:cubicBezTo>
                <a:cubicBezTo>
                  <a:pt x="55" y="40"/>
                  <a:pt x="56" y="39"/>
                  <a:pt x="57" y="37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2"/>
                  <a:pt x="73" y="19"/>
                  <a:pt x="72" y="18"/>
                </a:cubicBezTo>
                <a:lnTo>
                  <a:pt x="5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îṩḷiḑe">
            <a:extLst>
              <a:ext uri="{FF2B5EF4-FFF2-40B4-BE49-F238E27FC236}">
                <a16:creationId xmlns:a16="http://schemas.microsoft.com/office/drawing/2014/main" id="{453668B1-1D3C-430C-8588-F9FCBD78A292}"/>
              </a:ext>
            </a:extLst>
          </p:cNvPr>
          <p:cNvSpPr/>
          <p:nvPr/>
        </p:nvSpPr>
        <p:spPr bwMode="auto">
          <a:xfrm>
            <a:off x="7266303" y="2215774"/>
            <a:ext cx="429880" cy="408314"/>
          </a:xfrm>
          <a:custGeom>
            <a:avLst/>
            <a:gdLst>
              <a:gd name="T0" fmla="*/ 11 w 83"/>
              <a:gd name="T1" fmla="*/ 63 h 79"/>
              <a:gd name="T2" fmla="*/ 34 w 83"/>
              <a:gd name="T3" fmla="*/ 52 h 79"/>
              <a:gd name="T4" fmla="*/ 38 w 83"/>
              <a:gd name="T5" fmla="*/ 51 h 79"/>
              <a:gd name="T6" fmla="*/ 39 w 83"/>
              <a:gd name="T7" fmla="*/ 55 h 79"/>
              <a:gd name="T8" fmla="*/ 38 w 83"/>
              <a:gd name="T9" fmla="*/ 65 h 79"/>
              <a:gd name="T10" fmla="*/ 38 w 83"/>
              <a:gd name="T11" fmla="*/ 79 h 79"/>
              <a:gd name="T12" fmla="*/ 45 w 83"/>
              <a:gd name="T13" fmla="*/ 79 h 79"/>
              <a:gd name="T14" fmla="*/ 44 w 83"/>
              <a:gd name="T15" fmla="*/ 65 h 79"/>
              <a:gd name="T16" fmla="*/ 44 w 83"/>
              <a:gd name="T17" fmla="*/ 55 h 79"/>
              <a:gd name="T18" fmla="*/ 44 w 83"/>
              <a:gd name="T19" fmla="*/ 51 h 79"/>
              <a:gd name="T20" fmla="*/ 48 w 83"/>
              <a:gd name="T21" fmla="*/ 52 h 79"/>
              <a:gd name="T22" fmla="*/ 71 w 83"/>
              <a:gd name="T23" fmla="*/ 63 h 79"/>
              <a:gd name="T24" fmla="*/ 80 w 83"/>
              <a:gd name="T25" fmla="*/ 54 h 79"/>
              <a:gd name="T26" fmla="*/ 74 w 83"/>
              <a:gd name="T27" fmla="*/ 26 h 79"/>
              <a:gd name="T28" fmla="*/ 46 w 83"/>
              <a:gd name="T29" fmla="*/ 44 h 79"/>
              <a:gd name="T30" fmla="*/ 45 w 83"/>
              <a:gd name="T31" fmla="*/ 41 h 79"/>
              <a:gd name="T32" fmla="*/ 50 w 83"/>
              <a:gd name="T33" fmla="*/ 32 h 79"/>
              <a:gd name="T34" fmla="*/ 59 w 83"/>
              <a:gd name="T35" fmla="*/ 10 h 79"/>
              <a:gd name="T36" fmla="*/ 41 w 83"/>
              <a:gd name="T37" fmla="*/ 0 h 79"/>
              <a:gd name="T38" fmla="*/ 23 w 83"/>
              <a:gd name="T39" fmla="*/ 10 h 79"/>
              <a:gd name="T40" fmla="*/ 33 w 83"/>
              <a:gd name="T41" fmla="*/ 32 h 79"/>
              <a:gd name="T42" fmla="*/ 38 w 83"/>
              <a:gd name="T43" fmla="*/ 41 h 79"/>
              <a:gd name="T44" fmla="*/ 36 w 83"/>
              <a:gd name="T45" fmla="*/ 44 h 79"/>
              <a:gd name="T46" fmla="*/ 8 w 83"/>
              <a:gd name="T47" fmla="*/ 26 h 79"/>
              <a:gd name="T48" fmla="*/ 2 w 83"/>
              <a:gd name="T49" fmla="*/ 54 h 79"/>
              <a:gd name="T50" fmla="*/ 11 w 83"/>
              <a:gd name="T51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79">
                <a:moveTo>
                  <a:pt x="11" y="63"/>
                </a:moveTo>
                <a:cubicBezTo>
                  <a:pt x="20" y="64"/>
                  <a:pt x="27" y="55"/>
                  <a:pt x="34" y="52"/>
                </a:cubicBezTo>
                <a:cubicBezTo>
                  <a:pt x="35" y="51"/>
                  <a:pt x="38" y="50"/>
                  <a:pt x="38" y="51"/>
                </a:cubicBezTo>
                <a:cubicBezTo>
                  <a:pt x="39" y="52"/>
                  <a:pt x="39" y="54"/>
                  <a:pt x="39" y="55"/>
                </a:cubicBezTo>
                <a:cubicBezTo>
                  <a:pt x="39" y="59"/>
                  <a:pt x="38" y="62"/>
                  <a:pt x="38" y="65"/>
                </a:cubicBezTo>
                <a:cubicBezTo>
                  <a:pt x="38" y="69"/>
                  <a:pt x="38" y="75"/>
                  <a:pt x="38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4" y="75"/>
                  <a:pt x="44" y="69"/>
                  <a:pt x="44" y="65"/>
                </a:cubicBezTo>
                <a:cubicBezTo>
                  <a:pt x="44" y="62"/>
                  <a:pt x="44" y="59"/>
                  <a:pt x="44" y="55"/>
                </a:cubicBezTo>
                <a:cubicBezTo>
                  <a:pt x="44" y="54"/>
                  <a:pt x="43" y="52"/>
                  <a:pt x="44" y="51"/>
                </a:cubicBezTo>
                <a:cubicBezTo>
                  <a:pt x="45" y="50"/>
                  <a:pt x="47" y="51"/>
                  <a:pt x="48" y="52"/>
                </a:cubicBezTo>
                <a:cubicBezTo>
                  <a:pt x="55" y="55"/>
                  <a:pt x="62" y="64"/>
                  <a:pt x="71" y="63"/>
                </a:cubicBezTo>
                <a:cubicBezTo>
                  <a:pt x="76" y="63"/>
                  <a:pt x="78" y="59"/>
                  <a:pt x="80" y="54"/>
                </a:cubicBezTo>
                <a:cubicBezTo>
                  <a:pt x="83" y="46"/>
                  <a:pt x="83" y="31"/>
                  <a:pt x="74" y="26"/>
                </a:cubicBezTo>
                <a:cubicBezTo>
                  <a:pt x="61" y="18"/>
                  <a:pt x="57" y="43"/>
                  <a:pt x="46" y="44"/>
                </a:cubicBezTo>
                <a:cubicBezTo>
                  <a:pt x="44" y="44"/>
                  <a:pt x="44" y="43"/>
                  <a:pt x="45" y="41"/>
                </a:cubicBezTo>
                <a:cubicBezTo>
                  <a:pt x="46" y="38"/>
                  <a:pt x="48" y="35"/>
                  <a:pt x="50" y="32"/>
                </a:cubicBezTo>
                <a:cubicBezTo>
                  <a:pt x="54" y="26"/>
                  <a:pt x="60" y="18"/>
                  <a:pt x="59" y="10"/>
                </a:cubicBezTo>
                <a:cubicBezTo>
                  <a:pt x="58" y="2"/>
                  <a:pt x="49" y="0"/>
                  <a:pt x="41" y="0"/>
                </a:cubicBezTo>
                <a:cubicBezTo>
                  <a:pt x="33" y="0"/>
                  <a:pt x="24" y="2"/>
                  <a:pt x="23" y="10"/>
                </a:cubicBezTo>
                <a:cubicBezTo>
                  <a:pt x="22" y="18"/>
                  <a:pt x="28" y="26"/>
                  <a:pt x="33" y="32"/>
                </a:cubicBezTo>
                <a:cubicBezTo>
                  <a:pt x="35" y="35"/>
                  <a:pt x="37" y="38"/>
                  <a:pt x="38" y="41"/>
                </a:cubicBezTo>
                <a:cubicBezTo>
                  <a:pt x="38" y="43"/>
                  <a:pt x="39" y="44"/>
                  <a:pt x="36" y="44"/>
                </a:cubicBezTo>
                <a:cubicBezTo>
                  <a:pt x="25" y="43"/>
                  <a:pt x="21" y="18"/>
                  <a:pt x="8" y="26"/>
                </a:cubicBezTo>
                <a:cubicBezTo>
                  <a:pt x="0" y="31"/>
                  <a:pt x="0" y="46"/>
                  <a:pt x="2" y="54"/>
                </a:cubicBezTo>
                <a:cubicBezTo>
                  <a:pt x="4" y="59"/>
                  <a:pt x="7" y="63"/>
                  <a:pt x="11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ṧḻiḋé">
            <a:extLst>
              <a:ext uri="{FF2B5EF4-FFF2-40B4-BE49-F238E27FC236}">
                <a16:creationId xmlns:a16="http://schemas.microsoft.com/office/drawing/2014/main" id="{32CBC073-E571-4860-B080-760BBF501BC8}"/>
              </a:ext>
            </a:extLst>
          </p:cNvPr>
          <p:cNvSpPr/>
          <p:nvPr/>
        </p:nvSpPr>
        <p:spPr bwMode="auto">
          <a:xfrm>
            <a:off x="6737219" y="2946139"/>
            <a:ext cx="373809" cy="398250"/>
          </a:xfrm>
          <a:custGeom>
            <a:avLst/>
            <a:gdLst>
              <a:gd name="T0" fmla="*/ 59 w 72"/>
              <a:gd name="T1" fmla="*/ 53 h 77"/>
              <a:gd name="T2" fmla="*/ 64 w 72"/>
              <a:gd name="T3" fmla="*/ 50 h 77"/>
              <a:gd name="T4" fmla="*/ 71 w 72"/>
              <a:gd name="T5" fmla="*/ 48 h 77"/>
              <a:gd name="T6" fmla="*/ 71 w 72"/>
              <a:gd name="T7" fmla="*/ 38 h 77"/>
              <a:gd name="T8" fmla="*/ 70 w 72"/>
              <a:gd name="T9" fmla="*/ 22 h 77"/>
              <a:gd name="T10" fmla="*/ 53 w 72"/>
              <a:gd name="T11" fmla="*/ 36 h 77"/>
              <a:gd name="T12" fmla="*/ 48 w 72"/>
              <a:gd name="T13" fmla="*/ 42 h 77"/>
              <a:gd name="T14" fmla="*/ 48 w 72"/>
              <a:gd name="T15" fmla="*/ 36 h 77"/>
              <a:gd name="T16" fmla="*/ 54 w 72"/>
              <a:gd name="T17" fmla="*/ 25 h 77"/>
              <a:gd name="T18" fmla="*/ 49 w 72"/>
              <a:gd name="T19" fmla="*/ 15 h 77"/>
              <a:gd name="T20" fmla="*/ 36 w 72"/>
              <a:gd name="T21" fmla="*/ 0 h 77"/>
              <a:gd name="T22" fmla="*/ 36 w 72"/>
              <a:gd name="T23" fmla="*/ 0 h 77"/>
              <a:gd name="T24" fmla="*/ 36 w 72"/>
              <a:gd name="T25" fmla="*/ 0 h 77"/>
              <a:gd name="T26" fmla="*/ 36 w 72"/>
              <a:gd name="T27" fmla="*/ 0 h 77"/>
              <a:gd name="T28" fmla="*/ 36 w 72"/>
              <a:gd name="T29" fmla="*/ 0 h 77"/>
              <a:gd name="T30" fmla="*/ 23 w 72"/>
              <a:gd name="T31" fmla="*/ 15 h 77"/>
              <a:gd name="T32" fmla="*/ 18 w 72"/>
              <a:gd name="T33" fmla="*/ 25 h 77"/>
              <a:gd name="T34" fmla="*/ 23 w 72"/>
              <a:gd name="T35" fmla="*/ 36 h 77"/>
              <a:gd name="T36" fmla="*/ 24 w 72"/>
              <a:gd name="T37" fmla="*/ 42 h 77"/>
              <a:gd name="T38" fmla="*/ 18 w 72"/>
              <a:gd name="T39" fmla="*/ 36 h 77"/>
              <a:gd name="T40" fmla="*/ 2 w 72"/>
              <a:gd name="T41" fmla="*/ 22 h 77"/>
              <a:gd name="T42" fmla="*/ 0 w 72"/>
              <a:gd name="T43" fmla="*/ 38 h 77"/>
              <a:gd name="T44" fmla="*/ 1 w 72"/>
              <a:gd name="T45" fmla="*/ 48 h 77"/>
              <a:gd name="T46" fmla="*/ 7 w 72"/>
              <a:gd name="T47" fmla="*/ 50 h 77"/>
              <a:gd name="T48" fmla="*/ 12 w 72"/>
              <a:gd name="T49" fmla="*/ 53 h 77"/>
              <a:gd name="T50" fmla="*/ 11 w 72"/>
              <a:gd name="T51" fmla="*/ 56 h 77"/>
              <a:gd name="T52" fmla="*/ 0 w 72"/>
              <a:gd name="T53" fmla="*/ 53 h 77"/>
              <a:gd name="T54" fmla="*/ 16 w 72"/>
              <a:gd name="T55" fmla="*/ 75 h 77"/>
              <a:gd name="T56" fmla="*/ 24 w 72"/>
              <a:gd name="T57" fmla="*/ 74 h 77"/>
              <a:gd name="T58" fmla="*/ 31 w 72"/>
              <a:gd name="T59" fmla="*/ 69 h 77"/>
              <a:gd name="T60" fmla="*/ 34 w 72"/>
              <a:gd name="T61" fmla="*/ 68 h 77"/>
              <a:gd name="T62" fmla="*/ 34 w 72"/>
              <a:gd name="T63" fmla="*/ 65 h 77"/>
              <a:gd name="T64" fmla="*/ 36 w 72"/>
              <a:gd name="T65" fmla="*/ 34 h 77"/>
              <a:gd name="T66" fmla="*/ 38 w 72"/>
              <a:gd name="T67" fmla="*/ 65 h 77"/>
              <a:gd name="T68" fmla="*/ 38 w 72"/>
              <a:gd name="T69" fmla="*/ 68 h 77"/>
              <a:gd name="T70" fmla="*/ 40 w 72"/>
              <a:gd name="T71" fmla="*/ 69 h 77"/>
              <a:gd name="T72" fmla="*/ 47 w 72"/>
              <a:gd name="T73" fmla="*/ 74 h 77"/>
              <a:gd name="T74" fmla="*/ 55 w 72"/>
              <a:gd name="T75" fmla="*/ 75 h 77"/>
              <a:gd name="T76" fmla="*/ 71 w 72"/>
              <a:gd name="T77" fmla="*/ 53 h 77"/>
              <a:gd name="T78" fmla="*/ 60 w 72"/>
              <a:gd name="T79" fmla="*/ 56 h 77"/>
              <a:gd name="T80" fmla="*/ 59 w 72"/>
              <a:gd name="T8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77">
                <a:moveTo>
                  <a:pt x="59" y="53"/>
                </a:moveTo>
                <a:cubicBezTo>
                  <a:pt x="61" y="51"/>
                  <a:pt x="63" y="51"/>
                  <a:pt x="64" y="50"/>
                </a:cubicBezTo>
                <a:cubicBezTo>
                  <a:pt x="66" y="49"/>
                  <a:pt x="69" y="49"/>
                  <a:pt x="71" y="48"/>
                </a:cubicBezTo>
                <a:cubicBezTo>
                  <a:pt x="71" y="45"/>
                  <a:pt x="72" y="42"/>
                  <a:pt x="71" y="38"/>
                </a:cubicBezTo>
                <a:cubicBezTo>
                  <a:pt x="71" y="33"/>
                  <a:pt x="70" y="28"/>
                  <a:pt x="70" y="22"/>
                </a:cubicBezTo>
                <a:cubicBezTo>
                  <a:pt x="63" y="26"/>
                  <a:pt x="56" y="28"/>
                  <a:pt x="53" y="36"/>
                </a:cubicBezTo>
                <a:cubicBezTo>
                  <a:pt x="53" y="38"/>
                  <a:pt x="51" y="43"/>
                  <a:pt x="48" y="42"/>
                </a:cubicBezTo>
                <a:cubicBezTo>
                  <a:pt x="46" y="40"/>
                  <a:pt x="47" y="37"/>
                  <a:pt x="48" y="36"/>
                </a:cubicBezTo>
                <a:cubicBezTo>
                  <a:pt x="51" y="32"/>
                  <a:pt x="54" y="30"/>
                  <a:pt x="54" y="25"/>
                </a:cubicBezTo>
                <a:cubicBezTo>
                  <a:pt x="54" y="21"/>
                  <a:pt x="51" y="18"/>
                  <a:pt x="49" y="15"/>
                </a:cubicBezTo>
                <a:cubicBezTo>
                  <a:pt x="45" y="10"/>
                  <a:pt x="40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6"/>
                  <a:pt x="27" y="10"/>
                  <a:pt x="23" y="15"/>
                </a:cubicBezTo>
                <a:cubicBezTo>
                  <a:pt x="20" y="18"/>
                  <a:pt x="18" y="21"/>
                  <a:pt x="18" y="25"/>
                </a:cubicBezTo>
                <a:cubicBezTo>
                  <a:pt x="18" y="30"/>
                  <a:pt x="21" y="32"/>
                  <a:pt x="23" y="36"/>
                </a:cubicBezTo>
                <a:cubicBezTo>
                  <a:pt x="24" y="37"/>
                  <a:pt x="26" y="40"/>
                  <a:pt x="24" y="42"/>
                </a:cubicBezTo>
                <a:cubicBezTo>
                  <a:pt x="21" y="43"/>
                  <a:pt x="19" y="38"/>
                  <a:pt x="18" y="36"/>
                </a:cubicBezTo>
                <a:cubicBezTo>
                  <a:pt x="16" y="28"/>
                  <a:pt x="9" y="26"/>
                  <a:pt x="2" y="22"/>
                </a:cubicBezTo>
                <a:cubicBezTo>
                  <a:pt x="2" y="28"/>
                  <a:pt x="1" y="33"/>
                  <a:pt x="0" y="38"/>
                </a:cubicBezTo>
                <a:cubicBezTo>
                  <a:pt x="0" y="42"/>
                  <a:pt x="0" y="45"/>
                  <a:pt x="1" y="48"/>
                </a:cubicBezTo>
                <a:cubicBezTo>
                  <a:pt x="3" y="49"/>
                  <a:pt x="5" y="49"/>
                  <a:pt x="7" y="50"/>
                </a:cubicBezTo>
                <a:cubicBezTo>
                  <a:pt x="9" y="51"/>
                  <a:pt x="11" y="51"/>
                  <a:pt x="12" y="53"/>
                </a:cubicBezTo>
                <a:cubicBezTo>
                  <a:pt x="14" y="54"/>
                  <a:pt x="14" y="57"/>
                  <a:pt x="11" y="56"/>
                </a:cubicBezTo>
                <a:cubicBezTo>
                  <a:pt x="8" y="56"/>
                  <a:pt x="4" y="52"/>
                  <a:pt x="0" y="53"/>
                </a:cubicBezTo>
                <a:cubicBezTo>
                  <a:pt x="2" y="62"/>
                  <a:pt x="7" y="71"/>
                  <a:pt x="16" y="75"/>
                </a:cubicBezTo>
                <a:cubicBezTo>
                  <a:pt x="20" y="77"/>
                  <a:pt x="21" y="76"/>
                  <a:pt x="24" y="74"/>
                </a:cubicBezTo>
                <a:cubicBezTo>
                  <a:pt x="27" y="72"/>
                  <a:pt x="28" y="70"/>
                  <a:pt x="31" y="69"/>
                </a:cubicBezTo>
                <a:cubicBezTo>
                  <a:pt x="33" y="69"/>
                  <a:pt x="34" y="70"/>
                  <a:pt x="34" y="68"/>
                </a:cubicBezTo>
                <a:cubicBezTo>
                  <a:pt x="34" y="67"/>
                  <a:pt x="34" y="66"/>
                  <a:pt x="34" y="65"/>
                </a:cubicBezTo>
                <a:cubicBezTo>
                  <a:pt x="35" y="53"/>
                  <a:pt x="35" y="46"/>
                  <a:pt x="36" y="34"/>
                </a:cubicBezTo>
                <a:cubicBezTo>
                  <a:pt x="36" y="46"/>
                  <a:pt x="37" y="53"/>
                  <a:pt x="38" y="65"/>
                </a:cubicBezTo>
                <a:cubicBezTo>
                  <a:pt x="38" y="66"/>
                  <a:pt x="38" y="67"/>
                  <a:pt x="38" y="68"/>
                </a:cubicBezTo>
                <a:cubicBezTo>
                  <a:pt x="38" y="70"/>
                  <a:pt x="39" y="69"/>
                  <a:pt x="40" y="69"/>
                </a:cubicBezTo>
                <a:cubicBezTo>
                  <a:pt x="43" y="70"/>
                  <a:pt x="45" y="72"/>
                  <a:pt x="47" y="74"/>
                </a:cubicBezTo>
                <a:cubicBezTo>
                  <a:pt x="50" y="76"/>
                  <a:pt x="52" y="77"/>
                  <a:pt x="55" y="75"/>
                </a:cubicBezTo>
                <a:cubicBezTo>
                  <a:pt x="65" y="71"/>
                  <a:pt x="70" y="62"/>
                  <a:pt x="71" y="53"/>
                </a:cubicBezTo>
                <a:cubicBezTo>
                  <a:pt x="68" y="52"/>
                  <a:pt x="64" y="56"/>
                  <a:pt x="60" y="56"/>
                </a:cubicBezTo>
                <a:cubicBezTo>
                  <a:pt x="58" y="57"/>
                  <a:pt x="58" y="54"/>
                  <a:pt x="59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ṡḻîḑé">
            <a:extLst>
              <a:ext uri="{FF2B5EF4-FFF2-40B4-BE49-F238E27FC236}">
                <a16:creationId xmlns:a16="http://schemas.microsoft.com/office/drawing/2014/main" id="{CDDFE212-944C-4510-9112-6FF018B6B904}"/>
              </a:ext>
            </a:extLst>
          </p:cNvPr>
          <p:cNvSpPr/>
          <p:nvPr/>
        </p:nvSpPr>
        <p:spPr bwMode="auto">
          <a:xfrm>
            <a:off x="6908308" y="3314196"/>
            <a:ext cx="25879" cy="123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şļíďè">
            <a:extLst>
              <a:ext uri="{FF2B5EF4-FFF2-40B4-BE49-F238E27FC236}">
                <a16:creationId xmlns:a16="http://schemas.microsoft.com/office/drawing/2014/main" id="{B1E4039D-2A05-4EB5-B4B2-4CEF9A1464BB}"/>
              </a:ext>
            </a:extLst>
          </p:cNvPr>
          <p:cNvSpPr/>
          <p:nvPr/>
        </p:nvSpPr>
        <p:spPr bwMode="auto">
          <a:xfrm>
            <a:off x="10478185" y="2665782"/>
            <a:ext cx="35943" cy="191218"/>
          </a:xfrm>
          <a:custGeom>
            <a:avLst/>
            <a:gdLst>
              <a:gd name="T0" fmla="*/ 7 w 7"/>
              <a:gd name="T1" fmla="*/ 1 h 37"/>
              <a:gd name="T2" fmla="*/ 4 w 7"/>
              <a:gd name="T3" fmla="*/ 0 h 37"/>
              <a:gd name="T4" fmla="*/ 4 w 7"/>
              <a:gd name="T5" fmla="*/ 0 h 37"/>
              <a:gd name="T6" fmla="*/ 0 w 7"/>
              <a:gd name="T7" fmla="*/ 1 h 37"/>
              <a:gd name="T8" fmla="*/ 0 w 7"/>
              <a:gd name="T9" fmla="*/ 37 h 37"/>
              <a:gd name="T10" fmla="*/ 7 w 7"/>
              <a:gd name="T11" fmla="*/ 37 h 37"/>
              <a:gd name="T12" fmla="*/ 7 w 7"/>
              <a:gd name="T1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7">
                <a:moveTo>
                  <a:pt x="7" y="1"/>
                </a:move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iŝḷïďè">
            <a:extLst>
              <a:ext uri="{FF2B5EF4-FFF2-40B4-BE49-F238E27FC236}">
                <a16:creationId xmlns:a16="http://schemas.microsoft.com/office/drawing/2014/main" id="{CE384F5A-45F3-4B81-B055-A41971ACB0AF}"/>
              </a:ext>
            </a:extLst>
          </p:cNvPr>
          <p:cNvSpPr/>
          <p:nvPr/>
        </p:nvSpPr>
        <p:spPr bwMode="auto">
          <a:xfrm>
            <a:off x="10478185" y="2406992"/>
            <a:ext cx="35943" cy="25879"/>
          </a:xfrm>
          <a:custGeom>
            <a:avLst/>
            <a:gdLst>
              <a:gd name="T0" fmla="*/ 5 w 7"/>
              <a:gd name="T1" fmla="*/ 5 h 5"/>
              <a:gd name="T2" fmla="*/ 5 w 7"/>
              <a:gd name="T3" fmla="*/ 5 h 5"/>
              <a:gd name="T4" fmla="*/ 7 w 7"/>
              <a:gd name="T5" fmla="*/ 5 h 5"/>
              <a:gd name="T6" fmla="*/ 7 w 7"/>
              <a:gd name="T7" fmla="*/ 0 h 5"/>
              <a:gd name="T8" fmla="*/ 0 w 7"/>
              <a:gd name="T9" fmla="*/ 0 h 5"/>
              <a:gd name="T10" fmla="*/ 0 w 7"/>
              <a:gd name="T11" fmla="*/ 5 h 5"/>
              <a:gd name="T12" fmla="*/ 5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ŝliḓê">
            <a:extLst>
              <a:ext uri="{FF2B5EF4-FFF2-40B4-BE49-F238E27FC236}">
                <a16:creationId xmlns:a16="http://schemas.microsoft.com/office/drawing/2014/main" id="{A8B61B60-9709-4DDB-B25E-A11C349BF389}"/>
              </a:ext>
            </a:extLst>
          </p:cNvPr>
          <p:cNvSpPr/>
          <p:nvPr/>
        </p:nvSpPr>
        <p:spPr bwMode="auto">
          <a:xfrm>
            <a:off x="10322911" y="2442934"/>
            <a:ext cx="357994" cy="258790"/>
          </a:xfrm>
          <a:custGeom>
            <a:avLst/>
            <a:gdLst>
              <a:gd name="T0" fmla="*/ 37 w 69"/>
              <a:gd name="T1" fmla="*/ 0 h 50"/>
              <a:gd name="T2" fmla="*/ 35 w 69"/>
              <a:gd name="T3" fmla="*/ 0 h 50"/>
              <a:gd name="T4" fmla="*/ 35 w 69"/>
              <a:gd name="T5" fmla="*/ 0 h 50"/>
              <a:gd name="T6" fmla="*/ 30 w 69"/>
              <a:gd name="T7" fmla="*/ 0 h 50"/>
              <a:gd name="T8" fmla="*/ 1 w 69"/>
              <a:gd name="T9" fmla="*/ 33 h 50"/>
              <a:gd name="T10" fmla="*/ 3 w 69"/>
              <a:gd name="T11" fmla="*/ 46 h 50"/>
              <a:gd name="T12" fmla="*/ 4 w 69"/>
              <a:gd name="T13" fmla="*/ 48 h 50"/>
              <a:gd name="T14" fmla="*/ 6 w 69"/>
              <a:gd name="T15" fmla="*/ 46 h 50"/>
              <a:gd name="T16" fmla="*/ 14 w 69"/>
              <a:gd name="T17" fmla="*/ 40 h 50"/>
              <a:gd name="T18" fmla="*/ 15 w 69"/>
              <a:gd name="T19" fmla="*/ 40 h 50"/>
              <a:gd name="T20" fmla="*/ 23 w 69"/>
              <a:gd name="T21" fmla="*/ 46 h 50"/>
              <a:gd name="T22" fmla="*/ 24 w 69"/>
              <a:gd name="T23" fmla="*/ 48 h 50"/>
              <a:gd name="T24" fmla="*/ 25 w 69"/>
              <a:gd name="T25" fmla="*/ 46 h 50"/>
              <a:gd name="T26" fmla="*/ 30 w 69"/>
              <a:gd name="T27" fmla="*/ 42 h 50"/>
              <a:gd name="T28" fmla="*/ 34 w 69"/>
              <a:gd name="T29" fmla="*/ 41 h 50"/>
              <a:gd name="T30" fmla="*/ 34 w 69"/>
              <a:gd name="T31" fmla="*/ 41 h 50"/>
              <a:gd name="T32" fmla="*/ 37 w 69"/>
              <a:gd name="T33" fmla="*/ 42 h 50"/>
              <a:gd name="T34" fmla="*/ 43 w 69"/>
              <a:gd name="T35" fmla="*/ 47 h 50"/>
              <a:gd name="T36" fmla="*/ 44 w 69"/>
              <a:gd name="T37" fmla="*/ 48 h 50"/>
              <a:gd name="T38" fmla="*/ 45 w 69"/>
              <a:gd name="T39" fmla="*/ 47 h 50"/>
              <a:gd name="T40" fmla="*/ 54 w 69"/>
              <a:gd name="T41" fmla="*/ 41 h 50"/>
              <a:gd name="T42" fmla="*/ 54 w 69"/>
              <a:gd name="T43" fmla="*/ 41 h 50"/>
              <a:gd name="T44" fmla="*/ 62 w 69"/>
              <a:gd name="T45" fmla="*/ 47 h 50"/>
              <a:gd name="T46" fmla="*/ 63 w 69"/>
              <a:gd name="T47" fmla="*/ 49 h 50"/>
              <a:gd name="T48" fmla="*/ 64 w 69"/>
              <a:gd name="T49" fmla="*/ 50 h 50"/>
              <a:gd name="T50" fmla="*/ 64 w 69"/>
              <a:gd name="T51" fmla="*/ 49 h 50"/>
              <a:gd name="T52" fmla="*/ 65 w 69"/>
              <a:gd name="T53" fmla="*/ 47 h 50"/>
              <a:gd name="T54" fmla="*/ 68 w 69"/>
              <a:gd name="T55" fmla="*/ 35 h 50"/>
              <a:gd name="T56" fmla="*/ 37 w 69"/>
              <a:gd name="T5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9" h="50">
                <a:moveTo>
                  <a:pt x="37" y="0"/>
                </a:move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0"/>
                  <a:pt x="30" y="0"/>
                </a:cubicBezTo>
                <a:cubicBezTo>
                  <a:pt x="14" y="2"/>
                  <a:pt x="1" y="16"/>
                  <a:pt x="1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7"/>
                  <a:pt x="4" y="48"/>
                  <a:pt x="4" y="48"/>
                </a:cubicBezTo>
                <a:cubicBezTo>
                  <a:pt x="5" y="48"/>
                  <a:pt x="5" y="47"/>
                  <a:pt x="6" y="46"/>
                </a:cubicBezTo>
                <a:cubicBezTo>
                  <a:pt x="7" y="43"/>
                  <a:pt x="11" y="40"/>
                  <a:pt x="14" y="40"/>
                </a:cubicBezTo>
                <a:cubicBezTo>
                  <a:pt x="14" y="40"/>
                  <a:pt x="15" y="40"/>
                  <a:pt x="15" y="40"/>
                </a:cubicBezTo>
                <a:cubicBezTo>
                  <a:pt x="18" y="41"/>
                  <a:pt x="22" y="43"/>
                  <a:pt x="23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8"/>
                  <a:pt x="25" y="47"/>
                  <a:pt x="25" y="46"/>
                </a:cubicBezTo>
                <a:cubicBezTo>
                  <a:pt x="26" y="44"/>
                  <a:pt x="28" y="42"/>
                  <a:pt x="30" y="42"/>
                </a:cubicBezTo>
                <a:cubicBezTo>
                  <a:pt x="31" y="41"/>
                  <a:pt x="33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6" y="41"/>
                  <a:pt x="37" y="42"/>
                </a:cubicBezTo>
                <a:cubicBezTo>
                  <a:pt x="40" y="42"/>
                  <a:pt x="42" y="44"/>
                  <a:pt x="43" y="47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5" y="47"/>
                </a:cubicBezTo>
                <a:cubicBezTo>
                  <a:pt x="47" y="44"/>
                  <a:pt x="50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61" y="44"/>
                  <a:pt x="62" y="47"/>
                </a:cubicBezTo>
                <a:cubicBezTo>
                  <a:pt x="63" y="48"/>
                  <a:pt x="63" y="49"/>
                  <a:pt x="63" y="49"/>
                </a:cubicBezTo>
                <a:cubicBezTo>
                  <a:pt x="63" y="50"/>
                  <a:pt x="63" y="50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7" y="44"/>
                  <a:pt x="68" y="39"/>
                  <a:pt x="68" y="35"/>
                </a:cubicBezTo>
                <a:cubicBezTo>
                  <a:pt x="69" y="17"/>
                  <a:pt x="55" y="2"/>
                  <a:pt x="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śľïḓé">
            <a:extLst>
              <a:ext uri="{FF2B5EF4-FFF2-40B4-BE49-F238E27FC236}">
                <a16:creationId xmlns:a16="http://schemas.microsoft.com/office/drawing/2014/main" id="{7BED4664-32D0-4CA6-8210-D2982AC828D3}"/>
              </a:ext>
            </a:extLst>
          </p:cNvPr>
          <p:cNvSpPr/>
          <p:nvPr/>
        </p:nvSpPr>
        <p:spPr bwMode="auto">
          <a:xfrm>
            <a:off x="8929753" y="6277350"/>
            <a:ext cx="139460" cy="99203"/>
          </a:xfrm>
          <a:custGeom>
            <a:avLst/>
            <a:gdLst>
              <a:gd name="T0" fmla="*/ 17 w 27"/>
              <a:gd name="T1" fmla="*/ 5 h 19"/>
              <a:gd name="T2" fmla="*/ 24 w 27"/>
              <a:gd name="T3" fmla="*/ 1 h 19"/>
              <a:gd name="T4" fmla="*/ 27 w 27"/>
              <a:gd name="T5" fmla="*/ 0 h 19"/>
              <a:gd name="T6" fmla="*/ 16 w 27"/>
              <a:gd name="T7" fmla="*/ 1 h 19"/>
              <a:gd name="T8" fmla="*/ 9 w 27"/>
              <a:gd name="T9" fmla="*/ 7 h 19"/>
              <a:gd name="T10" fmla="*/ 5 w 27"/>
              <a:gd name="T11" fmla="*/ 12 h 19"/>
              <a:gd name="T12" fmla="*/ 0 w 27"/>
              <a:gd name="T13" fmla="*/ 19 h 19"/>
              <a:gd name="T14" fmla="*/ 9 w 27"/>
              <a:gd name="T15" fmla="*/ 15 h 19"/>
              <a:gd name="T16" fmla="*/ 17 w 27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17" y="5"/>
                </a:moveTo>
                <a:cubicBezTo>
                  <a:pt x="19" y="4"/>
                  <a:pt x="21" y="2"/>
                  <a:pt x="24" y="1"/>
                </a:cubicBezTo>
                <a:cubicBezTo>
                  <a:pt x="24" y="1"/>
                  <a:pt x="26" y="0"/>
                  <a:pt x="27" y="0"/>
                </a:cubicBezTo>
                <a:cubicBezTo>
                  <a:pt x="23" y="0"/>
                  <a:pt x="19" y="0"/>
                  <a:pt x="16" y="1"/>
                </a:cubicBezTo>
                <a:cubicBezTo>
                  <a:pt x="13" y="2"/>
                  <a:pt x="10" y="4"/>
                  <a:pt x="9" y="7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5"/>
                  <a:pt x="3" y="18"/>
                  <a:pt x="0" y="19"/>
                </a:cubicBezTo>
                <a:cubicBezTo>
                  <a:pt x="3" y="19"/>
                  <a:pt x="7" y="17"/>
                  <a:pt x="9" y="15"/>
                </a:cubicBezTo>
                <a:cubicBezTo>
                  <a:pt x="13" y="12"/>
                  <a:pt x="15" y="9"/>
                  <a:pt x="17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ṧḻîḍé">
            <a:extLst>
              <a:ext uri="{FF2B5EF4-FFF2-40B4-BE49-F238E27FC236}">
                <a16:creationId xmlns:a16="http://schemas.microsoft.com/office/drawing/2014/main" id="{9EC9E970-C951-4DB4-AF6E-207004E8C55C}"/>
              </a:ext>
            </a:extLst>
          </p:cNvPr>
          <p:cNvSpPr/>
          <p:nvPr/>
        </p:nvSpPr>
        <p:spPr bwMode="auto">
          <a:xfrm>
            <a:off x="8939817" y="6277350"/>
            <a:ext cx="181154" cy="125082"/>
          </a:xfrm>
          <a:custGeom>
            <a:avLst/>
            <a:gdLst>
              <a:gd name="T0" fmla="*/ 23 w 35"/>
              <a:gd name="T1" fmla="*/ 3 h 24"/>
              <a:gd name="T2" fmla="*/ 14 w 35"/>
              <a:gd name="T3" fmla="*/ 11 h 24"/>
              <a:gd name="T4" fmla="*/ 8 w 35"/>
              <a:gd name="T5" fmla="*/ 17 h 24"/>
              <a:gd name="T6" fmla="*/ 0 w 35"/>
              <a:gd name="T7" fmla="*/ 20 h 24"/>
              <a:gd name="T8" fmla="*/ 19 w 35"/>
              <a:gd name="T9" fmla="*/ 20 h 24"/>
              <a:gd name="T10" fmla="*/ 30 w 35"/>
              <a:gd name="T11" fmla="*/ 6 h 24"/>
              <a:gd name="T12" fmla="*/ 33 w 35"/>
              <a:gd name="T13" fmla="*/ 2 h 24"/>
              <a:gd name="T14" fmla="*/ 35 w 35"/>
              <a:gd name="T15" fmla="*/ 1 h 24"/>
              <a:gd name="T16" fmla="*/ 23 w 35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23" y="3"/>
                </a:moveTo>
                <a:cubicBezTo>
                  <a:pt x="19" y="5"/>
                  <a:pt x="17" y="7"/>
                  <a:pt x="14" y="11"/>
                </a:cubicBezTo>
                <a:cubicBezTo>
                  <a:pt x="12" y="13"/>
                  <a:pt x="10" y="16"/>
                  <a:pt x="8" y="17"/>
                </a:cubicBezTo>
                <a:cubicBezTo>
                  <a:pt x="5" y="19"/>
                  <a:pt x="3" y="20"/>
                  <a:pt x="0" y="20"/>
                </a:cubicBezTo>
                <a:cubicBezTo>
                  <a:pt x="6" y="24"/>
                  <a:pt x="13" y="24"/>
                  <a:pt x="19" y="20"/>
                </a:cubicBezTo>
                <a:cubicBezTo>
                  <a:pt x="25" y="17"/>
                  <a:pt x="27" y="12"/>
                  <a:pt x="30" y="6"/>
                </a:cubicBezTo>
                <a:cubicBezTo>
                  <a:pt x="31" y="5"/>
                  <a:pt x="32" y="3"/>
                  <a:pt x="33" y="2"/>
                </a:cubicBezTo>
                <a:cubicBezTo>
                  <a:pt x="34" y="2"/>
                  <a:pt x="35" y="1"/>
                  <a:pt x="35" y="1"/>
                </a:cubicBezTo>
                <a:cubicBezTo>
                  <a:pt x="31" y="0"/>
                  <a:pt x="27" y="1"/>
                  <a:pt x="2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ṥḻïḑê">
            <a:extLst>
              <a:ext uri="{FF2B5EF4-FFF2-40B4-BE49-F238E27FC236}">
                <a16:creationId xmlns:a16="http://schemas.microsoft.com/office/drawing/2014/main" id="{87875203-D02D-4B0B-8CC5-9BE8F213B501}"/>
              </a:ext>
            </a:extLst>
          </p:cNvPr>
          <p:cNvSpPr/>
          <p:nvPr/>
        </p:nvSpPr>
        <p:spPr bwMode="auto">
          <a:xfrm>
            <a:off x="8929753" y="6173833"/>
            <a:ext cx="119331" cy="83388"/>
          </a:xfrm>
          <a:custGeom>
            <a:avLst/>
            <a:gdLst>
              <a:gd name="T0" fmla="*/ 8 w 23"/>
              <a:gd name="T1" fmla="*/ 6 h 16"/>
              <a:gd name="T2" fmla="*/ 5 w 23"/>
              <a:gd name="T3" fmla="*/ 11 h 16"/>
              <a:gd name="T4" fmla="*/ 0 w 23"/>
              <a:gd name="T5" fmla="*/ 16 h 16"/>
              <a:gd name="T6" fmla="*/ 8 w 23"/>
              <a:gd name="T7" fmla="*/ 13 h 16"/>
              <a:gd name="T8" fmla="*/ 15 w 23"/>
              <a:gd name="T9" fmla="*/ 5 h 16"/>
              <a:gd name="T10" fmla="*/ 20 w 23"/>
              <a:gd name="T11" fmla="*/ 1 h 16"/>
              <a:gd name="T12" fmla="*/ 23 w 23"/>
              <a:gd name="T13" fmla="*/ 0 h 16"/>
              <a:gd name="T14" fmla="*/ 14 w 23"/>
              <a:gd name="T15" fmla="*/ 1 h 16"/>
              <a:gd name="T16" fmla="*/ 8 w 23"/>
              <a:gd name="T1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8" y="6"/>
                </a:moveTo>
                <a:cubicBezTo>
                  <a:pt x="6" y="8"/>
                  <a:pt x="6" y="9"/>
                  <a:pt x="5" y="11"/>
                </a:cubicBezTo>
                <a:cubicBezTo>
                  <a:pt x="4" y="13"/>
                  <a:pt x="2" y="15"/>
                  <a:pt x="0" y="16"/>
                </a:cubicBezTo>
                <a:cubicBezTo>
                  <a:pt x="3" y="16"/>
                  <a:pt x="6" y="15"/>
                  <a:pt x="8" y="13"/>
                </a:cubicBezTo>
                <a:cubicBezTo>
                  <a:pt x="11" y="11"/>
                  <a:pt x="13" y="7"/>
                  <a:pt x="15" y="5"/>
                </a:cubicBezTo>
                <a:cubicBezTo>
                  <a:pt x="17" y="3"/>
                  <a:pt x="18" y="2"/>
                  <a:pt x="20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0" y="0"/>
                  <a:pt x="17" y="0"/>
                  <a:pt x="14" y="1"/>
                </a:cubicBezTo>
                <a:cubicBezTo>
                  <a:pt x="11" y="2"/>
                  <a:pt x="9" y="4"/>
                  <a:pt x="8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sļídê">
            <a:extLst>
              <a:ext uri="{FF2B5EF4-FFF2-40B4-BE49-F238E27FC236}">
                <a16:creationId xmlns:a16="http://schemas.microsoft.com/office/drawing/2014/main" id="{6E7FFDCA-A58D-47FB-A709-2B4AD981BDD0}"/>
              </a:ext>
            </a:extLst>
          </p:cNvPr>
          <p:cNvSpPr/>
          <p:nvPr/>
        </p:nvSpPr>
        <p:spPr bwMode="auto">
          <a:xfrm>
            <a:off x="8939817" y="6173833"/>
            <a:ext cx="155275" cy="109267"/>
          </a:xfrm>
          <a:custGeom>
            <a:avLst/>
            <a:gdLst>
              <a:gd name="T0" fmla="*/ 28 w 30"/>
              <a:gd name="T1" fmla="*/ 2 h 21"/>
              <a:gd name="T2" fmla="*/ 30 w 30"/>
              <a:gd name="T3" fmla="*/ 1 h 21"/>
              <a:gd name="T4" fmla="*/ 19 w 30"/>
              <a:gd name="T5" fmla="*/ 2 h 21"/>
              <a:gd name="T6" fmla="*/ 12 w 30"/>
              <a:gd name="T7" fmla="*/ 9 h 21"/>
              <a:gd name="T8" fmla="*/ 6 w 30"/>
              <a:gd name="T9" fmla="*/ 15 h 21"/>
              <a:gd name="T10" fmla="*/ 0 w 30"/>
              <a:gd name="T11" fmla="*/ 18 h 21"/>
              <a:gd name="T12" fmla="*/ 16 w 30"/>
              <a:gd name="T13" fmla="*/ 17 h 21"/>
              <a:gd name="T14" fmla="*/ 25 w 30"/>
              <a:gd name="T15" fmla="*/ 6 h 21"/>
              <a:gd name="T16" fmla="*/ 28 w 30"/>
              <a:gd name="T1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28" y="2"/>
                </a:moveTo>
                <a:cubicBezTo>
                  <a:pt x="29" y="2"/>
                  <a:pt x="30" y="1"/>
                  <a:pt x="30" y="1"/>
                </a:cubicBezTo>
                <a:cubicBezTo>
                  <a:pt x="26" y="0"/>
                  <a:pt x="23" y="1"/>
                  <a:pt x="19" y="2"/>
                </a:cubicBezTo>
                <a:cubicBezTo>
                  <a:pt x="16" y="4"/>
                  <a:pt x="14" y="6"/>
                  <a:pt x="12" y="9"/>
                </a:cubicBezTo>
                <a:cubicBezTo>
                  <a:pt x="10" y="11"/>
                  <a:pt x="9" y="14"/>
                  <a:pt x="6" y="15"/>
                </a:cubicBezTo>
                <a:cubicBezTo>
                  <a:pt x="5" y="16"/>
                  <a:pt x="2" y="17"/>
                  <a:pt x="0" y="18"/>
                </a:cubicBezTo>
                <a:cubicBezTo>
                  <a:pt x="5" y="21"/>
                  <a:pt x="11" y="21"/>
                  <a:pt x="16" y="17"/>
                </a:cubicBezTo>
                <a:cubicBezTo>
                  <a:pt x="21" y="15"/>
                  <a:pt x="23" y="10"/>
                  <a:pt x="25" y="6"/>
                </a:cubicBezTo>
                <a:cubicBezTo>
                  <a:pt x="26" y="4"/>
                  <a:pt x="27" y="3"/>
                  <a:pt x="28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ŝḻîḋé">
            <a:extLst>
              <a:ext uri="{FF2B5EF4-FFF2-40B4-BE49-F238E27FC236}">
                <a16:creationId xmlns:a16="http://schemas.microsoft.com/office/drawing/2014/main" id="{F8F1A07C-D365-443D-AD8B-FAF25F10477D}"/>
              </a:ext>
            </a:extLst>
          </p:cNvPr>
          <p:cNvSpPr/>
          <p:nvPr/>
        </p:nvSpPr>
        <p:spPr bwMode="auto">
          <a:xfrm>
            <a:off x="8778792" y="6277350"/>
            <a:ext cx="135147" cy="99203"/>
          </a:xfrm>
          <a:custGeom>
            <a:avLst/>
            <a:gdLst>
              <a:gd name="T0" fmla="*/ 9 w 26"/>
              <a:gd name="T1" fmla="*/ 5 h 19"/>
              <a:gd name="T2" fmla="*/ 17 w 26"/>
              <a:gd name="T3" fmla="*/ 15 h 19"/>
              <a:gd name="T4" fmla="*/ 26 w 26"/>
              <a:gd name="T5" fmla="*/ 19 h 19"/>
              <a:gd name="T6" fmla="*/ 21 w 26"/>
              <a:gd name="T7" fmla="*/ 12 h 19"/>
              <a:gd name="T8" fmla="*/ 18 w 26"/>
              <a:gd name="T9" fmla="*/ 7 h 19"/>
              <a:gd name="T10" fmla="*/ 11 w 26"/>
              <a:gd name="T11" fmla="*/ 1 h 19"/>
              <a:gd name="T12" fmla="*/ 0 w 26"/>
              <a:gd name="T13" fmla="*/ 0 h 19"/>
              <a:gd name="T14" fmla="*/ 3 w 26"/>
              <a:gd name="T15" fmla="*/ 1 h 19"/>
              <a:gd name="T16" fmla="*/ 9 w 26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">
                <a:moveTo>
                  <a:pt x="9" y="5"/>
                </a:moveTo>
                <a:cubicBezTo>
                  <a:pt x="12" y="9"/>
                  <a:pt x="14" y="12"/>
                  <a:pt x="17" y="15"/>
                </a:cubicBezTo>
                <a:cubicBezTo>
                  <a:pt x="20" y="17"/>
                  <a:pt x="23" y="19"/>
                  <a:pt x="26" y="19"/>
                </a:cubicBezTo>
                <a:cubicBezTo>
                  <a:pt x="24" y="18"/>
                  <a:pt x="22" y="15"/>
                  <a:pt x="21" y="12"/>
                </a:cubicBezTo>
                <a:cubicBezTo>
                  <a:pt x="20" y="11"/>
                  <a:pt x="19" y="9"/>
                  <a:pt x="18" y="7"/>
                </a:cubicBezTo>
                <a:cubicBezTo>
                  <a:pt x="16" y="4"/>
                  <a:pt x="14" y="2"/>
                  <a:pt x="11" y="1"/>
                </a:cubicBez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4"/>
                  <a:pt x="9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ŝḷïďe">
            <a:extLst>
              <a:ext uri="{FF2B5EF4-FFF2-40B4-BE49-F238E27FC236}">
                <a16:creationId xmlns:a16="http://schemas.microsoft.com/office/drawing/2014/main" id="{E3C1B2F7-F9BC-4C4A-8058-79FB72264295}"/>
              </a:ext>
            </a:extLst>
          </p:cNvPr>
          <p:cNvSpPr/>
          <p:nvPr/>
        </p:nvSpPr>
        <p:spPr bwMode="auto">
          <a:xfrm>
            <a:off x="8722721" y="6277350"/>
            <a:ext cx="181154" cy="125082"/>
          </a:xfrm>
          <a:custGeom>
            <a:avLst/>
            <a:gdLst>
              <a:gd name="T0" fmla="*/ 6 w 35"/>
              <a:gd name="T1" fmla="*/ 6 h 24"/>
              <a:gd name="T2" fmla="*/ 16 w 35"/>
              <a:gd name="T3" fmla="*/ 20 h 24"/>
              <a:gd name="T4" fmla="*/ 35 w 35"/>
              <a:gd name="T5" fmla="*/ 20 h 24"/>
              <a:gd name="T6" fmla="*/ 28 w 35"/>
              <a:gd name="T7" fmla="*/ 17 h 24"/>
              <a:gd name="T8" fmla="*/ 21 w 35"/>
              <a:gd name="T9" fmla="*/ 11 h 24"/>
              <a:gd name="T10" fmla="*/ 13 w 35"/>
              <a:gd name="T11" fmla="*/ 3 h 24"/>
              <a:gd name="T12" fmla="*/ 0 w 35"/>
              <a:gd name="T13" fmla="*/ 1 h 24"/>
              <a:gd name="T14" fmla="*/ 2 w 35"/>
              <a:gd name="T15" fmla="*/ 2 h 24"/>
              <a:gd name="T16" fmla="*/ 6 w 35"/>
              <a:gd name="T1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6" y="6"/>
                </a:moveTo>
                <a:cubicBezTo>
                  <a:pt x="9" y="12"/>
                  <a:pt x="11" y="17"/>
                  <a:pt x="16" y="20"/>
                </a:cubicBezTo>
                <a:cubicBezTo>
                  <a:pt x="22" y="24"/>
                  <a:pt x="30" y="24"/>
                  <a:pt x="35" y="20"/>
                </a:cubicBezTo>
                <a:cubicBezTo>
                  <a:pt x="33" y="20"/>
                  <a:pt x="30" y="19"/>
                  <a:pt x="28" y="17"/>
                </a:cubicBezTo>
                <a:cubicBezTo>
                  <a:pt x="25" y="16"/>
                  <a:pt x="23" y="13"/>
                  <a:pt x="21" y="11"/>
                </a:cubicBezTo>
                <a:cubicBezTo>
                  <a:pt x="19" y="7"/>
                  <a:pt x="16" y="5"/>
                  <a:pt x="13" y="3"/>
                </a:cubicBezTo>
                <a:cubicBezTo>
                  <a:pt x="9" y="1"/>
                  <a:pt x="4" y="0"/>
                  <a:pt x="0" y="1"/>
                </a:cubicBezTo>
                <a:cubicBezTo>
                  <a:pt x="1" y="1"/>
                  <a:pt x="2" y="2"/>
                  <a:pt x="2" y="2"/>
                </a:cubicBezTo>
                <a:cubicBezTo>
                  <a:pt x="4" y="3"/>
                  <a:pt x="5" y="5"/>
                  <a:pt x="6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işlïḓe">
            <a:extLst>
              <a:ext uri="{FF2B5EF4-FFF2-40B4-BE49-F238E27FC236}">
                <a16:creationId xmlns:a16="http://schemas.microsoft.com/office/drawing/2014/main" id="{9BB7A1F6-FC73-4A0D-83A8-5211F1CBE1CF}"/>
              </a:ext>
            </a:extLst>
          </p:cNvPr>
          <p:cNvSpPr/>
          <p:nvPr/>
        </p:nvSpPr>
        <p:spPr bwMode="auto">
          <a:xfrm>
            <a:off x="8794606" y="6173833"/>
            <a:ext cx="119331" cy="83388"/>
          </a:xfrm>
          <a:custGeom>
            <a:avLst/>
            <a:gdLst>
              <a:gd name="T0" fmla="*/ 10 w 23"/>
              <a:gd name="T1" fmla="*/ 1 h 16"/>
              <a:gd name="T2" fmla="*/ 0 w 23"/>
              <a:gd name="T3" fmla="*/ 0 h 16"/>
              <a:gd name="T4" fmla="*/ 3 w 23"/>
              <a:gd name="T5" fmla="*/ 1 h 16"/>
              <a:gd name="T6" fmla="*/ 8 w 23"/>
              <a:gd name="T7" fmla="*/ 5 h 16"/>
              <a:gd name="T8" fmla="*/ 15 w 23"/>
              <a:gd name="T9" fmla="*/ 13 h 16"/>
              <a:gd name="T10" fmla="*/ 23 w 23"/>
              <a:gd name="T11" fmla="*/ 16 h 16"/>
              <a:gd name="T12" fmla="*/ 19 w 23"/>
              <a:gd name="T13" fmla="*/ 11 h 16"/>
              <a:gd name="T14" fmla="*/ 16 w 23"/>
              <a:gd name="T15" fmla="*/ 6 h 16"/>
              <a:gd name="T16" fmla="*/ 10 w 23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10" y="1"/>
                </a:move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3"/>
                  <a:pt x="8" y="5"/>
                </a:cubicBezTo>
                <a:cubicBezTo>
                  <a:pt x="11" y="7"/>
                  <a:pt x="13" y="11"/>
                  <a:pt x="15" y="13"/>
                </a:cubicBezTo>
                <a:cubicBezTo>
                  <a:pt x="18" y="15"/>
                  <a:pt x="20" y="16"/>
                  <a:pt x="23" y="16"/>
                </a:cubicBezTo>
                <a:cubicBezTo>
                  <a:pt x="21" y="15"/>
                  <a:pt x="20" y="13"/>
                  <a:pt x="19" y="11"/>
                </a:cubicBezTo>
                <a:cubicBezTo>
                  <a:pt x="18" y="9"/>
                  <a:pt x="17" y="8"/>
                  <a:pt x="16" y="6"/>
                </a:cubicBezTo>
                <a:cubicBezTo>
                  <a:pt x="14" y="4"/>
                  <a:pt x="12" y="2"/>
                  <a:pt x="1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ṡliḑè">
            <a:extLst>
              <a:ext uri="{FF2B5EF4-FFF2-40B4-BE49-F238E27FC236}">
                <a16:creationId xmlns:a16="http://schemas.microsoft.com/office/drawing/2014/main" id="{C4BDBA0E-2126-4C5E-B6D8-14781FB44E68}"/>
              </a:ext>
            </a:extLst>
          </p:cNvPr>
          <p:cNvSpPr/>
          <p:nvPr/>
        </p:nvSpPr>
        <p:spPr bwMode="auto">
          <a:xfrm>
            <a:off x="8748599" y="6173833"/>
            <a:ext cx="155275" cy="109267"/>
          </a:xfrm>
          <a:custGeom>
            <a:avLst/>
            <a:gdLst>
              <a:gd name="T0" fmla="*/ 0 w 30"/>
              <a:gd name="T1" fmla="*/ 1 h 21"/>
              <a:gd name="T2" fmla="*/ 2 w 30"/>
              <a:gd name="T3" fmla="*/ 2 h 21"/>
              <a:gd name="T4" fmla="*/ 5 w 30"/>
              <a:gd name="T5" fmla="*/ 6 h 21"/>
              <a:gd name="T6" fmla="*/ 14 w 30"/>
              <a:gd name="T7" fmla="*/ 17 h 21"/>
              <a:gd name="T8" fmla="*/ 30 w 30"/>
              <a:gd name="T9" fmla="*/ 18 h 21"/>
              <a:gd name="T10" fmla="*/ 24 w 30"/>
              <a:gd name="T11" fmla="*/ 15 h 21"/>
              <a:gd name="T12" fmla="*/ 18 w 30"/>
              <a:gd name="T13" fmla="*/ 9 h 21"/>
              <a:gd name="T14" fmla="*/ 11 w 30"/>
              <a:gd name="T15" fmla="*/ 2 h 21"/>
              <a:gd name="T16" fmla="*/ 0 w 30"/>
              <a:gd name="T1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0" y="1"/>
                </a:moveTo>
                <a:cubicBezTo>
                  <a:pt x="1" y="1"/>
                  <a:pt x="2" y="2"/>
                  <a:pt x="2" y="2"/>
                </a:cubicBezTo>
                <a:cubicBezTo>
                  <a:pt x="3" y="3"/>
                  <a:pt x="4" y="4"/>
                  <a:pt x="5" y="6"/>
                </a:cubicBezTo>
                <a:cubicBezTo>
                  <a:pt x="8" y="10"/>
                  <a:pt x="9" y="15"/>
                  <a:pt x="14" y="17"/>
                </a:cubicBezTo>
                <a:cubicBezTo>
                  <a:pt x="19" y="21"/>
                  <a:pt x="25" y="21"/>
                  <a:pt x="30" y="18"/>
                </a:cubicBezTo>
                <a:cubicBezTo>
                  <a:pt x="28" y="17"/>
                  <a:pt x="26" y="16"/>
                  <a:pt x="24" y="15"/>
                </a:cubicBezTo>
                <a:cubicBezTo>
                  <a:pt x="22" y="14"/>
                  <a:pt x="20" y="11"/>
                  <a:pt x="18" y="9"/>
                </a:cubicBezTo>
                <a:cubicBezTo>
                  <a:pt x="16" y="6"/>
                  <a:pt x="14" y="4"/>
                  <a:pt x="11" y="2"/>
                </a:cubicBezTo>
                <a:cubicBezTo>
                  <a:pt x="8" y="1"/>
                  <a:pt x="4" y="0"/>
                  <a:pt x="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S1íḍé">
            <a:extLst>
              <a:ext uri="{FF2B5EF4-FFF2-40B4-BE49-F238E27FC236}">
                <a16:creationId xmlns:a16="http://schemas.microsoft.com/office/drawing/2014/main" id="{F4B7C032-2113-40E9-8FAE-8FD61B7F6F5F}"/>
              </a:ext>
            </a:extLst>
          </p:cNvPr>
          <p:cNvSpPr/>
          <p:nvPr/>
        </p:nvSpPr>
        <p:spPr bwMode="auto">
          <a:xfrm>
            <a:off x="8919689" y="6101948"/>
            <a:ext cx="66135" cy="133708"/>
          </a:xfrm>
          <a:custGeom>
            <a:avLst/>
            <a:gdLst>
              <a:gd name="T0" fmla="*/ 9 w 13"/>
              <a:gd name="T1" fmla="*/ 8 h 26"/>
              <a:gd name="T2" fmla="*/ 2 w 13"/>
              <a:gd name="T3" fmla="*/ 17 h 26"/>
              <a:gd name="T4" fmla="*/ 1 w 13"/>
              <a:gd name="T5" fmla="*/ 26 h 26"/>
              <a:gd name="T6" fmla="*/ 5 w 13"/>
              <a:gd name="T7" fmla="*/ 20 h 26"/>
              <a:gd name="T8" fmla="*/ 9 w 13"/>
              <a:gd name="T9" fmla="*/ 16 h 26"/>
              <a:gd name="T10" fmla="*/ 12 w 13"/>
              <a:gd name="T11" fmla="*/ 9 h 26"/>
              <a:gd name="T12" fmla="*/ 11 w 13"/>
              <a:gd name="T13" fmla="*/ 0 h 26"/>
              <a:gd name="T14" fmla="*/ 11 w 13"/>
              <a:gd name="T15" fmla="*/ 3 h 26"/>
              <a:gd name="T16" fmla="*/ 9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9" y="8"/>
                </a:moveTo>
                <a:cubicBezTo>
                  <a:pt x="6" y="11"/>
                  <a:pt x="4" y="14"/>
                  <a:pt x="2" y="17"/>
                </a:cubicBezTo>
                <a:cubicBezTo>
                  <a:pt x="1" y="20"/>
                  <a:pt x="0" y="23"/>
                  <a:pt x="1" y="26"/>
                </a:cubicBezTo>
                <a:cubicBezTo>
                  <a:pt x="1" y="23"/>
                  <a:pt x="3" y="21"/>
                  <a:pt x="5" y="20"/>
                </a:cubicBezTo>
                <a:cubicBezTo>
                  <a:pt x="6" y="19"/>
                  <a:pt x="8" y="18"/>
                  <a:pt x="9" y="16"/>
                </a:cubicBezTo>
                <a:cubicBezTo>
                  <a:pt x="11" y="14"/>
                  <a:pt x="12" y="12"/>
                  <a:pt x="12" y="9"/>
                </a:cubicBezTo>
                <a:cubicBezTo>
                  <a:pt x="13" y="6"/>
                  <a:pt x="12" y="3"/>
                  <a:pt x="11" y="0"/>
                </a:cubicBezTo>
                <a:cubicBezTo>
                  <a:pt x="11" y="0"/>
                  <a:pt x="11" y="2"/>
                  <a:pt x="11" y="3"/>
                </a:cubicBezTo>
                <a:cubicBezTo>
                  <a:pt x="10" y="5"/>
                  <a:pt x="10" y="7"/>
                  <a:pt x="9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ślîḍê">
            <a:extLst>
              <a:ext uri="{FF2B5EF4-FFF2-40B4-BE49-F238E27FC236}">
                <a16:creationId xmlns:a16="http://schemas.microsoft.com/office/drawing/2014/main" id="{15FE9632-28BF-45F2-B183-ABF21B57DA9C}"/>
              </a:ext>
            </a:extLst>
          </p:cNvPr>
          <p:cNvSpPr/>
          <p:nvPr/>
        </p:nvSpPr>
        <p:spPr bwMode="auto">
          <a:xfrm>
            <a:off x="8882308" y="6054502"/>
            <a:ext cx="89140" cy="171089"/>
          </a:xfrm>
          <a:custGeom>
            <a:avLst/>
            <a:gdLst>
              <a:gd name="T0" fmla="*/ 6 w 17"/>
              <a:gd name="T1" fmla="*/ 33 h 33"/>
              <a:gd name="T2" fmla="*/ 7 w 17"/>
              <a:gd name="T3" fmla="*/ 27 h 33"/>
              <a:gd name="T4" fmla="*/ 11 w 17"/>
              <a:gd name="T5" fmla="*/ 20 h 33"/>
              <a:gd name="T6" fmla="*/ 16 w 17"/>
              <a:gd name="T7" fmla="*/ 11 h 33"/>
              <a:gd name="T8" fmla="*/ 16 w 17"/>
              <a:gd name="T9" fmla="*/ 0 h 33"/>
              <a:gd name="T10" fmla="*/ 15 w 17"/>
              <a:gd name="T11" fmla="*/ 2 h 33"/>
              <a:gd name="T12" fmla="*/ 12 w 17"/>
              <a:gd name="T13" fmla="*/ 6 h 33"/>
              <a:gd name="T14" fmla="*/ 2 w 17"/>
              <a:gd name="T15" fmla="*/ 17 h 33"/>
              <a:gd name="T16" fmla="*/ 6 w 17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">
                <a:moveTo>
                  <a:pt x="6" y="33"/>
                </a:moveTo>
                <a:cubicBezTo>
                  <a:pt x="5" y="31"/>
                  <a:pt x="6" y="29"/>
                  <a:pt x="7" y="27"/>
                </a:cubicBezTo>
                <a:cubicBezTo>
                  <a:pt x="8" y="24"/>
                  <a:pt x="9" y="22"/>
                  <a:pt x="11" y="20"/>
                </a:cubicBezTo>
                <a:cubicBezTo>
                  <a:pt x="13" y="17"/>
                  <a:pt x="15" y="15"/>
                  <a:pt x="16" y="11"/>
                </a:cubicBezTo>
                <a:cubicBezTo>
                  <a:pt x="17" y="8"/>
                  <a:pt x="17" y="4"/>
                  <a:pt x="16" y="0"/>
                </a:cubicBezTo>
                <a:cubicBezTo>
                  <a:pt x="16" y="1"/>
                  <a:pt x="15" y="2"/>
                  <a:pt x="15" y="2"/>
                </a:cubicBezTo>
                <a:cubicBezTo>
                  <a:pt x="14" y="4"/>
                  <a:pt x="13" y="5"/>
                  <a:pt x="12" y="6"/>
                </a:cubicBezTo>
                <a:cubicBezTo>
                  <a:pt x="8" y="10"/>
                  <a:pt x="4" y="12"/>
                  <a:pt x="2" y="17"/>
                </a:cubicBezTo>
                <a:cubicBezTo>
                  <a:pt x="0" y="23"/>
                  <a:pt x="1" y="29"/>
                  <a:pt x="6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$ļíḋé">
            <a:extLst>
              <a:ext uri="{FF2B5EF4-FFF2-40B4-BE49-F238E27FC236}">
                <a16:creationId xmlns:a16="http://schemas.microsoft.com/office/drawing/2014/main" id="{ED16D030-BD60-4EB7-991F-FB79F5800A3C}"/>
              </a:ext>
            </a:extLst>
          </p:cNvPr>
          <p:cNvSpPr/>
          <p:nvPr/>
        </p:nvSpPr>
        <p:spPr bwMode="auto">
          <a:xfrm>
            <a:off x="10251024" y="2220087"/>
            <a:ext cx="165338" cy="165338"/>
          </a:xfrm>
          <a:custGeom>
            <a:avLst/>
            <a:gdLst>
              <a:gd name="T0" fmla="*/ 7 w 32"/>
              <a:gd name="T1" fmla="*/ 30 h 32"/>
              <a:gd name="T2" fmla="*/ 16 w 32"/>
              <a:gd name="T3" fmla="*/ 32 h 32"/>
              <a:gd name="T4" fmla="*/ 32 w 32"/>
              <a:gd name="T5" fmla="*/ 16 h 32"/>
              <a:gd name="T6" fmla="*/ 16 w 32"/>
              <a:gd name="T7" fmla="*/ 0 h 32"/>
              <a:gd name="T8" fmla="*/ 0 w 32"/>
              <a:gd name="T9" fmla="*/ 14 h 32"/>
              <a:gd name="T10" fmla="*/ 16 w 32"/>
              <a:gd name="T11" fmla="*/ 14 h 32"/>
              <a:gd name="T12" fmla="*/ 21 w 32"/>
              <a:gd name="T13" fmla="*/ 14 h 32"/>
              <a:gd name="T14" fmla="*/ 18 w 32"/>
              <a:gd name="T15" fmla="*/ 18 h 32"/>
              <a:gd name="T16" fmla="*/ 7 w 32"/>
              <a:gd name="T1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7" y="30"/>
                </a:moveTo>
                <a:cubicBezTo>
                  <a:pt x="10" y="31"/>
                  <a:pt x="13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8" y="0"/>
                  <a:pt x="1" y="6"/>
                  <a:pt x="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8" y="18"/>
                  <a:pt x="18" y="18"/>
                  <a:pt x="18" y="18"/>
                </a:cubicBezTo>
                <a:lnTo>
                  <a:pt x="7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$ļîḑé">
            <a:extLst>
              <a:ext uri="{FF2B5EF4-FFF2-40B4-BE49-F238E27FC236}">
                <a16:creationId xmlns:a16="http://schemas.microsoft.com/office/drawing/2014/main" id="{A517F378-F4C0-4C12-BC5D-9F7E9155D540}"/>
              </a:ext>
            </a:extLst>
          </p:cNvPr>
          <p:cNvSpPr/>
          <p:nvPr/>
        </p:nvSpPr>
        <p:spPr bwMode="auto">
          <a:xfrm>
            <a:off x="9986482" y="2303475"/>
            <a:ext cx="346492" cy="326364"/>
          </a:xfrm>
          <a:custGeom>
            <a:avLst/>
            <a:gdLst>
              <a:gd name="T0" fmla="*/ 30 w 67"/>
              <a:gd name="T1" fmla="*/ 34 h 63"/>
              <a:gd name="T2" fmla="*/ 30 w 67"/>
              <a:gd name="T3" fmla="*/ 36 h 63"/>
              <a:gd name="T4" fmla="*/ 30 w 67"/>
              <a:gd name="T5" fmla="*/ 37 h 63"/>
              <a:gd name="T6" fmla="*/ 30 w 67"/>
              <a:gd name="T7" fmla="*/ 58 h 63"/>
              <a:gd name="T8" fmla="*/ 22 w 67"/>
              <a:gd name="T9" fmla="*/ 63 h 63"/>
              <a:gd name="T10" fmla="*/ 44 w 67"/>
              <a:gd name="T11" fmla="*/ 63 h 63"/>
              <a:gd name="T12" fmla="*/ 37 w 67"/>
              <a:gd name="T13" fmla="*/ 58 h 63"/>
              <a:gd name="T14" fmla="*/ 37 w 67"/>
              <a:gd name="T15" fmla="*/ 37 h 63"/>
              <a:gd name="T16" fmla="*/ 37 w 67"/>
              <a:gd name="T17" fmla="*/ 36 h 63"/>
              <a:gd name="T18" fmla="*/ 37 w 67"/>
              <a:gd name="T19" fmla="*/ 34 h 63"/>
              <a:gd name="T20" fmla="*/ 56 w 67"/>
              <a:gd name="T21" fmla="*/ 12 h 63"/>
              <a:gd name="T22" fmla="*/ 67 w 67"/>
              <a:gd name="T23" fmla="*/ 0 h 63"/>
              <a:gd name="T24" fmla="*/ 51 w 67"/>
              <a:gd name="T25" fmla="*/ 0 h 63"/>
              <a:gd name="T26" fmla="*/ 0 w 67"/>
              <a:gd name="T27" fmla="*/ 0 h 63"/>
              <a:gd name="T28" fmla="*/ 30 w 67"/>
              <a:gd name="T2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63">
                <a:moveTo>
                  <a:pt x="30" y="34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58"/>
                  <a:pt x="30" y="58"/>
                  <a:pt x="30" y="58"/>
                </a:cubicBezTo>
                <a:cubicBezTo>
                  <a:pt x="25" y="58"/>
                  <a:pt x="22" y="61"/>
                  <a:pt x="22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1"/>
                  <a:pt x="41" y="59"/>
                  <a:pt x="3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4"/>
                  <a:pt x="37" y="34"/>
                  <a:pt x="37" y="34"/>
                </a:cubicBezTo>
                <a:cubicBezTo>
                  <a:pt x="56" y="12"/>
                  <a:pt x="56" y="12"/>
                  <a:pt x="56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ŝľíďé">
            <a:extLst>
              <a:ext uri="{FF2B5EF4-FFF2-40B4-BE49-F238E27FC236}">
                <a16:creationId xmlns:a16="http://schemas.microsoft.com/office/drawing/2014/main" id="{E6A0C33D-57B9-457F-8858-67CB5AE63373}"/>
              </a:ext>
            </a:extLst>
          </p:cNvPr>
          <p:cNvSpPr/>
          <p:nvPr/>
        </p:nvSpPr>
        <p:spPr bwMode="auto">
          <a:xfrm>
            <a:off x="9825457" y="1941168"/>
            <a:ext cx="258791" cy="159588"/>
          </a:xfrm>
          <a:custGeom>
            <a:avLst/>
            <a:gdLst>
              <a:gd name="T0" fmla="*/ 141 w 180"/>
              <a:gd name="T1" fmla="*/ 61 h 111"/>
              <a:gd name="T2" fmla="*/ 180 w 180"/>
              <a:gd name="T3" fmla="*/ 61 h 111"/>
              <a:gd name="T4" fmla="*/ 180 w 180"/>
              <a:gd name="T5" fmla="*/ 111 h 111"/>
              <a:gd name="T6" fmla="*/ 141 w 180"/>
              <a:gd name="T7" fmla="*/ 111 h 111"/>
              <a:gd name="T8" fmla="*/ 141 w 180"/>
              <a:gd name="T9" fmla="*/ 100 h 111"/>
              <a:gd name="T10" fmla="*/ 155 w 180"/>
              <a:gd name="T11" fmla="*/ 100 h 111"/>
              <a:gd name="T12" fmla="*/ 155 w 180"/>
              <a:gd name="T13" fmla="*/ 79 h 111"/>
              <a:gd name="T14" fmla="*/ 141 w 180"/>
              <a:gd name="T15" fmla="*/ 79 h 111"/>
              <a:gd name="T16" fmla="*/ 141 w 180"/>
              <a:gd name="T17" fmla="*/ 61 h 111"/>
              <a:gd name="T18" fmla="*/ 90 w 180"/>
              <a:gd name="T19" fmla="*/ 61 h 111"/>
              <a:gd name="T20" fmla="*/ 141 w 180"/>
              <a:gd name="T21" fmla="*/ 61 h 111"/>
              <a:gd name="T22" fmla="*/ 141 w 180"/>
              <a:gd name="T23" fmla="*/ 79 h 111"/>
              <a:gd name="T24" fmla="*/ 126 w 180"/>
              <a:gd name="T25" fmla="*/ 79 h 111"/>
              <a:gd name="T26" fmla="*/ 126 w 180"/>
              <a:gd name="T27" fmla="*/ 100 h 111"/>
              <a:gd name="T28" fmla="*/ 126 w 180"/>
              <a:gd name="T29" fmla="*/ 100 h 111"/>
              <a:gd name="T30" fmla="*/ 141 w 180"/>
              <a:gd name="T31" fmla="*/ 100 h 111"/>
              <a:gd name="T32" fmla="*/ 141 w 180"/>
              <a:gd name="T33" fmla="*/ 111 h 111"/>
              <a:gd name="T34" fmla="*/ 90 w 180"/>
              <a:gd name="T35" fmla="*/ 111 h 111"/>
              <a:gd name="T36" fmla="*/ 90 w 180"/>
              <a:gd name="T37" fmla="*/ 100 h 111"/>
              <a:gd name="T38" fmla="*/ 105 w 180"/>
              <a:gd name="T39" fmla="*/ 100 h 111"/>
              <a:gd name="T40" fmla="*/ 105 w 180"/>
              <a:gd name="T41" fmla="*/ 79 h 111"/>
              <a:gd name="T42" fmla="*/ 90 w 180"/>
              <a:gd name="T43" fmla="*/ 79 h 111"/>
              <a:gd name="T44" fmla="*/ 90 w 180"/>
              <a:gd name="T45" fmla="*/ 61 h 111"/>
              <a:gd name="T46" fmla="*/ 65 w 180"/>
              <a:gd name="T47" fmla="*/ 0 h 111"/>
              <a:gd name="T48" fmla="*/ 65 w 180"/>
              <a:gd name="T49" fmla="*/ 61 h 111"/>
              <a:gd name="T50" fmla="*/ 90 w 180"/>
              <a:gd name="T51" fmla="*/ 61 h 111"/>
              <a:gd name="T52" fmla="*/ 90 w 180"/>
              <a:gd name="T53" fmla="*/ 79 h 111"/>
              <a:gd name="T54" fmla="*/ 76 w 180"/>
              <a:gd name="T55" fmla="*/ 79 h 111"/>
              <a:gd name="T56" fmla="*/ 76 w 180"/>
              <a:gd name="T57" fmla="*/ 100 h 111"/>
              <a:gd name="T58" fmla="*/ 76 w 180"/>
              <a:gd name="T59" fmla="*/ 100 h 111"/>
              <a:gd name="T60" fmla="*/ 90 w 180"/>
              <a:gd name="T61" fmla="*/ 100 h 111"/>
              <a:gd name="T62" fmla="*/ 90 w 180"/>
              <a:gd name="T63" fmla="*/ 111 h 111"/>
              <a:gd name="T64" fmla="*/ 40 w 180"/>
              <a:gd name="T65" fmla="*/ 111 h 111"/>
              <a:gd name="T66" fmla="*/ 40 w 180"/>
              <a:gd name="T67" fmla="*/ 100 h 111"/>
              <a:gd name="T68" fmla="*/ 54 w 180"/>
              <a:gd name="T69" fmla="*/ 100 h 111"/>
              <a:gd name="T70" fmla="*/ 54 w 180"/>
              <a:gd name="T71" fmla="*/ 79 h 111"/>
              <a:gd name="T72" fmla="*/ 40 w 180"/>
              <a:gd name="T73" fmla="*/ 79 h 111"/>
              <a:gd name="T74" fmla="*/ 40 w 180"/>
              <a:gd name="T75" fmla="*/ 0 h 111"/>
              <a:gd name="T76" fmla="*/ 65 w 180"/>
              <a:gd name="T77" fmla="*/ 0 h 111"/>
              <a:gd name="T78" fmla="*/ 40 w 180"/>
              <a:gd name="T79" fmla="*/ 111 h 111"/>
              <a:gd name="T80" fmla="*/ 0 w 180"/>
              <a:gd name="T81" fmla="*/ 111 h 111"/>
              <a:gd name="T82" fmla="*/ 0 w 180"/>
              <a:gd name="T83" fmla="*/ 61 h 111"/>
              <a:gd name="T84" fmla="*/ 22 w 180"/>
              <a:gd name="T85" fmla="*/ 61 h 111"/>
              <a:gd name="T86" fmla="*/ 22 w 180"/>
              <a:gd name="T87" fmla="*/ 0 h 111"/>
              <a:gd name="T88" fmla="*/ 40 w 180"/>
              <a:gd name="T89" fmla="*/ 0 h 111"/>
              <a:gd name="T90" fmla="*/ 40 w 180"/>
              <a:gd name="T91" fmla="*/ 79 h 111"/>
              <a:gd name="T92" fmla="*/ 25 w 180"/>
              <a:gd name="T93" fmla="*/ 79 h 111"/>
              <a:gd name="T94" fmla="*/ 25 w 180"/>
              <a:gd name="T95" fmla="*/ 100 h 111"/>
              <a:gd name="T96" fmla="*/ 25 w 180"/>
              <a:gd name="T97" fmla="*/ 100 h 111"/>
              <a:gd name="T98" fmla="*/ 40 w 180"/>
              <a:gd name="T99" fmla="*/ 100 h 111"/>
              <a:gd name="T100" fmla="*/ 40 w 180"/>
              <a:gd name="T10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1">
                <a:moveTo>
                  <a:pt x="141" y="61"/>
                </a:moveTo>
                <a:lnTo>
                  <a:pt x="180" y="61"/>
                </a:lnTo>
                <a:lnTo>
                  <a:pt x="180" y="111"/>
                </a:lnTo>
                <a:lnTo>
                  <a:pt x="141" y="111"/>
                </a:lnTo>
                <a:lnTo>
                  <a:pt x="141" y="100"/>
                </a:lnTo>
                <a:lnTo>
                  <a:pt x="155" y="100"/>
                </a:lnTo>
                <a:lnTo>
                  <a:pt x="155" y="79"/>
                </a:lnTo>
                <a:lnTo>
                  <a:pt x="141" y="79"/>
                </a:lnTo>
                <a:lnTo>
                  <a:pt x="141" y="61"/>
                </a:lnTo>
                <a:close/>
                <a:moveTo>
                  <a:pt x="90" y="61"/>
                </a:moveTo>
                <a:lnTo>
                  <a:pt x="141" y="61"/>
                </a:lnTo>
                <a:lnTo>
                  <a:pt x="141" y="79"/>
                </a:lnTo>
                <a:lnTo>
                  <a:pt x="126" y="79"/>
                </a:lnTo>
                <a:lnTo>
                  <a:pt x="126" y="100"/>
                </a:lnTo>
                <a:lnTo>
                  <a:pt x="126" y="100"/>
                </a:lnTo>
                <a:lnTo>
                  <a:pt x="141" y="100"/>
                </a:lnTo>
                <a:lnTo>
                  <a:pt x="141" y="111"/>
                </a:lnTo>
                <a:lnTo>
                  <a:pt x="90" y="111"/>
                </a:lnTo>
                <a:lnTo>
                  <a:pt x="90" y="100"/>
                </a:lnTo>
                <a:lnTo>
                  <a:pt x="105" y="100"/>
                </a:lnTo>
                <a:lnTo>
                  <a:pt x="105" y="79"/>
                </a:lnTo>
                <a:lnTo>
                  <a:pt x="90" y="79"/>
                </a:lnTo>
                <a:lnTo>
                  <a:pt x="90" y="61"/>
                </a:lnTo>
                <a:close/>
                <a:moveTo>
                  <a:pt x="65" y="0"/>
                </a:moveTo>
                <a:lnTo>
                  <a:pt x="65" y="61"/>
                </a:lnTo>
                <a:lnTo>
                  <a:pt x="90" y="61"/>
                </a:lnTo>
                <a:lnTo>
                  <a:pt x="90" y="79"/>
                </a:lnTo>
                <a:lnTo>
                  <a:pt x="76" y="79"/>
                </a:lnTo>
                <a:lnTo>
                  <a:pt x="76" y="100"/>
                </a:lnTo>
                <a:lnTo>
                  <a:pt x="76" y="100"/>
                </a:lnTo>
                <a:lnTo>
                  <a:pt x="90" y="100"/>
                </a:lnTo>
                <a:lnTo>
                  <a:pt x="90" y="111"/>
                </a:lnTo>
                <a:lnTo>
                  <a:pt x="40" y="111"/>
                </a:lnTo>
                <a:lnTo>
                  <a:pt x="40" y="100"/>
                </a:lnTo>
                <a:lnTo>
                  <a:pt x="54" y="100"/>
                </a:lnTo>
                <a:lnTo>
                  <a:pt x="54" y="79"/>
                </a:lnTo>
                <a:lnTo>
                  <a:pt x="40" y="79"/>
                </a:lnTo>
                <a:lnTo>
                  <a:pt x="40" y="0"/>
                </a:lnTo>
                <a:lnTo>
                  <a:pt x="65" y="0"/>
                </a:lnTo>
                <a:close/>
                <a:moveTo>
                  <a:pt x="40" y="111"/>
                </a:moveTo>
                <a:lnTo>
                  <a:pt x="0" y="111"/>
                </a:lnTo>
                <a:lnTo>
                  <a:pt x="0" y="61"/>
                </a:lnTo>
                <a:lnTo>
                  <a:pt x="22" y="61"/>
                </a:lnTo>
                <a:lnTo>
                  <a:pt x="22" y="0"/>
                </a:lnTo>
                <a:lnTo>
                  <a:pt x="40" y="0"/>
                </a:lnTo>
                <a:lnTo>
                  <a:pt x="40" y="79"/>
                </a:lnTo>
                <a:lnTo>
                  <a:pt x="25" y="79"/>
                </a:lnTo>
                <a:lnTo>
                  <a:pt x="25" y="100"/>
                </a:lnTo>
                <a:lnTo>
                  <a:pt x="25" y="100"/>
                </a:lnTo>
                <a:lnTo>
                  <a:pt x="40" y="100"/>
                </a:lnTo>
                <a:lnTo>
                  <a:pt x="40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ś1îdè">
            <a:extLst>
              <a:ext uri="{FF2B5EF4-FFF2-40B4-BE49-F238E27FC236}">
                <a16:creationId xmlns:a16="http://schemas.microsoft.com/office/drawing/2014/main" id="{1CBBCA86-C1D6-43E9-8201-1AC42AB25D15}"/>
              </a:ext>
            </a:extLst>
          </p:cNvPr>
          <p:cNvSpPr/>
          <p:nvPr/>
        </p:nvSpPr>
        <p:spPr bwMode="auto">
          <a:xfrm>
            <a:off x="9799579" y="2110820"/>
            <a:ext cx="347930" cy="109267"/>
          </a:xfrm>
          <a:custGeom>
            <a:avLst/>
            <a:gdLst>
              <a:gd name="T0" fmla="*/ 7 w 242"/>
              <a:gd name="T1" fmla="*/ 76 h 76"/>
              <a:gd name="T2" fmla="*/ 0 w 242"/>
              <a:gd name="T3" fmla="*/ 0 h 76"/>
              <a:gd name="T4" fmla="*/ 242 w 242"/>
              <a:gd name="T5" fmla="*/ 0 h 76"/>
              <a:gd name="T6" fmla="*/ 213 w 242"/>
              <a:gd name="T7" fmla="*/ 76 h 76"/>
              <a:gd name="T8" fmla="*/ 7 w 242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76">
                <a:moveTo>
                  <a:pt x="7" y="76"/>
                </a:moveTo>
                <a:lnTo>
                  <a:pt x="0" y="0"/>
                </a:lnTo>
                <a:lnTo>
                  <a:pt x="242" y="0"/>
                </a:lnTo>
                <a:lnTo>
                  <a:pt x="213" y="76"/>
                </a:lnTo>
                <a:lnTo>
                  <a:pt x="7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îšliḑé">
            <a:extLst>
              <a:ext uri="{FF2B5EF4-FFF2-40B4-BE49-F238E27FC236}">
                <a16:creationId xmlns:a16="http://schemas.microsoft.com/office/drawing/2014/main" id="{921A8FB2-6AB0-4758-896A-3D003E91DCDF}"/>
              </a:ext>
            </a:extLst>
          </p:cNvPr>
          <p:cNvSpPr/>
          <p:nvPr/>
        </p:nvSpPr>
        <p:spPr bwMode="auto">
          <a:xfrm>
            <a:off x="7831330" y="5976865"/>
            <a:ext cx="232912" cy="232912"/>
          </a:xfrm>
          <a:custGeom>
            <a:avLst/>
            <a:gdLst>
              <a:gd name="T0" fmla="*/ 22 w 45"/>
              <a:gd name="T1" fmla="*/ 42 h 45"/>
              <a:gd name="T2" fmla="*/ 26 w 45"/>
              <a:gd name="T3" fmla="*/ 42 h 45"/>
              <a:gd name="T4" fmla="*/ 27 w 45"/>
              <a:gd name="T5" fmla="*/ 45 h 45"/>
              <a:gd name="T6" fmla="*/ 35 w 45"/>
              <a:gd name="T7" fmla="*/ 41 h 45"/>
              <a:gd name="T8" fmla="*/ 34 w 45"/>
              <a:gd name="T9" fmla="*/ 38 h 45"/>
              <a:gd name="T10" fmla="*/ 38 w 45"/>
              <a:gd name="T11" fmla="*/ 33 h 45"/>
              <a:gd name="T12" fmla="*/ 42 w 45"/>
              <a:gd name="T13" fmla="*/ 35 h 45"/>
              <a:gd name="T14" fmla="*/ 45 w 45"/>
              <a:gd name="T15" fmla="*/ 27 h 45"/>
              <a:gd name="T16" fmla="*/ 42 w 45"/>
              <a:gd name="T17" fmla="*/ 26 h 45"/>
              <a:gd name="T18" fmla="*/ 41 w 45"/>
              <a:gd name="T19" fmla="*/ 19 h 45"/>
              <a:gd name="T20" fmla="*/ 45 w 45"/>
              <a:gd name="T21" fmla="*/ 17 h 45"/>
              <a:gd name="T22" fmla="*/ 41 w 45"/>
              <a:gd name="T23" fmla="*/ 10 h 45"/>
              <a:gd name="T24" fmla="*/ 38 w 45"/>
              <a:gd name="T25" fmla="*/ 11 h 45"/>
              <a:gd name="T26" fmla="*/ 33 w 45"/>
              <a:gd name="T27" fmla="*/ 6 h 45"/>
              <a:gd name="T28" fmla="*/ 35 w 45"/>
              <a:gd name="T29" fmla="*/ 3 h 45"/>
              <a:gd name="T30" fmla="*/ 27 w 45"/>
              <a:gd name="T31" fmla="*/ 0 h 45"/>
              <a:gd name="T32" fmla="*/ 26 w 45"/>
              <a:gd name="T33" fmla="*/ 3 h 45"/>
              <a:gd name="T34" fmla="*/ 22 w 45"/>
              <a:gd name="T35" fmla="*/ 3 h 45"/>
              <a:gd name="T36" fmla="*/ 22 w 45"/>
              <a:gd name="T37" fmla="*/ 9 h 45"/>
              <a:gd name="T38" fmla="*/ 34 w 45"/>
              <a:gd name="T39" fmla="*/ 17 h 45"/>
              <a:gd name="T40" fmla="*/ 27 w 45"/>
              <a:gd name="T41" fmla="*/ 34 h 45"/>
              <a:gd name="T42" fmla="*/ 22 w 45"/>
              <a:gd name="T43" fmla="*/ 35 h 45"/>
              <a:gd name="T44" fmla="*/ 22 w 45"/>
              <a:gd name="T45" fmla="*/ 35 h 45"/>
              <a:gd name="T46" fmla="*/ 22 w 45"/>
              <a:gd name="T47" fmla="*/ 42 h 45"/>
              <a:gd name="T48" fmla="*/ 3 w 45"/>
              <a:gd name="T49" fmla="*/ 26 h 45"/>
              <a:gd name="T50" fmla="*/ 0 w 45"/>
              <a:gd name="T51" fmla="*/ 27 h 45"/>
              <a:gd name="T52" fmla="*/ 3 w 45"/>
              <a:gd name="T53" fmla="*/ 35 h 45"/>
              <a:gd name="T54" fmla="*/ 6 w 45"/>
              <a:gd name="T55" fmla="*/ 34 h 45"/>
              <a:gd name="T56" fmla="*/ 11 w 45"/>
              <a:gd name="T57" fmla="*/ 38 h 45"/>
              <a:gd name="T58" fmla="*/ 10 w 45"/>
              <a:gd name="T59" fmla="*/ 42 h 45"/>
              <a:gd name="T60" fmla="*/ 18 w 45"/>
              <a:gd name="T61" fmla="*/ 45 h 45"/>
              <a:gd name="T62" fmla="*/ 19 w 45"/>
              <a:gd name="T63" fmla="*/ 42 h 45"/>
              <a:gd name="T64" fmla="*/ 22 w 45"/>
              <a:gd name="T65" fmla="*/ 42 h 45"/>
              <a:gd name="T66" fmla="*/ 22 w 45"/>
              <a:gd name="T67" fmla="*/ 35 h 45"/>
              <a:gd name="T68" fmla="*/ 10 w 45"/>
              <a:gd name="T69" fmla="*/ 28 h 45"/>
              <a:gd name="T70" fmla="*/ 17 w 45"/>
              <a:gd name="T71" fmla="*/ 10 h 45"/>
              <a:gd name="T72" fmla="*/ 17 w 45"/>
              <a:gd name="T73" fmla="*/ 10 h 45"/>
              <a:gd name="T74" fmla="*/ 22 w 45"/>
              <a:gd name="T75" fmla="*/ 9 h 45"/>
              <a:gd name="T76" fmla="*/ 22 w 45"/>
              <a:gd name="T77" fmla="*/ 9 h 45"/>
              <a:gd name="T78" fmla="*/ 22 w 45"/>
              <a:gd name="T79" fmla="*/ 3 h 45"/>
              <a:gd name="T80" fmla="*/ 19 w 45"/>
              <a:gd name="T81" fmla="*/ 3 h 45"/>
              <a:gd name="T82" fmla="*/ 17 w 45"/>
              <a:gd name="T83" fmla="*/ 0 h 45"/>
              <a:gd name="T84" fmla="*/ 10 w 45"/>
              <a:gd name="T85" fmla="*/ 3 h 45"/>
              <a:gd name="T86" fmla="*/ 11 w 45"/>
              <a:gd name="T87" fmla="*/ 7 h 45"/>
              <a:gd name="T88" fmla="*/ 6 w 45"/>
              <a:gd name="T89" fmla="*/ 11 h 45"/>
              <a:gd name="T90" fmla="*/ 3 w 45"/>
              <a:gd name="T91" fmla="*/ 10 h 45"/>
              <a:gd name="T92" fmla="*/ 0 w 45"/>
              <a:gd name="T93" fmla="*/ 18 h 45"/>
              <a:gd name="T94" fmla="*/ 3 w 45"/>
              <a:gd name="T95" fmla="*/ 19 h 45"/>
              <a:gd name="T96" fmla="*/ 3 w 45"/>
              <a:gd name="T97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5">
                <a:moveTo>
                  <a:pt x="22" y="42"/>
                </a:moveTo>
                <a:cubicBezTo>
                  <a:pt x="24" y="42"/>
                  <a:pt x="25" y="42"/>
                  <a:pt x="26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7" y="35"/>
                  <a:pt x="38" y="33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27"/>
                  <a:pt x="45" y="27"/>
                  <a:pt x="45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3"/>
                  <a:pt x="42" y="21"/>
                  <a:pt x="41" y="19"/>
                </a:cubicBezTo>
                <a:cubicBezTo>
                  <a:pt x="45" y="17"/>
                  <a:pt x="45" y="17"/>
                  <a:pt x="45" y="17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9"/>
                  <a:pt x="35" y="8"/>
                  <a:pt x="33" y="6"/>
                </a:cubicBezTo>
                <a:cubicBezTo>
                  <a:pt x="35" y="3"/>
                  <a:pt x="35" y="3"/>
                  <a:pt x="35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8" y="9"/>
                  <a:pt x="32" y="12"/>
                  <a:pt x="34" y="17"/>
                </a:cubicBezTo>
                <a:cubicBezTo>
                  <a:pt x="37" y="24"/>
                  <a:pt x="34" y="32"/>
                  <a:pt x="27" y="34"/>
                </a:cubicBezTo>
                <a:cubicBezTo>
                  <a:pt x="26" y="35"/>
                  <a:pt x="24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lnTo>
                  <a:pt x="22" y="42"/>
                </a:lnTo>
                <a:close/>
                <a:moveTo>
                  <a:pt x="3" y="26"/>
                </a:moveTo>
                <a:cubicBezTo>
                  <a:pt x="0" y="27"/>
                  <a:pt x="0" y="27"/>
                  <a:pt x="0" y="27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6"/>
                  <a:pt x="9" y="37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5"/>
                  <a:pt x="12" y="32"/>
                  <a:pt x="10" y="28"/>
                </a:cubicBezTo>
                <a:cubicBezTo>
                  <a:pt x="7" y="21"/>
                  <a:pt x="11" y="13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8" y="9"/>
                  <a:pt x="6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4"/>
                  <a:pt x="3" y="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ṣļídé">
            <a:extLst>
              <a:ext uri="{FF2B5EF4-FFF2-40B4-BE49-F238E27FC236}">
                <a16:creationId xmlns:a16="http://schemas.microsoft.com/office/drawing/2014/main" id="{F80C96AB-AFC9-450D-A7CF-872A74FBCC8B}"/>
              </a:ext>
            </a:extLst>
          </p:cNvPr>
          <p:cNvSpPr/>
          <p:nvPr/>
        </p:nvSpPr>
        <p:spPr bwMode="auto">
          <a:xfrm>
            <a:off x="11017333" y="4562143"/>
            <a:ext cx="129395" cy="125082"/>
          </a:xfrm>
          <a:custGeom>
            <a:avLst/>
            <a:gdLst>
              <a:gd name="T0" fmla="*/ 4 w 25"/>
              <a:gd name="T1" fmla="*/ 24 h 24"/>
              <a:gd name="T2" fmla="*/ 8 w 25"/>
              <a:gd name="T3" fmla="*/ 20 h 24"/>
              <a:gd name="T4" fmla="*/ 8 w 25"/>
              <a:gd name="T5" fmla="*/ 20 h 24"/>
              <a:gd name="T6" fmla="*/ 8 w 25"/>
              <a:gd name="T7" fmla="*/ 6 h 24"/>
              <a:gd name="T8" fmla="*/ 23 w 25"/>
              <a:gd name="T9" fmla="*/ 6 h 24"/>
              <a:gd name="T10" fmla="*/ 23 w 25"/>
              <a:gd name="T11" fmla="*/ 16 h 24"/>
              <a:gd name="T12" fmla="*/ 21 w 25"/>
              <a:gd name="T13" fmla="*/ 15 h 24"/>
              <a:gd name="T14" fmla="*/ 17 w 25"/>
              <a:gd name="T15" fmla="*/ 20 h 24"/>
              <a:gd name="T16" fmla="*/ 21 w 25"/>
              <a:gd name="T17" fmla="*/ 24 h 24"/>
              <a:gd name="T18" fmla="*/ 25 w 25"/>
              <a:gd name="T19" fmla="*/ 20 h 24"/>
              <a:gd name="T20" fmla="*/ 25 w 25"/>
              <a:gd name="T21" fmla="*/ 20 h 24"/>
              <a:gd name="T22" fmla="*/ 25 w 25"/>
              <a:gd name="T23" fmla="*/ 20 h 24"/>
              <a:gd name="T24" fmla="*/ 25 w 25"/>
              <a:gd name="T25" fmla="*/ 6 h 24"/>
              <a:gd name="T26" fmla="*/ 25 w 25"/>
              <a:gd name="T27" fmla="*/ 0 h 24"/>
              <a:gd name="T28" fmla="*/ 23 w 25"/>
              <a:gd name="T29" fmla="*/ 0 h 24"/>
              <a:gd name="T30" fmla="*/ 8 w 25"/>
              <a:gd name="T31" fmla="*/ 0 h 24"/>
              <a:gd name="T32" fmla="*/ 6 w 25"/>
              <a:gd name="T33" fmla="*/ 0 h 24"/>
              <a:gd name="T34" fmla="*/ 6 w 25"/>
              <a:gd name="T35" fmla="*/ 6 h 24"/>
              <a:gd name="T36" fmla="*/ 6 w 25"/>
              <a:gd name="T37" fmla="*/ 16 h 24"/>
              <a:gd name="T38" fmla="*/ 4 w 25"/>
              <a:gd name="T39" fmla="*/ 15 h 24"/>
              <a:gd name="T40" fmla="*/ 0 w 25"/>
              <a:gd name="T41" fmla="*/ 20 h 24"/>
              <a:gd name="T42" fmla="*/ 4 w 25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4" y="24"/>
                </a:moveTo>
                <a:cubicBezTo>
                  <a:pt x="7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"/>
                  <a:pt x="8" y="6"/>
                  <a:pt x="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5"/>
                  <a:pt x="21" y="15"/>
                </a:cubicBezTo>
                <a:cubicBezTo>
                  <a:pt x="18" y="15"/>
                  <a:pt x="17" y="17"/>
                  <a:pt x="17" y="20"/>
                </a:cubicBezTo>
                <a:cubicBezTo>
                  <a:pt x="17" y="22"/>
                  <a:pt x="18" y="24"/>
                  <a:pt x="21" y="24"/>
                </a:cubicBezTo>
                <a:cubicBezTo>
                  <a:pt x="23" y="24"/>
                  <a:pt x="25" y="22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4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S1îḋè">
            <a:extLst>
              <a:ext uri="{FF2B5EF4-FFF2-40B4-BE49-F238E27FC236}">
                <a16:creationId xmlns:a16="http://schemas.microsoft.com/office/drawing/2014/main" id="{461DCCC4-A015-48C5-A968-EC07D83963A4}"/>
              </a:ext>
            </a:extLst>
          </p:cNvPr>
          <p:cNvSpPr/>
          <p:nvPr/>
        </p:nvSpPr>
        <p:spPr bwMode="auto">
          <a:xfrm>
            <a:off x="10716848" y="2727604"/>
            <a:ext cx="135147" cy="125082"/>
          </a:xfrm>
          <a:custGeom>
            <a:avLst/>
            <a:gdLst>
              <a:gd name="T0" fmla="*/ 5 w 26"/>
              <a:gd name="T1" fmla="*/ 24 h 24"/>
              <a:gd name="T2" fmla="*/ 9 w 26"/>
              <a:gd name="T3" fmla="*/ 20 h 24"/>
              <a:gd name="T4" fmla="*/ 9 w 26"/>
              <a:gd name="T5" fmla="*/ 20 h 24"/>
              <a:gd name="T6" fmla="*/ 9 w 26"/>
              <a:gd name="T7" fmla="*/ 6 h 24"/>
              <a:gd name="T8" fmla="*/ 23 w 26"/>
              <a:gd name="T9" fmla="*/ 6 h 24"/>
              <a:gd name="T10" fmla="*/ 23 w 26"/>
              <a:gd name="T11" fmla="*/ 16 h 24"/>
              <a:gd name="T12" fmla="*/ 21 w 26"/>
              <a:gd name="T13" fmla="*/ 15 h 24"/>
              <a:gd name="T14" fmla="*/ 17 w 26"/>
              <a:gd name="T15" fmla="*/ 20 h 24"/>
              <a:gd name="T16" fmla="*/ 21 w 26"/>
              <a:gd name="T17" fmla="*/ 24 h 24"/>
              <a:gd name="T18" fmla="*/ 26 w 26"/>
              <a:gd name="T19" fmla="*/ 20 h 24"/>
              <a:gd name="T20" fmla="*/ 26 w 26"/>
              <a:gd name="T21" fmla="*/ 20 h 24"/>
              <a:gd name="T22" fmla="*/ 26 w 26"/>
              <a:gd name="T23" fmla="*/ 20 h 24"/>
              <a:gd name="T24" fmla="*/ 26 w 26"/>
              <a:gd name="T25" fmla="*/ 6 h 24"/>
              <a:gd name="T26" fmla="*/ 26 w 26"/>
              <a:gd name="T27" fmla="*/ 0 h 24"/>
              <a:gd name="T28" fmla="*/ 23 w 26"/>
              <a:gd name="T29" fmla="*/ 0 h 24"/>
              <a:gd name="T30" fmla="*/ 9 w 26"/>
              <a:gd name="T31" fmla="*/ 0 h 24"/>
              <a:gd name="T32" fmla="*/ 6 w 26"/>
              <a:gd name="T33" fmla="*/ 0 h 24"/>
              <a:gd name="T34" fmla="*/ 6 w 26"/>
              <a:gd name="T35" fmla="*/ 6 h 24"/>
              <a:gd name="T36" fmla="*/ 6 w 26"/>
              <a:gd name="T37" fmla="*/ 16 h 24"/>
              <a:gd name="T38" fmla="*/ 5 w 26"/>
              <a:gd name="T39" fmla="*/ 15 h 24"/>
              <a:gd name="T40" fmla="*/ 0 w 26"/>
              <a:gd name="T41" fmla="*/ 20 h 24"/>
              <a:gd name="T42" fmla="*/ 5 w 26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5" y="24"/>
                </a:moveTo>
                <a:cubicBezTo>
                  <a:pt x="7" y="24"/>
                  <a:pt x="9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5"/>
                  <a:pt x="21" y="15"/>
                </a:cubicBezTo>
                <a:cubicBezTo>
                  <a:pt x="19" y="15"/>
                  <a:pt x="17" y="17"/>
                  <a:pt x="17" y="20"/>
                </a:cubicBezTo>
                <a:cubicBezTo>
                  <a:pt x="17" y="22"/>
                  <a:pt x="19" y="24"/>
                  <a:pt x="21" y="24"/>
                </a:cubicBezTo>
                <a:cubicBezTo>
                  <a:pt x="24" y="24"/>
                  <a:pt x="26" y="22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5"/>
                  <a:pt x="5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5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ŝľíďé">
            <a:extLst>
              <a:ext uri="{FF2B5EF4-FFF2-40B4-BE49-F238E27FC236}">
                <a16:creationId xmlns:a16="http://schemas.microsoft.com/office/drawing/2014/main" id="{B2E645E9-2FD5-444A-ACCE-AB660DB8ACF5}"/>
              </a:ext>
            </a:extLst>
          </p:cNvPr>
          <p:cNvSpPr/>
          <p:nvPr/>
        </p:nvSpPr>
        <p:spPr bwMode="auto">
          <a:xfrm>
            <a:off x="6643766" y="3365954"/>
            <a:ext cx="156712" cy="145211"/>
          </a:xfrm>
          <a:custGeom>
            <a:avLst/>
            <a:gdLst>
              <a:gd name="T0" fmla="*/ 5 w 30"/>
              <a:gd name="T1" fmla="*/ 28 h 28"/>
              <a:gd name="T2" fmla="*/ 10 w 30"/>
              <a:gd name="T3" fmla="*/ 23 h 28"/>
              <a:gd name="T4" fmla="*/ 10 w 30"/>
              <a:gd name="T5" fmla="*/ 23 h 28"/>
              <a:gd name="T6" fmla="*/ 10 w 30"/>
              <a:gd name="T7" fmla="*/ 6 h 28"/>
              <a:gd name="T8" fmla="*/ 27 w 30"/>
              <a:gd name="T9" fmla="*/ 6 h 28"/>
              <a:gd name="T10" fmla="*/ 27 w 30"/>
              <a:gd name="T11" fmla="*/ 18 h 28"/>
              <a:gd name="T12" fmla="*/ 25 w 30"/>
              <a:gd name="T13" fmla="*/ 18 h 28"/>
              <a:gd name="T14" fmla="*/ 20 w 30"/>
              <a:gd name="T15" fmla="*/ 23 h 28"/>
              <a:gd name="T16" fmla="*/ 25 w 30"/>
              <a:gd name="T17" fmla="*/ 28 h 28"/>
              <a:gd name="T18" fmla="*/ 30 w 30"/>
              <a:gd name="T19" fmla="*/ 23 h 28"/>
              <a:gd name="T20" fmla="*/ 30 w 30"/>
              <a:gd name="T21" fmla="*/ 23 h 28"/>
              <a:gd name="T22" fmla="*/ 30 w 30"/>
              <a:gd name="T23" fmla="*/ 23 h 28"/>
              <a:gd name="T24" fmla="*/ 30 w 30"/>
              <a:gd name="T25" fmla="*/ 6 h 28"/>
              <a:gd name="T26" fmla="*/ 30 w 30"/>
              <a:gd name="T27" fmla="*/ 0 h 28"/>
              <a:gd name="T28" fmla="*/ 27 w 30"/>
              <a:gd name="T29" fmla="*/ 0 h 28"/>
              <a:gd name="T30" fmla="*/ 10 w 30"/>
              <a:gd name="T31" fmla="*/ 0 h 28"/>
              <a:gd name="T32" fmla="*/ 7 w 30"/>
              <a:gd name="T33" fmla="*/ 0 h 28"/>
              <a:gd name="T34" fmla="*/ 7 w 30"/>
              <a:gd name="T35" fmla="*/ 6 h 28"/>
              <a:gd name="T36" fmla="*/ 7 w 30"/>
              <a:gd name="T37" fmla="*/ 18 h 28"/>
              <a:gd name="T38" fmla="*/ 5 w 30"/>
              <a:gd name="T39" fmla="*/ 18 h 28"/>
              <a:gd name="T40" fmla="*/ 0 w 30"/>
              <a:gd name="T41" fmla="*/ 23 h 28"/>
              <a:gd name="T42" fmla="*/ 5 w 30"/>
              <a:gd name="T4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5" y="28"/>
                </a:moveTo>
                <a:cubicBezTo>
                  <a:pt x="8" y="28"/>
                  <a:pt x="10" y="26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6"/>
                  <a:pt x="10" y="6"/>
                  <a:pt x="1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2" y="18"/>
                  <a:pt x="20" y="20"/>
                  <a:pt x="20" y="23"/>
                </a:cubicBezTo>
                <a:cubicBezTo>
                  <a:pt x="20" y="26"/>
                  <a:pt x="22" y="28"/>
                  <a:pt x="25" y="28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2" y="18"/>
                  <a:pt x="0" y="20"/>
                  <a:pt x="0" y="23"/>
                </a:cubicBezTo>
                <a:cubicBezTo>
                  <a:pt x="0" y="26"/>
                  <a:pt x="2" y="28"/>
                  <a:pt x="5" y="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iSľîde">
            <a:extLst>
              <a:ext uri="{FF2B5EF4-FFF2-40B4-BE49-F238E27FC236}">
                <a16:creationId xmlns:a16="http://schemas.microsoft.com/office/drawing/2014/main" id="{A84BBBF9-CD28-4C21-9DE5-85886DC8453C}"/>
              </a:ext>
            </a:extLst>
          </p:cNvPr>
          <p:cNvSpPr/>
          <p:nvPr/>
        </p:nvSpPr>
        <p:spPr bwMode="auto">
          <a:xfrm>
            <a:off x="7773820" y="5883413"/>
            <a:ext cx="93452" cy="119331"/>
          </a:xfrm>
          <a:custGeom>
            <a:avLst/>
            <a:gdLst>
              <a:gd name="T0" fmla="*/ 0 w 18"/>
              <a:gd name="T1" fmla="*/ 0 h 23"/>
              <a:gd name="T2" fmla="*/ 7 w 18"/>
              <a:gd name="T3" fmla="*/ 23 h 23"/>
              <a:gd name="T4" fmla="*/ 18 w 18"/>
              <a:gd name="T5" fmla="*/ 0 h 23"/>
              <a:gd name="T6" fmla="*/ 0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0" y="0"/>
                </a:moveTo>
                <a:cubicBezTo>
                  <a:pt x="1" y="9"/>
                  <a:pt x="3" y="17"/>
                  <a:pt x="7" y="23"/>
                </a:cubicBezTo>
                <a:cubicBezTo>
                  <a:pt x="13" y="17"/>
                  <a:pt x="18" y="9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s1iďè">
            <a:extLst>
              <a:ext uri="{FF2B5EF4-FFF2-40B4-BE49-F238E27FC236}">
                <a16:creationId xmlns:a16="http://schemas.microsoft.com/office/drawing/2014/main" id="{8BB4EB15-F9BA-4746-89A5-D3C8BD260DF1}"/>
              </a:ext>
            </a:extLst>
          </p:cNvPr>
          <p:cNvSpPr/>
          <p:nvPr/>
        </p:nvSpPr>
        <p:spPr bwMode="auto">
          <a:xfrm>
            <a:off x="7773820" y="5733889"/>
            <a:ext cx="93452" cy="119331"/>
          </a:xfrm>
          <a:custGeom>
            <a:avLst/>
            <a:gdLst>
              <a:gd name="T0" fmla="*/ 7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7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7" y="0"/>
                </a:moveTo>
                <a:cubicBezTo>
                  <a:pt x="3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3" y="6"/>
                  <a:pt x="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ŝḷiḑê">
            <a:extLst>
              <a:ext uri="{FF2B5EF4-FFF2-40B4-BE49-F238E27FC236}">
                <a16:creationId xmlns:a16="http://schemas.microsoft.com/office/drawing/2014/main" id="{97F045C8-B641-44AE-8266-2CED4362AB2D}"/>
              </a:ext>
            </a:extLst>
          </p:cNvPr>
          <p:cNvSpPr/>
          <p:nvPr/>
        </p:nvSpPr>
        <p:spPr bwMode="auto">
          <a:xfrm>
            <a:off x="7701934" y="5686444"/>
            <a:ext cx="81951" cy="166776"/>
          </a:xfrm>
          <a:custGeom>
            <a:avLst/>
            <a:gdLst>
              <a:gd name="T0" fmla="*/ 0 w 16"/>
              <a:gd name="T1" fmla="*/ 0 h 32"/>
              <a:gd name="T2" fmla="*/ 0 w 16"/>
              <a:gd name="T3" fmla="*/ 32 h 32"/>
              <a:gd name="T4" fmla="*/ 8 w 16"/>
              <a:gd name="T5" fmla="*/ 32 h 32"/>
              <a:gd name="T6" fmla="*/ 16 w 16"/>
              <a:gd name="T7" fmla="*/ 5 h 32"/>
              <a:gd name="T8" fmla="*/ 0 w 1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21"/>
                  <a:pt x="12" y="12"/>
                  <a:pt x="16" y="5"/>
                </a:cubicBezTo>
                <a:cubicBezTo>
                  <a:pt x="12" y="2"/>
                  <a:pt x="6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iśļïḓê">
            <a:extLst>
              <a:ext uri="{FF2B5EF4-FFF2-40B4-BE49-F238E27FC236}">
                <a16:creationId xmlns:a16="http://schemas.microsoft.com/office/drawing/2014/main" id="{ED2F3251-44E5-4868-8FF0-14F3458E078B}"/>
              </a:ext>
            </a:extLst>
          </p:cNvPr>
          <p:cNvSpPr/>
          <p:nvPr/>
        </p:nvSpPr>
        <p:spPr bwMode="auto">
          <a:xfrm>
            <a:off x="7586916" y="5883413"/>
            <a:ext cx="83388" cy="166776"/>
          </a:xfrm>
          <a:custGeom>
            <a:avLst/>
            <a:gdLst>
              <a:gd name="T0" fmla="*/ 16 w 16"/>
              <a:gd name="T1" fmla="*/ 32 h 32"/>
              <a:gd name="T2" fmla="*/ 16 w 16"/>
              <a:gd name="T3" fmla="*/ 0 h 32"/>
              <a:gd name="T4" fmla="*/ 8 w 16"/>
              <a:gd name="T5" fmla="*/ 0 h 32"/>
              <a:gd name="T6" fmla="*/ 0 w 16"/>
              <a:gd name="T7" fmla="*/ 27 h 32"/>
              <a:gd name="T8" fmla="*/ 16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16" y="32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1"/>
                  <a:pt x="4" y="20"/>
                  <a:pt x="0" y="27"/>
                </a:cubicBezTo>
                <a:cubicBezTo>
                  <a:pt x="5" y="30"/>
                  <a:pt x="10" y="32"/>
                  <a:pt x="16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îş1îďè">
            <a:extLst>
              <a:ext uri="{FF2B5EF4-FFF2-40B4-BE49-F238E27FC236}">
                <a16:creationId xmlns:a16="http://schemas.microsoft.com/office/drawing/2014/main" id="{A9121C25-FB16-4550-8124-3C0EB2990A8E}"/>
              </a:ext>
            </a:extLst>
          </p:cNvPr>
          <p:cNvSpPr/>
          <p:nvPr/>
        </p:nvSpPr>
        <p:spPr bwMode="auto">
          <a:xfrm>
            <a:off x="7586916" y="5686444"/>
            <a:ext cx="83388" cy="166776"/>
          </a:xfrm>
          <a:custGeom>
            <a:avLst/>
            <a:gdLst>
              <a:gd name="T0" fmla="*/ 8 w 16"/>
              <a:gd name="T1" fmla="*/ 32 h 32"/>
              <a:gd name="T2" fmla="*/ 16 w 16"/>
              <a:gd name="T3" fmla="*/ 32 h 32"/>
              <a:gd name="T4" fmla="*/ 16 w 16"/>
              <a:gd name="T5" fmla="*/ 0 h 32"/>
              <a:gd name="T6" fmla="*/ 0 w 16"/>
              <a:gd name="T7" fmla="*/ 6 h 32"/>
              <a:gd name="T8" fmla="*/ 8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0"/>
                  <a:pt x="5" y="2"/>
                  <a:pt x="0" y="6"/>
                </a:cubicBezTo>
                <a:cubicBezTo>
                  <a:pt x="4" y="12"/>
                  <a:pt x="7" y="21"/>
                  <a:pt x="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s1îdè">
            <a:extLst>
              <a:ext uri="{FF2B5EF4-FFF2-40B4-BE49-F238E27FC236}">
                <a16:creationId xmlns:a16="http://schemas.microsoft.com/office/drawing/2014/main" id="{26844210-E876-4D65-9714-D98945C1D272}"/>
              </a:ext>
            </a:extLst>
          </p:cNvPr>
          <p:cNvSpPr/>
          <p:nvPr/>
        </p:nvSpPr>
        <p:spPr bwMode="auto">
          <a:xfrm>
            <a:off x="7504965" y="5883413"/>
            <a:ext cx="93452" cy="119331"/>
          </a:xfrm>
          <a:custGeom>
            <a:avLst/>
            <a:gdLst>
              <a:gd name="T0" fmla="*/ 11 w 18"/>
              <a:gd name="T1" fmla="*/ 23 h 23"/>
              <a:gd name="T2" fmla="*/ 18 w 18"/>
              <a:gd name="T3" fmla="*/ 0 h 23"/>
              <a:gd name="T4" fmla="*/ 0 w 18"/>
              <a:gd name="T5" fmla="*/ 0 h 23"/>
              <a:gd name="T6" fmla="*/ 11 w 18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23"/>
                </a:moveTo>
                <a:cubicBezTo>
                  <a:pt x="15" y="17"/>
                  <a:pt x="18" y="9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5" y="17"/>
                  <a:pt x="11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íṥļîḍê">
            <a:extLst>
              <a:ext uri="{FF2B5EF4-FFF2-40B4-BE49-F238E27FC236}">
                <a16:creationId xmlns:a16="http://schemas.microsoft.com/office/drawing/2014/main" id="{B8289BA5-93F0-4E7C-BEA4-78D91CECBDC1}"/>
              </a:ext>
            </a:extLst>
          </p:cNvPr>
          <p:cNvSpPr/>
          <p:nvPr/>
        </p:nvSpPr>
        <p:spPr bwMode="auto">
          <a:xfrm>
            <a:off x="7504965" y="5733889"/>
            <a:ext cx="93452" cy="119331"/>
          </a:xfrm>
          <a:custGeom>
            <a:avLst/>
            <a:gdLst>
              <a:gd name="T0" fmla="*/ 11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11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0"/>
                </a:moveTo>
                <a:cubicBezTo>
                  <a:pt x="5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5" y="6"/>
                  <a:pt x="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ṩ1ïḋè">
            <a:extLst>
              <a:ext uri="{FF2B5EF4-FFF2-40B4-BE49-F238E27FC236}">
                <a16:creationId xmlns:a16="http://schemas.microsoft.com/office/drawing/2014/main" id="{F88600C6-3498-4DCA-9990-E682A59E0D6C}"/>
              </a:ext>
            </a:extLst>
          </p:cNvPr>
          <p:cNvSpPr/>
          <p:nvPr/>
        </p:nvSpPr>
        <p:spPr bwMode="auto">
          <a:xfrm>
            <a:off x="7701934" y="5883413"/>
            <a:ext cx="81951" cy="166776"/>
          </a:xfrm>
          <a:custGeom>
            <a:avLst/>
            <a:gdLst>
              <a:gd name="T0" fmla="*/ 0 w 16"/>
              <a:gd name="T1" fmla="*/ 32 h 32"/>
              <a:gd name="T2" fmla="*/ 16 w 16"/>
              <a:gd name="T3" fmla="*/ 27 h 32"/>
              <a:gd name="T4" fmla="*/ 8 w 16"/>
              <a:gd name="T5" fmla="*/ 0 h 32"/>
              <a:gd name="T6" fmla="*/ 0 w 16"/>
              <a:gd name="T7" fmla="*/ 0 h 32"/>
              <a:gd name="T8" fmla="*/ 0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32"/>
                </a:moveTo>
                <a:cubicBezTo>
                  <a:pt x="6" y="32"/>
                  <a:pt x="12" y="30"/>
                  <a:pt x="16" y="27"/>
                </a:cubicBezTo>
                <a:cubicBezTo>
                  <a:pt x="12" y="20"/>
                  <a:pt x="9" y="11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ṣ1íḍé">
            <a:extLst>
              <a:ext uri="{FF2B5EF4-FFF2-40B4-BE49-F238E27FC236}">
                <a16:creationId xmlns:a16="http://schemas.microsoft.com/office/drawing/2014/main" id="{05668F71-6CA9-4F73-AE7C-2E9431D3BBB9}"/>
              </a:ext>
            </a:extLst>
          </p:cNvPr>
          <p:cNvSpPr/>
          <p:nvPr/>
        </p:nvSpPr>
        <p:spPr bwMode="auto">
          <a:xfrm>
            <a:off x="7230359" y="5562800"/>
            <a:ext cx="242976" cy="232912"/>
          </a:xfrm>
          <a:custGeom>
            <a:avLst/>
            <a:gdLst>
              <a:gd name="T0" fmla="*/ 34 w 47"/>
              <a:gd name="T1" fmla="*/ 27 h 45"/>
              <a:gd name="T2" fmla="*/ 32 w 47"/>
              <a:gd name="T3" fmla="*/ 5 h 45"/>
              <a:gd name="T4" fmla="*/ 19 w 47"/>
              <a:gd name="T5" fmla="*/ 0 h 45"/>
              <a:gd name="T6" fmla="*/ 19 w 47"/>
              <a:gd name="T7" fmla="*/ 15 h 45"/>
              <a:gd name="T8" fmla="*/ 30 w 47"/>
              <a:gd name="T9" fmla="*/ 15 h 45"/>
              <a:gd name="T10" fmla="*/ 30 w 47"/>
              <a:gd name="T11" fmla="*/ 21 h 45"/>
              <a:gd name="T12" fmla="*/ 30 w 47"/>
              <a:gd name="T13" fmla="*/ 21 h 45"/>
              <a:gd name="T14" fmla="*/ 30 w 47"/>
              <a:gd name="T15" fmla="*/ 21 h 45"/>
              <a:gd name="T16" fmla="*/ 19 w 47"/>
              <a:gd name="T17" fmla="*/ 21 h 45"/>
              <a:gd name="T18" fmla="*/ 19 w 47"/>
              <a:gd name="T19" fmla="*/ 36 h 45"/>
              <a:gd name="T20" fmla="*/ 28 w 47"/>
              <a:gd name="T21" fmla="*/ 33 h 45"/>
              <a:gd name="T22" fmla="*/ 41 w 47"/>
              <a:gd name="T23" fmla="*/ 45 h 45"/>
              <a:gd name="T24" fmla="*/ 47 w 47"/>
              <a:gd name="T25" fmla="*/ 40 h 45"/>
              <a:gd name="T26" fmla="*/ 34 w 47"/>
              <a:gd name="T27" fmla="*/ 27 h 45"/>
              <a:gd name="T28" fmla="*/ 19 w 47"/>
              <a:gd name="T29" fmla="*/ 0 h 45"/>
              <a:gd name="T30" fmla="*/ 7 w 47"/>
              <a:gd name="T31" fmla="*/ 5 h 45"/>
              <a:gd name="T32" fmla="*/ 7 w 47"/>
              <a:gd name="T33" fmla="*/ 30 h 45"/>
              <a:gd name="T34" fmla="*/ 19 w 47"/>
              <a:gd name="T35" fmla="*/ 36 h 45"/>
              <a:gd name="T36" fmla="*/ 19 w 47"/>
              <a:gd name="T37" fmla="*/ 21 h 45"/>
              <a:gd name="T38" fmla="*/ 8 w 47"/>
              <a:gd name="T39" fmla="*/ 21 h 45"/>
              <a:gd name="T40" fmla="*/ 8 w 47"/>
              <a:gd name="T41" fmla="*/ 15 h 45"/>
              <a:gd name="T42" fmla="*/ 19 w 47"/>
              <a:gd name="T43" fmla="*/ 15 h 45"/>
              <a:gd name="T44" fmla="*/ 19 w 47"/>
              <a:gd name="T4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34" y="27"/>
                </a:moveTo>
                <a:cubicBezTo>
                  <a:pt x="38" y="20"/>
                  <a:pt x="38" y="11"/>
                  <a:pt x="32" y="5"/>
                </a:cubicBezTo>
                <a:cubicBezTo>
                  <a:pt x="28" y="2"/>
                  <a:pt x="24" y="0"/>
                  <a:pt x="19" y="0"/>
                </a:cubicBezTo>
                <a:cubicBezTo>
                  <a:pt x="19" y="15"/>
                  <a:pt x="19" y="15"/>
                  <a:pt x="1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6"/>
                  <a:pt x="19" y="36"/>
                  <a:pt x="19" y="36"/>
                </a:cubicBezTo>
                <a:cubicBezTo>
                  <a:pt x="22" y="36"/>
                  <a:pt x="26" y="35"/>
                  <a:pt x="28" y="33"/>
                </a:cubicBezTo>
                <a:cubicBezTo>
                  <a:pt x="41" y="45"/>
                  <a:pt x="41" y="45"/>
                  <a:pt x="41" y="45"/>
                </a:cubicBezTo>
                <a:cubicBezTo>
                  <a:pt x="47" y="40"/>
                  <a:pt x="47" y="40"/>
                  <a:pt x="47" y="40"/>
                </a:cubicBezTo>
                <a:lnTo>
                  <a:pt x="34" y="27"/>
                </a:lnTo>
                <a:close/>
                <a:moveTo>
                  <a:pt x="19" y="0"/>
                </a:moveTo>
                <a:cubicBezTo>
                  <a:pt x="15" y="0"/>
                  <a:pt x="10" y="2"/>
                  <a:pt x="7" y="5"/>
                </a:cubicBezTo>
                <a:cubicBezTo>
                  <a:pt x="0" y="12"/>
                  <a:pt x="0" y="23"/>
                  <a:pt x="7" y="30"/>
                </a:cubicBezTo>
                <a:cubicBezTo>
                  <a:pt x="10" y="34"/>
                  <a:pt x="15" y="36"/>
                  <a:pt x="19" y="3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15"/>
                  <a:pt x="19" y="15"/>
                  <a:pt x="19" y="15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slíďe">
            <a:extLst>
              <a:ext uri="{FF2B5EF4-FFF2-40B4-BE49-F238E27FC236}">
                <a16:creationId xmlns:a16="http://schemas.microsoft.com/office/drawing/2014/main" id="{551F6354-8574-4974-A332-003965D4DEAE}"/>
              </a:ext>
            </a:extLst>
          </p:cNvPr>
          <p:cNvSpPr/>
          <p:nvPr/>
        </p:nvSpPr>
        <p:spPr bwMode="auto">
          <a:xfrm>
            <a:off x="8484057" y="6012808"/>
            <a:ext cx="35943" cy="25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ślîḋê">
            <a:extLst>
              <a:ext uri="{FF2B5EF4-FFF2-40B4-BE49-F238E27FC236}">
                <a16:creationId xmlns:a16="http://schemas.microsoft.com/office/drawing/2014/main" id="{8544ABA5-6732-42EE-9F16-6765D9539C4F}"/>
              </a:ext>
            </a:extLst>
          </p:cNvPr>
          <p:cNvSpPr/>
          <p:nvPr/>
        </p:nvSpPr>
        <p:spPr bwMode="auto">
          <a:xfrm>
            <a:off x="8426549" y="6153705"/>
            <a:ext cx="41694" cy="11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ṧļiḓe">
            <a:extLst>
              <a:ext uri="{FF2B5EF4-FFF2-40B4-BE49-F238E27FC236}">
                <a16:creationId xmlns:a16="http://schemas.microsoft.com/office/drawing/2014/main" id="{FD32EBE8-573F-4242-8FF9-2ED3799919F3}"/>
              </a:ext>
            </a:extLst>
          </p:cNvPr>
          <p:cNvSpPr/>
          <p:nvPr/>
        </p:nvSpPr>
        <p:spPr bwMode="auto">
          <a:xfrm>
            <a:off x="8374791" y="6050189"/>
            <a:ext cx="35943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ṩḻîḑè">
            <a:extLst>
              <a:ext uri="{FF2B5EF4-FFF2-40B4-BE49-F238E27FC236}">
                <a16:creationId xmlns:a16="http://schemas.microsoft.com/office/drawing/2014/main" id="{E619A8C2-CF81-4A2A-9DB3-804ACFB60428}"/>
              </a:ext>
            </a:extLst>
          </p:cNvPr>
          <p:cNvSpPr/>
          <p:nvPr/>
        </p:nvSpPr>
        <p:spPr bwMode="auto">
          <a:xfrm>
            <a:off x="8317281" y="6116325"/>
            <a:ext cx="37381" cy="15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ṧḷîďè">
            <a:extLst>
              <a:ext uri="{FF2B5EF4-FFF2-40B4-BE49-F238E27FC236}">
                <a16:creationId xmlns:a16="http://schemas.microsoft.com/office/drawing/2014/main" id="{A202D63F-F850-4401-8578-DA70D17D4CC7}"/>
              </a:ext>
            </a:extLst>
          </p:cNvPr>
          <p:cNvSpPr/>
          <p:nvPr/>
        </p:nvSpPr>
        <p:spPr bwMode="auto">
          <a:xfrm>
            <a:off x="8261210" y="6096196"/>
            <a:ext cx="41694" cy="171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ṩļíḍê">
            <a:extLst>
              <a:ext uri="{FF2B5EF4-FFF2-40B4-BE49-F238E27FC236}">
                <a16:creationId xmlns:a16="http://schemas.microsoft.com/office/drawing/2014/main" id="{C8BB95ED-2F03-466F-8026-8E70BAC90746}"/>
              </a:ext>
            </a:extLst>
          </p:cNvPr>
          <p:cNvSpPr/>
          <p:nvPr/>
        </p:nvSpPr>
        <p:spPr bwMode="auto">
          <a:xfrm>
            <a:off x="8484057" y="5986928"/>
            <a:ext cx="35943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šļîḑe">
            <a:extLst>
              <a:ext uri="{FF2B5EF4-FFF2-40B4-BE49-F238E27FC236}">
                <a16:creationId xmlns:a16="http://schemas.microsoft.com/office/drawing/2014/main" id="{72D2EADA-956B-4F45-9C3F-E6BCDF130A47}"/>
              </a:ext>
            </a:extLst>
          </p:cNvPr>
          <p:cNvSpPr/>
          <p:nvPr/>
        </p:nvSpPr>
        <p:spPr bwMode="auto">
          <a:xfrm>
            <a:off x="8374791" y="6024310"/>
            <a:ext cx="35943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ïŝ1íḍé">
            <a:extLst>
              <a:ext uri="{FF2B5EF4-FFF2-40B4-BE49-F238E27FC236}">
                <a16:creationId xmlns:a16="http://schemas.microsoft.com/office/drawing/2014/main" id="{4A053C1F-72E4-4C78-ADF2-006773F2116D}"/>
              </a:ext>
            </a:extLst>
          </p:cNvPr>
          <p:cNvSpPr/>
          <p:nvPr/>
        </p:nvSpPr>
        <p:spPr bwMode="auto">
          <a:xfrm>
            <a:off x="8317281" y="6090445"/>
            <a:ext cx="37381" cy="21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ṩḻïde">
            <a:extLst>
              <a:ext uri="{FF2B5EF4-FFF2-40B4-BE49-F238E27FC236}">
                <a16:creationId xmlns:a16="http://schemas.microsoft.com/office/drawing/2014/main" id="{F0E4F1B1-751E-44EB-8FD7-F47387228147}"/>
              </a:ext>
            </a:extLst>
          </p:cNvPr>
          <p:cNvSpPr/>
          <p:nvPr/>
        </p:nvSpPr>
        <p:spPr bwMode="auto">
          <a:xfrm>
            <a:off x="8261210" y="6070317"/>
            <a:ext cx="41694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ṩļiḑe">
            <a:extLst>
              <a:ext uri="{FF2B5EF4-FFF2-40B4-BE49-F238E27FC236}">
                <a16:creationId xmlns:a16="http://schemas.microsoft.com/office/drawing/2014/main" id="{96D1C162-6F81-4965-84E2-401814B93026}"/>
              </a:ext>
            </a:extLst>
          </p:cNvPr>
          <p:cNvSpPr/>
          <p:nvPr/>
        </p:nvSpPr>
        <p:spPr bwMode="auto">
          <a:xfrm>
            <a:off x="8426549" y="6122075"/>
            <a:ext cx="41694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ṡľïḍê">
            <a:extLst>
              <a:ext uri="{FF2B5EF4-FFF2-40B4-BE49-F238E27FC236}">
                <a16:creationId xmlns:a16="http://schemas.microsoft.com/office/drawing/2014/main" id="{984EFB18-3344-4FC1-AB70-876EF26A840C}"/>
              </a:ext>
            </a:extLst>
          </p:cNvPr>
          <p:cNvSpPr/>
          <p:nvPr/>
        </p:nvSpPr>
        <p:spPr bwMode="auto">
          <a:xfrm>
            <a:off x="9281996" y="6106260"/>
            <a:ext cx="336429" cy="155275"/>
          </a:xfrm>
          <a:custGeom>
            <a:avLst/>
            <a:gdLst>
              <a:gd name="T0" fmla="*/ 209 w 234"/>
              <a:gd name="T1" fmla="*/ 15 h 108"/>
              <a:gd name="T2" fmla="*/ 191 w 234"/>
              <a:gd name="T3" fmla="*/ 108 h 108"/>
              <a:gd name="T4" fmla="*/ 198 w 234"/>
              <a:gd name="T5" fmla="*/ 15 h 108"/>
              <a:gd name="T6" fmla="*/ 202 w 234"/>
              <a:gd name="T7" fmla="*/ 47 h 108"/>
              <a:gd name="T8" fmla="*/ 191 w 234"/>
              <a:gd name="T9" fmla="*/ 76 h 108"/>
              <a:gd name="T10" fmla="*/ 176 w 234"/>
              <a:gd name="T11" fmla="*/ 108 h 108"/>
              <a:gd name="T12" fmla="*/ 176 w 234"/>
              <a:gd name="T13" fmla="*/ 108 h 108"/>
              <a:gd name="T14" fmla="*/ 187 w 234"/>
              <a:gd name="T15" fmla="*/ 36 h 108"/>
              <a:gd name="T16" fmla="*/ 180 w 234"/>
              <a:gd name="T17" fmla="*/ 65 h 108"/>
              <a:gd name="T18" fmla="*/ 176 w 234"/>
              <a:gd name="T19" fmla="*/ 108 h 108"/>
              <a:gd name="T20" fmla="*/ 176 w 234"/>
              <a:gd name="T21" fmla="*/ 0 h 108"/>
              <a:gd name="T22" fmla="*/ 162 w 234"/>
              <a:gd name="T23" fmla="*/ 65 h 108"/>
              <a:gd name="T24" fmla="*/ 166 w 234"/>
              <a:gd name="T25" fmla="*/ 15 h 108"/>
              <a:gd name="T26" fmla="*/ 162 w 234"/>
              <a:gd name="T27" fmla="*/ 108 h 108"/>
              <a:gd name="T28" fmla="*/ 162 w 234"/>
              <a:gd name="T29" fmla="*/ 0 h 108"/>
              <a:gd name="T30" fmla="*/ 148 w 234"/>
              <a:gd name="T31" fmla="*/ 36 h 108"/>
              <a:gd name="T32" fmla="*/ 151 w 234"/>
              <a:gd name="T33" fmla="*/ 65 h 108"/>
              <a:gd name="T34" fmla="*/ 148 w 234"/>
              <a:gd name="T35" fmla="*/ 108 h 108"/>
              <a:gd name="T36" fmla="*/ 148 w 234"/>
              <a:gd name="T37" fmla="*/ 0 h 108"/>
              <a:gd name="T38" fmla="*/ 129 w 234"/>
              <a:gd name="T39" fmla="*/ 65 h 108"/>
              <a:gd name="T40" fmla="*/ 137 w 234"/>
              <a:gd name="T41" fmla="*/ 15 h 108"/>
              <a:gd name="T42" fmla="*/ 129 w 234"/>
              <a:gd name="T43" fmla="*/ 108 h 108"/>
              <a:gd name="T44" fmla="*/ 129 w 234"/>
              <a:gd name="T45" fmla="*/ 0 h 108"/>
              <a:gd name="T46" fmla="*/ 115 w 234"/>
              <a:gd name="T47" fmla="*/ 36 h 108"/>
              <a:gd name="T48" fmla="*/ 122 w 234"/>
              <a:gd name="T49" fmla="*/ 65 h 108"/>
              <a:gd name="T50" fmla="*/ 115 w 234"/>
              <a:gd name="T51" fmla="*/ 108 h 108"/>
              <a:gd name="T52" fmla="*/ 115 w 234"/>
              <a:gd name="T53" fmla="*/ 0 h 108"/>
              <a:gd name="T54" fmla="*/ 101 w 234"/>
              <a:gd name="T55" fmla="*/ 65 h 108"/>
              <a:gd name="T56" fmla="*/ 104 w 234"/>
              <a:gd name="T57" fmla="*/ 15 h 108"/>
              <a:gd name="T58" fmla="*/ 101 w 234"/>
              <a:gd name="T59" fmla="*/ 108 h 108"/>
              <a:gd name="T60" fmla="*/ 101 w 234"/>
              <a:gd name="T61" fmla="*/ 0 h 108"/>
              <a:gd name="T62" fmla="*/ 86 w 234"/>
              <a:gd name="T63" fmla="*/ 36 h 108"/>
              <a:gd name="T64" fmla="*/ 90 w 234"/>
              <a:gd name="T65" fmla="*/ 65 h 108"/>
              <a:gd name="T66" fmla="*/ 86 w 234"/>
              <a:gd name="T67" fmla="*/ 108 h 108"/>
              <a:gd name="T68" fmla="*/ 86 w 234"/>
              <a:gd name="T69" fmla="*/ 0 h 108"/>
              <a:gd name="T70" fmla="*/ 68 w 234"/>
              <a:gd name="T71" fmla="*/ 65 h 108"/>
              <a:gd name="T72" fmla="*/ 75 w 234"/>
              <a:gd name="T73" fmla="*/ 15 h 108"/>
              <a:gd name="T74" fmla="*/ 68 w 234"/>
              <a:gd name="T75" fmla="*/ 108 h 108"/>
              <a:gd name="T76" fmla="*/ 68 w 234"/>
              <a:gd name="T77" fmla="*/ 0 h 108"/>
              <a:gd name="T78" fmla="*/ 54 w 234"/>
              <a:gd name="T79" fmla="*/ 36 h 108"/>
              <a:gd name="T80" fmla="*/ 61 w 234"/>
              <a:gd name="T81" fmla="*/ 65 h 108"/>
              <a:gd name="T82" fmla="*/ 54 w 234"/>
              <a:gd name="T83" fmla="*/ 108 h 108"/>
              <a:gd name="T84" fmla="*/ 54 w 234"/>
              <a:gd name="T85" fmla="*/ 0 h 108"/>
              <a:gd name="T86" fmla="*/ 39 w 234"/>
              <a:gd name="T87" fmla="*/ 65 h 108"/>
              <a:gd name="T88" fmla="*/ 43 w 234"/>
              <a:gd name="T89" fmla="*/ 15 h 108"/>
              <a:gd name="T90" fmla="*/ 39 w 234"/>
              <a:gd name="T91" fmla="*/ 108 h 108"/>
              <a:gd name="T92" fmla="*/ 39 w 234"/>
              <a:gd name="T93" fmla="*/ 65 h 108"/>
              <a:gd name="T94" fmla="*/ 39 w 234"/>
              <a:gd name="T95" fmla="*/ 0 h 108"/>
              <a:gd name="T96" fmla="*/ 25 w 234"/>
              <a:gd name="T97" fmla="*/ 36 h 108"/>
              <a:gd name="T98" fmla="*/ 14 w 234"/>
              <a:gd name="T99" fmla="*/ 36 h 108"/>
              <a:gd name="T100" fmla="*/ 0 w 234"/>
              <a:gd name="T10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4" h="108">
                <a:moveTo>
                  <a:pt x="209" y="108"/>
                </a:moveTo>
                <a:lnTo>
                  <a:pt x="234" y="108"/>
                </a:lnTo>
                <a:lnTo>
                  <a:pt x="234" y="0"/>
                </a:lnTo>
                <a:lnTo>
                  <a:pt x="209" y="0"/>
                </a:lnTo>
                <a:lnTo>
                  <a:pt x="209" y="15"/>
                </a:lnTo>
                <a:lnTo>
                  <a:pt x="216" y="15"/>
                </a:lnTo>
                <a:lnTo>
                  <a:pt x="216" y="36"/>
                </a:lnTo>
                <a:lnTo>
                  <a:pt x="209" y="36"/>
                </a:lnTo>
                <a:lnTo>
                  <a:pt x="209" y="108"/>
                </a:lnTo>
                <a:close/>
                <a:moveTo>
                  <a:pt x="191" y="108"/>
                </a:moveTo>
                <a:lnTo>
                  <a:pt x="209" y="108"/>
                </a:lnTo>
                <a:lnTo>
                  <a:pt x="209" y="36"/>
                </a:lnTo>
                <a:lnTo>
                  <a:pt x="198" y="36"/>
                </a:lnTo>
                <a:lnTo>
                  <a:pt x="198" y="15"/>
                </a:lnTo>
                <a:lnTo>
                  <a:pt x="198" y="15"/>
                </a:lnTo>
                <a:lnTo>
                  <a:pt x="209" y="15"/>
                </a:lnTo>
                <a:lnTo>
                  <a:pt x="209" y="0"/>
                </a:lnTo>
                <a:lnTo>
                  <a:pt x="191" y="0"/>
                </a:lnTo>
                <a:lnTo>
                  <a:pt x="191" y="47"/>
                </a:lnTo>
                <a:lnTo>
                  <a:pt x="202" y="47"/>
                </a:lnTo>
                <a:lnTo>
                  <a:pt x="202" y="65"/>
                </a:lnTo>
                <a:lnTo>
                  <a:pt x="202" y="65"/>
                </a:lnTo>
                <a:lnTo>
                  <a:pt x="191" y="65"/>
                </a:lnTo>
                <a:lnTo>
                  <a:pt x="191" y="76"/>
                </a:lnTo>
                <a:lnTo>
                  <a:pt x="191" y="76"/>
                </a:lnTo>
                <a:lnTo>
                  <a:pt x="191" y="98"/>
                </a:lnTo>
                <a:lnTo>
                  <a:pt x="191" y="98"/>
                </a:lnTo>
                <a:lnTo>
                  <a:pt x="191" y="98"/>
                </a:lnTo>
                <a:lnTo>
                  <a:pt x="191" y="108"/>
                </a:lnTo>
                <a:close/>
                <a:moveTo>
                  <a:pt x="176" y="108"/>
                </a:moveTo>
                <a:lnTo>
                  <a:pt x="191" y="108"/>
                </a:lnTo>
                <a:lnTo>
                  <a:pt x="191" y="98"/>
                </a:lnTo>
                <a:lnTo>
                  <a:pt x="176" y="98"/>
                </a:lnTo>
                <a:lnTo>
                  <a:pt x="176" y="108"/>
                </a:lnTo>
                <a:lnTo>
                  <a:pt x="176" y="108"/>
                </a:lnTo>
                <a:close/>
                <a:moveTo>
                  <a:pt x="191" y="0"/>
                </a:moveTo>
                <a:lnTo>
                  <a:pt x="176" y="0"/>
                </a:lnTo>
                <a:lnTo>
                  <a:pt x="176" y="15"/>
                </a:lnTo>
                <a:lnTo>
                  <a:pt x="187" y="15"/>
                </a:lnTo>
                <a:lnTo>
                  <a:pt x="187" y="36"/>
                </a:lnTo>
                <a:lnTo>
                  <a:pt x="176" y="36"/>
                </a:lnTo>
                <a:lnTo>
                  <a:pt x="176" y="76"/>
                </a:lnTo>
                <a:lnTo>
                  <a:pt x="191" y="76"/>
                </a:lnTo>
                <a:lnTo>
                  <a:pt x="191" y="65"/>
                </a:lnTo>
                <a:lnTo>
                  <a:pt x="180" y="65"/>
                </a:lnTo>
                <a:lnTo>
                  <a:pt x="180" y="47"/>
                </a:lnTo>
                <a:lnTo>
                  <a:pt x="191" y="47"/>
                </a:lnTo>
                <a:lnTo>
                  <a:pt x="191" y="0"/>
                </a:lnTo>
                <a:close/>
                <a:moveTo>
                  <a:pt x="162" y="108"/>
                </a:moveTo>
                <a:lnTo>
                  <a:pt x="176" y="108"/>
                </a:lnTo>
                <a:lnTo>
                  <a:pt x="176" y="98"/>
                </a:lnTo>
                <a:lnTo>
                  <a:pt x="162" y="98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76" y="0"/>
                </a:moveTo>
                <a:lnTo>
                  <a:pt x="162" y="0"/>
                </a:lnTo>
                <a:lnTo>
                  <a:pt x="162" y="47"/>
                </a:lnTo>
                <a:lnTo>
                  <a:pt x="173" y="47"/>
                </a:lnTo>
                <a:lnTo>
                  <a:pt x="173" y="65"/>
                </a:lnTo>
                <a:lnTo>
                  <a:pt x="162" y="65"/>
                </a:lnTo>
                <a:lnTo>
                  <a:pt x="162" y="76"/>
                </a:lnTo>
                <a:lnTo>
                  <a:pt x="176" y="76"/>
                </a:lnTo>
                <a:lnTo>
                  <a:pt x="176" y="36"/>
                </a:lnTo>
                <a:lnTo>
                  <a:pt x="166" y="36"/>
                </a:lnTo>
                <a:lnTo>
                  <a:pt x="166" y="15"/>
                </a:lnTo>
                <a:lnTo>
                  <a:pt x="166" y="15"/>
                </a:lnTo>
                <a:lnTo>
                  <a:pt x="176" y="15"/>
                </a:lnTo>
                <a:lnTo>
                  <a:pt x="176" y="0"/>
                </a:lnTo>
                <a:close/>
                <a:moveTo>
                  <a:pt x="148" y="108"/>
                </a:moveTo>
                <a:lnTo>
                  <a:pt x="162" y="108"/>
                </a:lnTo>
                <a:lnTo>
                  <a:pt x="162" y="98"/>
                </a:lnTo>
                <a:lnTo>
                  <a:pt x="148" y="98"/>
                </a:lnTo>
                <a:lnTo>
                  <a:pt x="148" y="108"/>
                </a:lnTo>
                <a:lnTo>
                  <a:pt x="148" y="108"/>
                </a:lnTo>
                <a:close/>
                <a:moveTo>
                  <a:pt x="162" y="0"/>
                </a:moveTo>
                <a:lnTo>
                  <a:pt x="148" y="0"/>
                </a:lnTo>
                <a:lnTo>
                  <a:pt x="148" y="15"/>
                </a:lnTo>
                <a:lnTo>
                  <a:pt x="155" y="15"/>
                </a:lnTo>
                <a:lnTo>
                  <a:pt x="155" y="36"/>
                </a:lnTo>
                <a:lnTo>
                  <a:pt x="148" y="36"/>
                </a:lnTo>
                <a:lnTo>
                  <a:pt x="148" y="76"/>
                </a:lnTo>
                <a:lnTo>
                  <a:pt x="162" y="76"/>
                </a:lnTo>
                <a:lnTo>
                  <a:pt x="162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47"/>
                </a:lnTo>
                <a:lnTo>
                  <a:pt x="162" y="47"/>
                </a:lnTo>
                <a:lnTo>
                  <a:pt x="162" y="0"/>
                </a:lnTo>
                <a:close/>
                <a:moveTo>
                  <a:pt x="129" y="108"/>
                </a:moveTo>
                <a:lnTo>
                  <a:pt x="148" y="108"/>
                </a:lnTo>
                <a:lnTo>
                  <a:pt x="148" y="98"/>
                </a:lnTo>
                <a:lnTo>
                  <a:pt x="129" y="98"/>
                </a:lnTo>
                <a:lnTo>
                  <a:pt x="129" y="108"/>
                </a:lnTo>
                <a:lnTo>
                  <a:pt x="129" y="108"/>
                </a:lnTo>
                <a:close/>
                <a:moveTo>
                  <a:pt x="148" y="0"/>
                </a:moveTo>
                <a:lnTo>
                  <a:pt x="129" y="0"/>
                </a:lnTo>
                <a:lnTo>
                  <a:pt x="129" y="47"/>
                </a:lnTo>
                <a:lnTo>
                  <a:pt x="140" y="47"/>
                </a:lnTo>
                <a:lnTo>
                  <a:pt x="140" y="65"/>
                </a:lnTo>
                <a:lnTo>
                  <a:pt x="129" y="65"/>
                </a:lnTo>
                <a:lnTo>
                  <a:pt x="129" y="76"/>
                </a:lnTo>
                <a:lnTo>
                  <a:pt x="148" y="76"/>
                </a:lnTo>
                <a:lnTo>
                  <a:pt x="148" y="36"/>
                </a:lnTo>
                <a:lnTo>
                  <a:pt x="137" y="36"/>
                </a:lnTo>
                <a:lnTo>
                  <a:pt x="137" y="15"/>
                </a:lnTo>
                <a:lnTo>
                  <a:pt x="137" y="15"/>
                </a:lnTo>
                <a:lnTo>
                  <a:pt x="148" y="15"/>
                </a:lnTo>
                <a:lnTo>
                  <a:pt x="148" y="0"/>
                </a:lnTo>
                <a:close/>
                <a:moveTo>
                  <a:pt x="115" y="108"/>
                </a:moveTo>
                <a:lnTo>
                  <a:pt x="129" y="108"/>
                </a:lnTo>
                <a:lnTo>
                  <a:pt x="129" y="98"/>
                </a:lnTo>
                <a:lnTo>
                  <a:pt x="115" y="98"/>
                </a:lnTo>
                <a:lnTo>
                  <a:pt x="115" y="108"/>
                </a:lnTo>
                <a:lnTo>
                  <a:pt x="115" y="108"/>
                </a:lnTo>
                <a:close/>
                <a:moveTo>
                  <a:pt x="129" y="0"/>
                </a:moveTo>
                <a:lnTo>
                  <a:pt x="115" y="0"/>
                </a:lnTo>
                <a:lnTo>
                  <a:pt x="115" y="15"/>
                </a:lnTo>
                <a:lnTo>
                  <a:pt x="126" y="15"/>
                </a:lnTo>
                <a:lnTo>
                  <a:pt x="126" y="36"/>
                </a:lnTo>
                <a:lnTo>
                  <a:pt x="115" y="36"/>
                </a:lnTo>
                <a:lnTo>
                  <a:pt x="115" y="76"/>
                </a:lnTo>
                <a:lnTo>
                  <a:pt x="129" y="76"/>
                </a:lnTo>
                <a:lnTo>
                  <a:pt x="129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47"/>
                </a:lnTo>
                <a:lnTo>
                  <a:pt x="129" y="47"/>
                </a:lnTo>
                <a:lnTo>
                  <a:pt x="129" y="0"/>
                </a:lnTo>
                <a:close/>
                <a:moveTo>
                  <a:pt x="101" y="108"/>
                </a:moveTo>
                <a:lnTo>
                  <a:pt x="115" y="108"/>
                </a:lnTo>
                <a:lnTo>
                  <a:pt x="115" y="98"/>
                </a:lnTo>
                <a:lnTo>
                  <a:pt x="101" y="98"/>
                </a:lnTo>
                <a:lnTo>
                  <a:pt x="101" y="108"/>
                </a:lnTo>
                <a:lnTo>
                  <a:pt x="101" y="108"/>
                </a:lnTo>
                <a:close/>
                <a:moveTo>
                  <a:pt x="115" y="0"/>
                </a:moveTo>
                <a:lnTo>
                  <a:pt x="101" y="0"/>
                </a:lnTo>
                <a:lnTo>
                  <a:pt x="101" y="47"/>
                </a:lnTo>
                <a:lnTo>
                  <a:pt x="111" y="47"/>
                </a:lnTo>
                <a:lnTo>
                  <a:pt x="111" y="65"/>
                </a:lnTo>
                <a:lnTo>
                  <a:pt x="101" y="65"/>
                </a:lnTo>
                <a:lnTo>
                  <a:pt x="101" y="76"/>
                </a:lnTo>
                <a:lnTo>
                  <a:pt x="115" y="76"/>
                </a:lnTo>
                <a:lnTo>
                  <a:pt x="115" y="36"/>
                </a:lnTo>
                <a:lnTo>
                  <a:pt x="104" y="36"/>
                </a:lnTo>
                <a:lnTo>
                  <a:pt x="104" y="15"/>
                </a:lnTo>
                <a:lnTo>
                  <a:pt x="104" y="15"/>
                </a:lnTo>
                <a:lnTo>
                  <a:pt x="115" y="15"/>
                </a:lnTo>
                <a:lnTo>
                  <a:pt x="115" y="0"/>
                </a:lnTo>
                <a:close/>
                <a:moveTo>
                  <a:pt x="86" y="108"/>
                </a:moveTo>
                <a:lnTo>
                  <a:pt x="101" y="108"/>
                </a:lnTo>
                <a:lnTo>
                  <a:pt x="101" y="98"/>
                </a:lnTo>
                <a:lnTo>
                  <a:pt x="86" y="98"/>
                </a:lnTo>
                <a:lnTo>
                  <a:pt x="86" y="108"/>
                </a:lnTo>
                <a:lnTo>
                  <a:pt x="86" y="108"/>
                </a:lnTo>
                <a:close/>
                <a:moveTo>
                  <a:pt x="101" y="0"/>
                </a:moveTo>
                <a:lnTo>
                  <a:pt x="86" y="0"/>
                </a:lnTo>
                <a:lnTo>
                  <a:pt x="86" y="15"/>
                </a:lnTo>
                <a:lnTo>
                  <a:pt x="93" y="15"/>
                </a:lnTo>
                <a:lnTo>
                  <a:pt x="93" y="36"/>
                </a:lnTo>
                <a:lnTo>
                  <a:pt x="86" y="36"/>
                </a:lnTo>
                <a:lnTo>
                  <a:pt x="86" y="76"/>
                </a:lnTo>
                <a:lnTo>
                  <a:pt x="101" y="76"/>
                </a:lnTo>
                <a:lnTo>
                  <a:pt x="101" y="65"/>
                </a:lnTo>
                <a:lnTo>
                  <a:pt x="90" y="65"/>
                </a:lnTo>
                <a:lnTo>
                  <a:pt x="90" y="65"/>
                </a:lnTo>
                <a:lnTo>
                  <a:pt x="90" y="47"/>
                </a:lnTo>
                <a:lnTo>
                  <a:pt x="101" y="47"/>
                </a:lnTo>
                <a:lnTo>
                  <a:pt x="101" y="0"/>
                </a:lnTo>
                <a:close/>
                <a:moveTo>
                  <a:pt x="68" y="108"/>
                </a:moveTo>
                <a:lnTo>
                  <a:pt x="86" y="108"/>
                </a:lnTo>
                <a:lnTo>
                  <a:pt x="86" y="98"/>
                </a:lnTo>
                <a:lnTo>
                  <a:pt x="68" y="98"/>
                </a:lnTo>
                <a:lnTo>
                  <a:pt x="68" y="108"/>
                </a:lnTo>
                <a:lnTo>
                  <a:pt x="68" y="108"/>
                </a:lnTo>
                <a:close/>
                <a:moveTo>
                  <a:pt x="86" y="0"/>
                </a:moveTo>
                <a:lnTo>
                  <a:pt x="68" y="0"/>
                </a:lnTo>
                <a:lnTo>
                  <a:pt x="68" y="47"/>
                </a:lnTo>
                <a:lnTo>
                  <a:pt x="79" y="47"/>
                </a:lnTo>
                <a:lnTo>
                  <a:pt x="79" y="65"/>
                </a:lnTo>
                <a:lnTo>
                  <a:pt x="68" y="65"/>
                </a:lnTo>
                <a:lnTo>
                  <a:pt x="68" y="76"/>
                </a:lnTo>
                <a:lnTo>
                  <a:pt x="86" y="76"/>
                </a:lnTo>
                <a:lnTo>
                  <a:pt x="86" y="36"/>
                </a:lnTo>
                <a:lnTo>
                  <a:pt x="75" y="36"/>
                </a:lnTo>
                <a:lnTo>
                  <a:pt x="75" y="15"/>
                </a:lnTo>
                <a:lnTo>
                  <a:pt x="75" y="15"/>
                </a:lnTo>
                <a:lnTo>
                  <a:pt x="86" y="15"/>
                </a:lnTo>
                <a:lnTo>
                  <a:pt x="86" y="0"/>
                </a:lnTo>
                <a:close/>
                <a:moveTo>
                  <a:pt x="54" y="108"/>
                </a:moveTo>
                <a:lnTo>
                  <a:pt x="68" y="108"/>
                </a:lnTo>
                <a:lnTo>
                  <a:pt x="68" y="98"/>
                </a:lnTo>
                <a:lnTo>
                  <a:pt x="54" y="98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68" y="0"/>
                </a:moveTo>
                <a:lnTo>
                  <a:pt x="54" y="0"/>
                </a:lnTo>
                <a:lnTo>
                  <a:pt x="54" y="15"/>
                </a:lnTo>
                <a:lnTo>
                  <a:pt x="65" y="15"/>
                </a:lnTo>
                <a:lnTo>
                  <a:pt x="65" y="36"/>
                </a:lnTo>
                <a:lnTo>
                  <a:pt x="54" y="36"/>
                </a:lnTo>
                <a:lnTo>
                  <a:pt x="54" y="76"/>
                </a:lnTo>
                <a:lnTo>
                  <a:pt x="68" y="76"/>
                </a:lnTo>
                <a:lnTo>
                  <a:pt x="68" y="65"/>
                </a:lnTo>
                <a:lnTo>
                  <a:pt x="61" y="65"/>
                </a:lnTo>
                <a:lnTo>
                  <a:pt x="61" y="65"/>
                </a:lnTo>
                <a:lnTo>
                  <a:pt x="61" y="47"/>
                </a:lnTo>
                <a:lnTo>
                  <a:pt x="68" y="47"/>
                </a:lnTo>
                <a:lnTo>
                  <a:pt x="68" y="0"/>
                </a:lnTo>
                <a:close/>
                <a:moveTo>
                  <a:pt x="39" y="108"/>
                </a:moveTo>
                <a:lnTo>
                  <a:pt x="54" y="108"/>
                </a:lnTo>
                <a:lnTo>
                  <a:pt x="54" y="98"/>
                </a:lnTo>
                <a:lnTo>
                  <a:pt x="39" y="98"/>
                </a:lnTo>
                <a:lnTo>
                  <a:pt x="39" y="108"/>
                </a:lnTo>
                <a:lnTo>
                  <a:pt x="39" y="108"/>
                </a:lnTo>
                <a:close/>
                <a:moveTo>
                  <a:pt x="54" y="0"/>
                </a:moveTo>
                <a:lnTo>
                  <a:pt x="39" y="0"/>
                </a:lnTo>
                <a:lnTo>
                  <a:pt x="39" y="47"/>
                </a:lnTo>
                <a:lnTo>
                  <a:pt x="50" y="47"/>
                </a:lnTo>
                <a:lnTo>
                  <a:pt x="50" y="65"/>
                </a:lnTo>
                <a:lnTo>
                  <a:pt x="39" y="65"/>
                </a:lnTo>
                <a:lnTo>
                  <a:pt x="39" y="76"/>
                </a:lnTo>
                <a:lnTo>
                  <a:pt x="54" y="76"/>
                </a:lnTo>
                <a:lnTo>
                  <a:pt x="54" y="36"/>
                </a:lnTo>
                <a:lnTo>
                  <a:pt x="43" y="36"/>
                </a:lnTo>
                <a:lnTo>
                  <a:pt x="43" y="15"/>
                </a:lnTo>
                <a:lnTo>
                  <a:pt x="43" y="15"/>
                </a:lnTo>
                <a:lnTo>
                  <a:pt x="54" y="15"/>
                </a:lnTo>
                <a:lnTo>
                  <a:pt x="54" y="0"/>
                </a:lnTo>
                <a:close/>
                <a:moveTo>
                  <a:pt x="25" y="108"/>
                </a:moveTo>
                <a:lnTo>
                  <a:pt x="39" y="108"/>
                </a:lnTo>
                <a:lnTo>
                  <a:pt x="39" y="98"/>
                </a:lnTo>
                <a:lnTo>
                  <a:pt x="39" y="98"/>
                </a:lnTo>
                <a:lnTo>
                  <a:pt x="39" y="76"/>
                </a:lnTo>
                <a:lnTo>
                  <a:pt x="39" y="76"/>
                </a:lnTo>
                <a:lnTo>
                  <a:pt x="39" y="65"/>
                </a:lnTo>
                <a:lnTo>
                  <a:pt x="29" y="65"/>
                </a:lnTo>
                <a:lnTo>
                  <a:pt x="29" y="65"/>
                </a:lnTo>
                <a:lnTo>
                  <a:pt x="29" y="47"/>
                </a:lnTo>
                <a:lnTo>
                  <a:pt x="39" y="47"/>
                </a:lnTo>
                <a:lnTo>
                  <a:pt x="39" y="0"/>
                </a:lnTo>
                <a:lnTo>
                  <a:pt x="25" y="0"/>
                </a:lnTo>
                <a:lnTo>
                  <a:pt x="25" y="15"/>
                </a:lnTo>
                <a:lnTo>
                  <a:pt x="36" y="15"/>
                </a:lnTo>
                <a:lnTo>
                  <a:pt x="36" y="36"/>
                </a:lnTo>
                <a:lnTo>
                  <a:pt x="25" y="36"/>
                </a:lnTo>
                <a:lnTo>
                  <a:pt x="25" y="108"/>
                </a:lnTo>
                <a:close/>
                <a:moveTo>
                  <a:pt x="0" y="108"/>
                </a:moveTo>
                <a:lnTo>
                  <a:pt x="25" y="108"/>
                </a:lnTo>
                <a:lnTo>
                  <a:pt x="25" y="36"/>
                </a:lnTo>
                <a:lnTo>
                  <a:pt x="14" y="36"/>
                </a:lnTo>
                <a:lnTo>
                  <a:pt x="14" y="15"/>
                </a:lnTo>
                <a:lnTo>
                  <a:pt x="14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Slîďê">
            <a:extLst>
              <a:ext uri="{FF2B5EF4-FFF2-40B4-BE49-F238E27FC236}">
                <a16:creationId xmlns:a16="http://schemas.microsoft.com/office/drawing/2014/main" id="{02873696-5FE8-4672-B0D6-880933A1CD56}"/>
              </a:ext>
            </a:extLst>
          </p:cNvPr>
          <p:cNvSpPr/>
          <p:nvPr/>
        </p:nvSpPr>
        <p:spPr bwMode="auto">
          <a:xfrm>
            <a:off x="9343819" y="6034374"/>
            <a:ext cx="191218" cy="46007"/>
          </a:xfrm>
          <a:custGeom>
            <a:avLst/>
            <a:gdLst>
              <a:gd name="T0" fmla="*/ 0 w 37"/>
              <a:gd name="T1" fmla="*/ 5 h 9"/>
              <a:gd name="T2" fmla="*/ 3 w 37"/>
              <a:gd name="T3" fmla="*/ 9 h 9"/>
              <a:gd name="T4" fmla="*/ 19 w 37"/>
              <a:gd name="T5" fmla="*/ 5 h 9"/>
              <a:gd name="T6" fmla="*/ 35 w 37"/>
              <a:gd name="T7" fmla="*/ 9 h 9"/>
              <a:gd name="T8" fmla="*/ 37 w 37"/>
              <a:gd name="T9" fmla="*/ 5 h 9"/>
              <a:gd name="T10" fmla="*/ 19 w 37"/>
              <a:gd name="T11" fmla="*/ 0 h 9"/>
              <a:gd name="T12" fmla="*/ 0 w 37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9">
                <a:moveTo>
                  <a:pt x="0" y="5"/>
                </a:moveTo>
                <a:cubicBezTo>
                  <a:pt x="3" y="9"/>
                  <a:pt x="3" y="9"/>
                  <a:pt x="3" y="9"/>
                </a:cubicBezTo>
                <a:cubicBezTo>
                  <a:pt x="7" y="7"/>
                  <a:pt x="13" y="5"/>
                  <a:pt x="19" y="5"/>
                </a:cubicBezTo>
                <a:cubicBezTo>
                  <a:pt x="25" y="5"/>
                  <a:pt x="30" y="7"/>
                  <a:pt x="35" y="9"/>
                </a:cubicBezTo>
                <a:cubicBezTo>
                  <a:pt x="37" y="5"/>
                  <a:pt x="37" y="5"/>
                  <a:pt x="37" y="5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0"/>
                  <a:pt x="5" y="2"/>
                  <a:pt x="0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ṧḷïďê">
            <a:extLst>
              <a:ext uri="{FF2B5EF4-FFF2-40B4-BE49-F238E27FC236}">
                <a16:creationId xmlns:a16="http://schemas.microsoft.com/office/drawing/2014/main" id="{E7666CDE-1F52-4FA3-8907-D275C10F3A23}"/>
              </a:ext>
            </a:extLst>
          </p:cNvPr>
          <p:cNvSpPr/>
          <p:nvPr/>
        </p:nvSpPr>
        <p:spPr bwMode="auto">
          <a:xfrm>
            <a:off x="9312189" y="5982615"/>
            <a:ext cx="260229" cy="56071"/>
          </a:xfrm>
          <a:custGeom>
            <a:avLst/>
            <a:gdLst>
              <a:gd name="T0" fmla="*/ 50 w 50"/>
              <a:gd name="T1" fmla="*/ 6 h 11"/>
              <a:gd name="T2" fmla="*/ 25 w 50"/>
              <a:gd name="T3" fmla="*/ 0 h 11"/>
              <a:gd name="T4" fmla="*/ 0 w 50"/>
              <a:gd name="T5" fmla="*/ 6 h 11"/>
              <a:gd name="T6" fmla="*/ 2 w 50"/>
              <a:gd name="T7" fmla="*/ 11 h 11"/>
              <a:gd name="T8" fmla="*/ 25 w 50"/>
              <a:gd name="T9" fmla="*/ 5 h 11"/>
              <a:gd name="T10" fmla="*/ 47 w 50"/>
              <a:gd name="T11" fmla="*/ 11 h 11"/>
              <a:gd name="T12" fmla="*/ 50 w 50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1">
                <a:moveTo>
                  <a:pt x="50" y="6"/>
                </a:moveTo>
                <a:cubicBezTo>
                  <a:pt x="43" y="2"/>
                  <a:pt x="34" y="0"/>
                  <a:pt x="25" y="0"/>
                </a:cubicBezTo>
                <a:cubicBezTo>
                  <a:pt x="16" y="0"/>
                  <a:pt x="7" y="2"/>
                  <a:pt x="0" y="6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7"/>
                  <a:pt x="17" y="5"/>
                  <a:pt x="25" y="5"/>
                </a:cubicBezTo>
                <a:cubicBezTo>
                  <a:pt x="33" y="5"/>
                  <a:pt x="41" y="7"/>
                  <a:pt x="47" y="11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ľiḓè">
            <a:extLst>
              <a:ext uri="{FF2B5EF4-FFF2-40B4-BE49-F238E27FC236}">
                <a16:creationId xmlns:a16="http://schemas.microsoft.com/office/drawing/2014/main" id="{65971BAE-D173-42D7-865F-F200E46C57DB}"/>
              </a:ext>
            </a:extLst>
          </p:cNvPr>
          <p:cNvSpPr/>
          <p:nvPr/>
        </p:nvSpPr>
        <p:spPr bwMode="auto">
          <a:xfrm>
            <a:off x="8183029" y="2612585"/>
            <a:ext cx="191218" cy="192655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ľîḑe">
            <a:extLst>
              <a:ext uri="{FF2B5EF4-FFF2-40B4-BE49-F238E27FC236}">
                <a16:creationId xmlns:a16="http://schemas.microsoft.com/office/drawing/2014/main" id="{3450F3B7-4F68-4281-A120-3D3020C3E14C}"/>
              </a:ext>
            </a:extLst>
          </p:cNvPr>
          <p:cNvSpPr/>
          <p:nvPr/>
        </p:nvSpPr>
        <p:spPr bwMode="auto">
          <a:xfrm>
            <a:off x="8390061" y="2680158"/>
            <a:ext cx="41694" cy="57510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íḋè">
            <a:extLst>
              <a:ext uri="{FF2B5EF4-FFF2-40B4-BE49-F238E27FC236}">
                <a16:creationId xmlns:a16="http://schemas.microsoft.com/office/drawing/2014/main" id="{4FED945C-7832-4063-AAA0-DE79CC43902D}"/>
              </a:ext>
            </a:extLst>
          </p:cNvPr>
          <p:cNvSpPr/>
          <p:nvPr/>
        </p:nvSpPr>
        <p:spPr bwMode="auto">
          <a:xfrm>
            <a:off x="8151398" y="2685909"/>
            <a:ext cx="21566" cy="15815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şľíḋè">
            <a:extLst>
              <a:ext uri="{FF2B5EF4-FFF2-40B4-BE49-F238E27FC236}">
                <a16:creationId xmlns:a16="http://schemas.microsoft.com/office/drawing/2014/main" id="{0CFEDF6D-DF2D-45BF-B655-3121B7B3F9A9}"/>
              </a:ext>
            </a:extLst>
          </p:cNvPr>
          <p:cNvSpPr/>
          <p:nvPr/>
        </p:nvSpPr>
        <p:spPr bwMode="auto">
          <a:xfrm>
            <a:off x="8338303" y="2602521"/>
            <a:ext cx="47446" cy="47446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ľiḋè">
            <a:extLst>
              <a:ext uri="{FF2B5EF4-FFF2-40B4-BE49-F238E27FC236}">
                <a16:creationId xmlns:a16="http://schemas.microsoft.com/office/drawing/2014/main" id="{ECD9C9E0-9F67-470A-A751-EA2061AC8AE9}"/>
              </a:ext>
            </a:extLst>
          </p:cNvPr>
          <p:cNvSpPr/>
          <p:nvPr/>
        </p:nvSpPr>
        <p:spPr bwMode="auto">
          <a:xfrm>
            <a:off x="8338303" y="2763547"/>
            <a:ext cx="47446" cy="5175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şļïďe">
            <a:extLst>
              <a:ext uri="{FF2B5EF4-FFF2-40B4-BE49-F238E27FC236}">
                <a16:creationId xmlns:a16="http://schemas.microsoft.com/office/drawing/2014/main" id="{C5D33DBE-8AE9-4EFE-9057-5374AEEE609C}"/>
              </a:ext>
            </a:extLst>
          </p:cNvPr>
          <p:cNvSpPr/>
          <p:nvPr/>
        </p:nvSpPr>
        <p:spPr bwMode="auto">
          <a:xfrm>
            <a:off x="7970244" y="2711788"/>
            <a:ext cx="419816" cy="258791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$ļïḍê">
            <a:extLst>
              <a:ext uri="{FF2B5EF4-FFF2-40B4-BE49-F238E27FC236}">
                <a16:creationId xmlns:a16="http://schemas.microsoft.com/office/drawing/2014/main" id="{6AE4C8FA-6727-4C85-8DA3-4A3DB9BC9D36}"/>
              </a:ext>
            </a:extLst>
          </p:cNvPr>
          <p:cNvSpPr/>
          <p:nvPr/>
        </p:nvSpPr>
        <p:spPr bwMode="auto">
          <a:xfrm>
            <a:off x="9540241" y="5147298"/>
            <a:ext cx="373808" cy="404001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ṩľíḋê">
            <a:extLst>
              <a:ext uri="{FF2B5EF4-FFF2-40B4-BE49-F238E27FC236}">
                <a16:creationId xmlns:a16="http://schemas.microsoft.com/office/drawing/2014/main" id="{6D0EC955-754F-4CAD-918B-154BFE7C1C4E}"/>
              </a:ext>
            </a:extLst>
          </p:cNvPr>
          <p:cNvSpPr/>
          <p:nvPr/>
        </p:nvSpPr>
        <p:spPr bwMode="auto">
          <a:xfrm>
            <a:off x="8799813" y="5431968"/>
            <a:ext cx="332114" cy="24297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$ļîdê">
            <a:extLst>
              <a:ext uri="{FF2B5EF4-FFF2-40B4-BE49-F238E27FC236}">
                <a16:creationId xmlns:a16="http://schemas.microsoft.com/office/drawing/2014/main" id="{BE7CE6BD-3533-44A9-A6AD-ECD73EF9197A}"/>
              </a:ext>
            </a:extLst>
          </p:cNvPr>
          <p:cNvSpPr/>
          <p:nvPr/>
        </p:nvSpPr>
        <p:spPr bwMode="auto">
          <a:xfrm>
            <a:off x="9898236" y="2960515"/>
            <a:ext cx="320613" cy="186905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ṧ1ïďé">
            <a:extLst>
              <a:ext uri="{FF2B5EF4-FFF2-40B4-BE49-F238E27FC236}">
                <a16:creationId xmlns:a16="http://schemas.microsoft.com/office/drawing/2014/main" id="{45632632-CBE2-42AA-837B-8752047FDBC4}"/>
              </a:ext>
            </a:extLst>
          </p:cNvPr>
          <p:cNvSpPr/>
          <p:nvPr/>
        </p:nvSpPr>
        <p:spPr bwMode="auto">
          <a:xfrm>
            <a:off x="9866606" y="3125854"/>
            <a:ext cx="316300" cy="186905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ś1iḍé">
            <a:extLst>
              <a:ext uri="{FF2B5EF4-FFF2-40B4-BE49-F238E27FC236}">
                <a16:creationId xmlns:a16="http://schemas.microsoft.com/office/drawing/2014/main" id="{385DC301-5BEA-4348-A670-BE0698F03AF0}"/>
              </a:ext>
            </a:extLst>
          </p:cNvPr>
          <p:cNvSpPr/>
          <p:nvPr/>
        </p:nvSpPr>
        <p:spPr bwMode="auto">
          <a:xfrm>
            <a:off x="10545211" y="4504634"/>
            <a:ext cx="5752" cy="10065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ľiḑê">
            <a:extLst>
              <a:ext uri="{FF2B5EF4-FFF2-40B4-BE49-F238E27FC236}">
                <a16:creationId xmlns:a16="http://schemas.microsoft.com/office/drawing/2014/main" id="{B59DE9BA-900D-482C-AC84-E26F927778EF}"/>
              </a:ext>
            </a:extLst>
          </p:cNvPr>
          <p:cNvSpPr/>
          <p:nvPr/>
        </p:nvSpPr>
        <p:spPr bwMode="auto">
          <a:xfrm>
            <a:off x="10545211" y="4391054"/>
            <a:ext cx="31629" cy="93453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šľîďê">
            <a:extLst>
              <a:ext uri="{FF2B5EF4-FFF2-40B4-BE49-F238E27FC236}">
                <a16:creationId xmlns:a16="http://schemas.microsoft.com/office/drawing/2014/main" id="{2255EEA0-9409-4A2E-B6CE-034C82E49797}"/>
              </a:ext>
            </a:extLst>
          </p:cNvPr>
          <p:cNvSpPr/>
          <p:nvPr/>
        </p:nvSpPr>
        <p:spPr bwMode="auto">
          <a:xfrm>
            <a:off x="10493455" y="4353674"/>
            <a:ext cx="63260" cy="130834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şḷîḑe">
            <a:extLst>
              <a:ext uri="{FF2B5EF4-FFF2-40B4-BE49-F238E27FC236}">
                <a16:creationId xmlns:a16="http://schemas.microsoft.com/office/drawing/2014/main" id="{9FEB6444-C0E7-4855-A6B7-5363F98EFFFF}"/>
              </a:ext>
            </a:extLst>
          </p:cNvPr>
          <p:cNvSpPr/>
          <p:nvPr/>
        </p:nvSpPr>
        <p:spPr bwMode="auto">
          <a:xfrm>
            <a:off x="10405752" y="4504634"/>
            <a:ext cx="61822" cy="129395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ṣḻîḍe">
            <a:extLst>
              <a:ext uri="{FF2B5EF4-FFF2-40B4-BE49-F238E27FC236}">
                <a16:creationId xmlns:a16="http://schemas.microsoft.com/office/drawing/2014/main" id="{E486702E-C0B7-4AB3-A533-D3BC1A55DA26}"/>
              </a:ext>
            </a:extLst>
          </p:cNvPr>
          <p:cNvSpPr/>
          <p:nvPr/>
        </p:nvSpPr>
        <p:spPr bwMode="auto">
          <a:xfrm>
            <a:off x="10405752" y="4353674"/>
            <a:ext cx="61822" cy="130834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lïďe">
            <a:extLst>
              <a:ext uri="{FF2B5EF4-FFF2-40B4-BE49-F238E27FC236}">
                <a16:creationId xmlns:a16="http://schemas.microsoft.com/office/drawing/2014/main" id="{9A3417E6-77D2-45C1-8BA4-3A4E8C174DA1}"/>
              </a:ext>
            </a:extLst>
          </p:cNvPr>
          <p:cNvSpPr/>
          <p:nvPr/>
        </p:nvSpPr>
        <p:spPr bwMode="auto">
          <a:xfrm>
            <a:off x="10343931" y="4504634"/>
            <a:ext cx="71887" cy="93453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ṩ1ïďê">
            <a:extLst>
              <a:ext uri="{FF2B5EF4-FFF2-40B4-BE49-F238E27FC236}">
                <a16:creationId xmlns:a16="http://schemas.microsoft.com/office/drawing/2014/main" id="{B6BCBBCD-9B3E-4A05-9D31-6156EBC0B302}"/>
              </a:ext>
            </a:extLst>
          </p:cNvPr>
          <p:cNvSpPr/>
          <p:nvPr/>
        </p:nvSpPr>
        <p:spPr bwMode="auto">
          <a:xfrm>
            <a:off x="10343931" y="4391054"/>
            <a:ext cx="71887" cy="93453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ṩļîḓe">
            <a:extLst>
              <a:ext uri="{FF2B5EF4-FFF2-40B4-BE49-F238E27FC236}">
                <a16:creationId xmlns:a16="http://schemas.microsoft.com/office/drawing/2014/main" id="{2C63DE64-4FE0-4175-A9FB-C20245F1D3F6}"/>
              </a:ext>
            </a:extLst>
          </p:cNvPr>
          <p:cNvSpPr/>
          <p:nvPr/>
        </p:nvSpPr>
        <p:spPr bwMode="auto">
          <a:xfrm>
            <a:off x="10493455" y="4504634"/>
            <a:ext cx="41694" cy="129395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šḻíde">
            <a:extLst>
              <a:ext uri="{FF2B5EF4-FFF2-40B4-BE49-F238E27FC236}">
                <a16:creationId xmlns:a16="http://schemas.microsoft.com/office/drawing/2014/main" id="{DB131BCA-E519-4802-9C46-D3A833E5AE71}"/>
              </a:ext>
            </a:extLst>
          </p:cNvPr>
          <p:cNvSpPr/>
          <p:nvPr/>
        </p:nvSpPr>
        <p:spPr bwMode="auto">
          <a:xfrm>
            <a:off x="9209565" y="4898572"/>
            <a:ext cx="71887" cy="71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ḷiḋê">
            <a:extLst>
              <a:ext uri="{FF2B5EF4-FFF2-40B4-BE49-F238E27FC236}">
                <a16:creationId xmlns:a16="http://schemas.microsoft.com/office/drawing/2014/main" id="{041C1C95-C355-4C95-A9BA-51F7780180E0}"/>
              </a:ext>
            </a:extLst>
          </p:cNvPr>
          <p:cNvSpPr/>
          <p:nvPr/>
        </p:nvSpPr>
        <p:spPr bwMode="auto">
          <a:xfrm>
            <a:off x="8929208" y="5111355"/>
            <a:ext cx="155275" cy="155275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ŝ1ídê">
            <a:extLst>
              <a:ext uri="{FF2B5EF4-FFF2-40B4-BE49-F238E27FC236}">
                <a16:creationId xmlns:a16="http://schemas.microsoft.com/office/drawing/2014/main" id="{FEDA4377-5669-4E3E-A09B-C7C3EE24AE59}"/>
              </a:ext>
            </a:extLst>
          </p:cNvPr>
          <p:cNvSpPr/>
          <p:nvPr/>
        </p:nvSpPr>
        <p:spPr bwMode="auto">
          <a:xfrm>
            <a:off x="8913393" y="5073974"/>
            <a:ext cx="186905" cy="67573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ṧḻíḓè">
            <a:extLst>
              <a:ext uri="{FF2B5EF4-FFF2-40B4-BE49-F238E27FC236}">
                <a16:creationId xmlns:a16="http://schemas.microsoft.com/office/drawing/2014/main" id="{A2195A57-2F85-47DA-B5F5-4CB922D9834B}"/>
              </a:ext>
            </a:extLst>
          </p:cNvPr>
          <p:cNvSpPr/>
          <p:nvPr/>
        </p:nvSpPr>
        <p:spPr bwMode="auto">
          <a:xfrm>
            <a:off x="9213878" y="5111355"/>
            <a:ext cx="155275" cy="155275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s1iḋe">
            <a:extLst>
              <a:ext uri="{FF2B5EF4-FFF2-40B4-BE49-F238E27FC236}">
                <a16:creationId xmlns:a16="http://schemas.microsoft.com/office/drawing/2014/main" id="{BEDC4899-063C-4E00-9D37-C134F2E10A7C}"/>
              </a:ext>
            </a:extLst>
          </p:cNvPr>
          <p:cNvSpPr/>
          <p:nvPr/>
        </p:nvSpPr>
        <p:spPr bwMode="auto">
          <a:xfrm>
            <a:off x="9198063" y="5073974"/>
            <a:ext cx="186905" cy="67573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Sḷîḋé">
            <a:extLst>
              <a:ext uri="{FF2B5EF4-FFF2-40B4-BE49-F238E27FC236}">
                <a16:creationId xmlns:a16="http://schemas.microsoft.com/office/drawing/2014/main" id="{B3150F97-8A8A-4404-836D-D6934725BACB}"/>
              </a:ext>
            </a:extLst>
          </p:cNvPr>
          <p:cNvSpPr/>
          <p:nvPr/>
        </p:nvSpPr>
        <p:spPr bwMode="auto">
          <a:xfrm>
            <a:off x="9058603" y="4940266"/>
            <a:ext cx="274606" cy="320613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ŝḷídé">
            <a:extLst>
              <a:ext uri="{FF2B5EF4-FFF2-40B4-BE49-F238E27FC236}">
                <a16:creationId xmlns:a16="http://schemas.microsoft.com/office/drawing/2014/main" id="{763621C0-7CB9-4AD1-960E-885AC2C95DEF}"/>
              </a:ext>
            </a:extLst>
          </p:cNvPr>
          <p:cNvSpPr/>
          <p:nvPr/>
        </p:nvSpPr>
        <p:spPr bwMode="auto">
          <a:xfrm>
            <a:off x="7763212" y="3002209"/>
            <a:ext cx="31629" cy="3594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1iḋe">
            <a:extLst>
              <a:ext uri="{FF2B5EF4-FFF2-40B4-BE49-F238E27FC236}">
                <a16:creationId xmlns:a16="http://schemas.microsoft.com/office/drawing/2014/main" id="{CD0E9EC2-5CCD-4BE5-84FA-DF16B8BA3266}"/>
              </a:ext>
            </a:extLst>
          </p:cNvPr>
          <p:cNvSpPr/>
          <p:nvPr/>
        </p:nvSpPr>
        <p:spPr bwMode="auto">
          <a:xfrm>
            <a:off x="8447569" y="5214872"/>
            <a:ext cx="171089" cy="171090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ľîde">
            <a:extLst>
              <a:ext uri="{FF2B5EF4-FFF2-40B4-BE49-F238E27FC236}">
                <a16:creationId xmlns:a16="http://schemas.microsoft.com/office/drawing/2014/main" id="{59FA28B2-4EB0-49BA-A2CF-4F3B805234AF}"/>
              </a:ext>
            </a:extLst>
          </p:cNvPr>
          <p:cNvSpPr/>
          <p:nvPr/>
        </p:nvSpPr>
        <p:spPr bwMode="auto">
          <a:xfrm>
            <a:off x="8183029" y="5302573"/>
            <a:ext cx="352243" cy="248726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1îḑê">
            <a:extLst>
              <a:ext uri="{FF2B5EF4-FFF2-40B4-BE49-F238E27FC236}">
                <a16:creationId xmlns:a16="http://schemas.microsoft.com/office/drawing/2014/main" id="{FFC454DB-FEF7-421B-900B-313B12249E5B}"/>
              </a:ext>
            </a:extLst>
          </p:cNvPr>
          <p:cNvSpPr/>
          <p:nvPr/>
        </p:nvSpPr>
        <p:spPr bwMode="auto">
          <a:xfrm>
            <a:off x="7472792" y="3245185"/>
            <a:ext cx="280357" cy="31630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ṧḻîḑe">
            <a:extLst>
              <a:ext uri="{FF2B5EF4-FFF2-40B4-BE49-F238E27FC236}">
                <a16:creationId xmlns:a16="http://schemas.microsoft.com/office/drawing/2014/main" id="{92FCED1D-8453-4DC1-9C3D-C93FD3C0F65C}"/>
              </a:ext>
            </a:extLst>
          </p:cNvPr>
          <p:cNvSpPr/>
          <p:nvPr/>
        </p:nvSpPr>
        <p:spPr bwMode="auto">
          <a:xfrm>
            <a:off x="9317394" y="2509069"/>
            <a:ext cx="399688" cy="322051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şľîḋè">
            <a:extLst>
              <a:ext uri="{FF2B5EF4-FFF2-40B4-BE49-F238E27FC236}">
                <a16:creationId xmlns:a16="http://schemas.microsoft.com/office/drawing/2014/main" id="{47A5C02B-A33E-4975-B372-5D2843E7F7D3}"/>
              </a:ext>
            </a:extLst>
          </p:cNvPr>
          <p:cNvSpPr/>
          <p:nvPr/>
        </p:nvSpPr>
        <p:spPr bwMode="auto">
          <a:xfrm>
            <a:off x="10483390" y="3903664"/>
            <a:ext cx="119331" cy="119331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ḷiďe">
            <a:extLst>
              <a:ext uri="{FF2B5EF4-FFF2-40B4-BE49-F238E27FC236}">
                <a16:creationId xmlns:a16="http://schemas.microsoft.com/office/drawing/2014/main" id="{F732E607-E952-4629-A1A1-1D0682D8B81F}"/>
              </a:ext>
            </a:extLst>
          </p:cNvPr>
          <p:cNvSpPr/>
          <p:nvPr/>
        </p:nvSpPr>
        <p:spPr bwMode="auto">
          <a:xfrm>
            <a:off x="10525084" y="3867720"/>
            <a:ext cx="31629" cy="25879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ḻïḍe">
            <a:extLst>
              <a:ext uri="{FF2B5EF4-FFF2-40B4-BE49-F238E27FC236}">
                <a16:creationId xmlns:a16="http://schemas.microsoft.com/office/drawing/2014/main" id="{8B43903C-70E3-4F6D-A990-46C2C6A69932}"/>
              </a:ext>
            </a:extLst>
          </p:cNvPr>
          <p:cNvSpPr/>
          <p:nvPr/>
        </p:nvSpPr>
        <p:spPr bwMode="auto">
          <a:xfrm>
            <a:off x="10608473" y="3945358"/>
            <a:ext cx="4313" cy="30193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ṧ1ïḍe">
            <a:extLst>
              <a:ext uri="{FF2B5EF4-FFF2-40B4-BE49-F238E27FC236}">
                <a16:creationId xmlns:a16="http://schemas.microsoft.com/office/drawing/2014/main" id="{B7CF71AB-2820-4F83-BF1C-D3FF993F5DEC}"/>
              </a:ext>
            </a:extLst>
          </p:cNvPr>
          <p:cNvSpPr/>
          <p:nvPr/>
        </p:nvSpPr>
        <p:spPr bwMode="auto">
          <a:xfrm>
            <a:off x="10457510" y="3945358"/>
            <a:ext cx="15815" cy="1006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ṩ1ïḋè">
            <a:extLst>
              <a:ext uri="{FF2B5EF4-FFF2-40B4-BE49-F238E27FC236}">
                <a16:creationId xmlns:a16="http://schemas.microsoft.com/office/drawing/2014/main" id="{3982413C-22A9-4EC5-85B6-0E22051A258A}"/>
              </a:ext>
            </a:extLst>
          </p:cNvPr>
          <p:cNvSpPr/>
          <p:nvPr/>
        </p:nvSpPr>
        <p:spPr bwMode="auto">
          <a:xfrm>
            <a:off x="10576842" y="3893599"/>
            <a:ext cx="31629" cy="30193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ŝ1ïḋè">
            <a:extLst>
              <a:ext uri="{FF2B5EF4-FFF2-40B4-BE49-F238E27FC236}">
                <a16:creationId xmlns:a16="http://schemas.microsoft.com/office/drawing/2014/main" id="{33D433C6-88BF-4383-AF47-445BDA7EA00A}"/>
              </a:ext>
            </a:extLst>
          </p:cNvPr>
          <p:cNvSpPr/>
          <p:nvPr/>
        </p:nvSpPr>
        <p:spPr bwMode="auto">
          <a:xfrm>
            <a:off x="10576842" y="3997116"/>
            <a:ext cx="31629" cy="30193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Sḻiḓé">
            <a:extLst>
              <a:ext uri="{FF2B5EF4-FFF2-40B4-BE49-F238E27FC236}">
                <a16:creationId xmlns:a16="http://schemas.microsoft.com/office/drawing/2014/main" id="{4A7917FA-E49F-41D7-A277-2BD2AFA32901}"/>
              </a:ext>
            </a:extLst>
          </p:cNvPr>
          <p:cNvSpPr/>
          <p:nvPr/>
        </p:nvSpPr>
        <p:spPr bwMode="auto">
          <a:xfrm>
            <a:off x="10473327" y="3893599"/>
            <a:ext cx="31629" cy="30193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slïḍe">
            <a:extLst>
              <a:ext uri="{FF2B5EF4-FFF2-40B4-BE49-F238E27FC236}">
                <a16:creationId xmlns:a16="http://schemas.microsoft.com/office/drawing/2014/main" id="{0607CFC1-E73C-482F-B073-EA57EA0EDF45}"/>
              </a:ext>
            </a:extLst>
          </p:cNvPr>
          <p:cNvSpPr/>
          <p:nvPr/>
        </p:nvSpPr>
        <p:spPr bwMode="auto">
          <a:xfrm>
            <a:off x="10348244" y="3961173"/>
            <a:ext cx="260229" cy="159588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$ľïdê">
            <a:extLst>
              <a:ext uri="{FF2B5EF4-FFF2-40B4-BE49-F238E27FC236}">
                <a16:creationId xmlns:a16="http://schemas.microsoft.com/office/drawing/2014/main" id="{07E8A1DB-DD7C-43F9-BF7A-65FAFEE9A416}"/>
              </a:ext>
            </a:extLst>
          </p:cNvPr>
          <p:cNvSpPr/>
          <p:nvPr/>
        </p:nvSpPr>
        <p:spPr bwMode="auto">
          <a:xfrm>
            <a:off x="7695639" y="4956081"/>
            <a:ext cx="176840" cy="25304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$ļídê">
            <a:extLst>
              <a:ext uri="{FF2B5EF4-FFF2-40B4-BE49-F238E27FC236}">
                <a16:creationId xmlns:a16="http://schemas.microsoft.com/office/drawing/2014/main" id="{CACA192A-8BFE-426F-A779-05620E1E8DEA}"/>
              </a:ext>
            </a:extLst>
          </p:cNvPr>
          <p:cNvSpPr/>
          <p:nvPr/>
        </p:nvSpPr>
        <p:spPr bwMode="auto">
          <a:xfrm>
            <a:off x="7882543" y="4981960"/>
            <a:ext cx="191218" cy="398250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s1íḍe">
            <a:extLst>
              <a:ext uri="{FF2B5EF4-FFF2-40B4-BE49-F238E27FC236}">
                <a16:creationId xmlns:a16="http://schemas.microsoft.com/office/drawing/2014/main" id="{98961073-D699-4D06-89D8-8B748597311A}"/>
              </a:ext>
            </a:extLst>
          </p:cNvPr>
          <p:cNvSpPr/>
          <p:nvPr/>
        </p:nvSpPr>
        <p:spPr bwMode="auto">
          <a:xfrm>
            <a:off x="10152714" y="5085476"/>
            <a:ext cx="30193" cy="107830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ṡlîďè">
            <a:extLst>
              <a:ext uri="{FF2B5EF4-FFF2-40B4-BE49-F238E27FC236}">
                <a16:creationId xmlns:a16="http://schemas.microsoft.com/office/drawing/2014/main" id="{78613D10-E3CA-4319-B9CB-102D12217479}"/>
              </a:ext>
            </a:extLst>
          </p:cNvPr>
          <p:cNvSpPr/>
          <p:nvPr/>
        </p:nvSpPr>
        <p:spPr bwMode="auto">
          <a:xfrm>
            <a:off x="10152714" y="4872693"/>
            <a:ext cx="30193" cy="20128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ṡ1íḍe">
            <a:extLst>
              <a:ext uri="{FF2B5EF4-FFF2-40B4-BE49-F238E27FC236}">
                <a16:creationId xmlns:a16="http://schemas.microsoft.com/office/drawing/2014/main" id="{34BC9C5C-3E38-4009-9F7F-26A893FFFB27}"/>
              </a:ext>
            </a:extLst>
          </p:cNvPr>
          <p:cNvSpPr/>
          <p:nvPr/>
        </p:nvSpPr>
        <p:spPr bwMode="auto">
          <a:xfrm>
            <a:off x="10021879" y="4902884"/>
            <a:ext cx="286107" cy="208471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ṩ1iďe">
            <a:extLst>
              <a:ext uri="{FF2B5EF4-FFF2-40B4-BE49-F238E27FC236}">
                <a16:creationId xmlns:a16="http://schemas.microsoft.com/office/drawing/2014/main" id="{D761D3E5-C9E5-4481-BDA9-DDE1E0FCA6A9}"/>
              </a:ext>
            </a:extLst>
          </p:cNvPr>
          <p:cNvSpPr/>
          <p:nvPr/>
        </p:nvSpPr>
        <p:spPr bwMode="auto">
          <a:xfrm>
            <a:off x="8680481" y="2452997"/>
            <a:ext cx="378123" cy="300485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šļíḓe">
            <a:extLst>
              <a:ext uri="{FF2B5EF4-FFF2-40B4-BE49-F238E27FC236}">
                <a16:creationId xmlns:a16="http://schemas.microsoft.com/office/drawing/2014/main" id="{B030A8A3-523B-47A8-AE98-F80874615220}"/>
              </a:ext>
            </a:extLst>
          </p:cNvPr>
          <p:cNvSpPr/>
          <p:nvPr/>
        </p:nvSpPr>
        <p:spPr bwMode="auto">
          <a:xfrm>
            <a:off x="7536052" y="3690880"/>
            <a:ext cx="304798" cy="300485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ṩḻidé">
            <a:extLst>
              <a:ext uri="{FF2B5EF4-FFF2-40B4-BE49-F238E27FC236}">
                <a16:creationId xmlns:a16="http://schemas.microsoft.com/office/drawing/2014/main" id="{55FF3708-53E1-4337-B993-A83CB1D0E4EA}"/>
              </a:ext>
            </a:extLst>
          </p:cNvPr>
          <p:cNvSpPr/>
          <p:nvPr/>
        </p:nvSpPr>
        <p:spPr bwMode="auto">
          <a:xfrm>
            <a:off x="7400905" y="4214214"/>
            <a:ext cx="15815" cy="25879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şḷiďê">
            <a:extLst>
              <a:ext uri="{FF2B5EF4-FFF2-40B4-BE49-F238E27FC236}">
                <a16:creationId xmlns:a16="http://schemas.microsoft.com/office/drawing/2014/main" id="{E4F84577-A809-432F-8185-95232794878E}"/>
              </a:ext>
            </a:extLst>
          </p:cNvPr>
          <p:cNvSpPr/>
          <p:nvPr/>
        </p:nvSpPr>
        <p:spPr bwMode="auto">
          <a:xfrm>
            <a:off x="7395154" y="4146639"/>
            <a:ext cx="57510" cy="63260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śliḓê">
            <a:extLst>
              <a:ext uri="{FF2B5EF4-FFF2-40B4-BE49-F238E27FC236}">
                <a16:creationId xmlns:a16="http://schemas.microsoft.com/office/drawing/2014/main" id="{E7E61752-B733-411C-AD15-DA29CFDFCF53}"/>
              </a:ext>
            </a:extLst>
          </p:cNvPr>
          <p:cNvSpPr/>
          <p:nvPr/>
        </p:nvSpPr>
        <p:spPr bwMode="auto">
          <a:xfrm>
            <a:off x="7504421" y="4194085"/>
            <a:ext cx="113581" cy="107830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ṧḷíḑé">
            <a:extLst>
              <a:ext uri="{FF2B5EF4-FFF2-40B4-BE49-F238E27FC236}">
                <a16:creationId xmlns:a16="http://schemas.microsoft.com/office/drawing/2014/main" id="{4D19388E-CD4B-4154-B552-EE7235E64202}"/>
              </a:ext>
            </a:extLst>
          </p:cNvPr>
          <p:cNvSpPr/>
          <p:nvPr/>
        </p:nvSpPr>
        <p:spPr bwMode="auto">
          <a:xfrm>
            <a:off x="7462727" y="4146639"/>
            <a:ext cx="61822" cy="63260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s1iḍé">
            <a:extLst>
              <a:ext uri="{FF2B5EF4-FFF2-40B4-BE49-F238E27FC236}">
                <a16:creationId xmlns:a16="http://schemas.microsoft.com/office/drawing/2014/main" id="{15C01F1C-E8AC-4C59-82B8-366B89B4FF36}"/>
              </a:ext>
            </a:extLst>
          </p:cNvPr>
          <p:cNvSpPr/>
          <p:nvPr/>
        </p:nvSpPr>
        <p:spPr bwMode="auto">
          <a:xfrm>
            <a:off x="7410969" y="4313416"/>
            <a:ext cx="258791" cy="211346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ṣļiďè">
            <a:extLst>
              <a:ext uri="{FF2B5EF4-FFF2-40B4-BE49-F238E27FC236}">
                <a16:creationId xmlns:a16="http://schemas.microsoft.com/office/drawing/2014/main" id="{5B4940B1-2CBB-466F-9B8C-2C883B2C4B7A}"/>
              </a:ext>
            </a:extLst>
          </p:cNvPr>
          <p:cNvSpPr/>
          <p:nvPr/>
        </p:nvSpPr>
        <p:spPr bwMode="auto">
          <a:xfrm>
            <a:off x="10369809" y="3370267"/>
            <a:ext cx="103517" cy="103517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Slîďè">
            <a:extLst>
              <a:ext uri="{FF2B5EF4-FFF2-40B4-BE49-F238E27FC236}">
                <a16:creationId xmlns:a16="http://schemas.microsoft.com/office/drawing/2014/main" id="{E243E4A0-69FF-46D1-A7BE-E883224C00CC}"/>
              </a:ext>
            </a:extLst>
          </p:cNvPr>
          <p:cNvSpPr/>
          <p:nvPr/>
        </p:nvSpPr>
        <p:spPr bwMode="auto">
          <a:xfrm>
            <a:off x="10338180" y="3525542"/>
            <a:ext cx="232912" cy="175402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ŝļiḋé">
            <a:extLst>
              <a:ext uri="{FF2B5EF4-FFF2-40B4-BE49-F238E27FC236}">
                <a16:creationId xmlns:a16="http://schemas.microsoft.com/office/drawing/2014/main" id="{75771759-06D9-49E2-A4FA-2C791FA016A5}"/>
              </a:ext>
            </a:extLst>
          </p:cNvPr>
          <p:cNvSpPr/>
          <p:nvPr/>
        </p:nvSpPr>
        <p:spPr bwMode="auto">
          <a:xfrm>
            <a:off x="8648851" y="2815304"/>
            <a:ext cx="182591" cy="77637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šlïḓê">
            <a:extLst>
              <a:ext uri="{FF2B5EF4-FFF2-40B4-BE49-F238E27FC236}">
                <a16:creationId xmlns:a16="http://schemas.microsoft.com/office/drawing/2014/main" id="{76291DDC-E990-4041-92D8-C067C213DF4C}"/>
              </a:ext>
            </a:extLst>
          </p:cNvPr>
          <p:cNvSpPr/>
          <p:nvPr/>
        </p:nvSpPr>
        <p:spPr bwMode="auto">
          <a:xfrm>
            <a:off x="8648851" y="2903006"/>
            <a:ext cx="441383" cy="222847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ṩḻíḑê">
            <a:extLst>
              <a:ext uri="{FF2B5EF4-FFF2-40B4-BE49-F238E27FC236}">
                <a16:creationId xmlns:a16="http://schemas.microsoft.com/office/drawing/2014/main" id="{59694433-7072-409A-867B-87560C94DDEB}"/>
              </a:ext>
            </a:extLst>
          </p:cNvPr>
          <p:cNvSpPr/>
          <p:nvPr/>
        </p:nvSpPr>
        <p:spPr bwMode="auto">
          <a:xfrm>
            <a:off x="7908423" y="3110039"/>
            <a:ext cx="99202" cy="166777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ṡľiḑè">
            <a:extLst>
              <a:ext uri="{FF2B5EF4-FFF2-40B4-BE49-F238E27FC236}">
                <a16:creationId xmlns:a16="http://schemas.microsoft.com/office/drawing/2014/main" id="{95AC8A6C-8A26-4C64-8032-FBED7CE954C3}"/>
              </a:ext>
            </a:extLst>
          </p:cNvPr>
          <p:cNvSpPr/>
          <p:nvPr/>
        </p:nvSpPr>
        <p:spPr bwMode="auto">
          <a:xfrm>
            <a:off x="7882543" y="3261000"/>
            <a:ext cx="155275" cy="97765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ŝlïḑé">
            <a:extLst>
              <a:ext uri="{FF2B5EF4-FFF2-40B4-BE49-F238E27FC236}">
                <a16:creationId xmlns:a16="http://schemas.microsoft.com/office/drawing/2014/main" id="{398848B8-7A60-47FA-99D7-926C3791A755}"/>
              </a:ext>
            </a:extLst>
          </p:cNvPr>
          <p:cNvSpPr/>
          <p:nvPr/>
        </p:nvSpPr>
        <p:spPr bwMode="auto">
          <a:xfrm>
            <a:off x="9939930" y="3593115"/>
            <a:ext cx="316300" cy="159588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$ḻíḓê">
            <a:extLst>
              <a:ext uri="{FF2B5EF4-FFF2-40B4-BE49-F238E27FC236}">
                <a16:creationId xmlns:a16="http://schemas.microsoft.com/office/drawing/2014/main" id="{9FEC3F72-617B-437F-BA41-4435AB7E123F}"/>
              </a:ext>
            </a:extLst>
          </p:cNvPr>
          <p:cNvSpPr/>
          <p:nvPr/>
        </p:nvSpPr>
        <p:spPr bwMode="auto">
          <a:xfrm>
            <a:off x="9939930" y="3764204"/>
            <a:ext cx="290420" cy="2587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ṥḻíḋé">
            <a:extLst>
              <a:ext uri="{FF2B5EF4-FFF2-40B4-BE49-F238E27FC236}">
                <a16:creationId xmlns:a16="http://schemas.microsoft.com/office/drawing/2014/main" id="{99B58EA8-2557-499B-B6A1-B97DEEBD6BA3}"/>
              </a:ext>
            </a:extLst>
          </p:cNvPr>
          <p:cNvSpPr/>
          <p:nvPr/>
        </p:nvSpPr>
        <p:spPr bwMode="auto">
          <a:xfrm>
            <a:off x="10007503" y="3452218"/>
            <a:ext cx="51759" cy="135147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ṧḻîḓé">
            <a:extLst>
              <a:ext uri="{FF2B5EF4-FFF2-40B4-BE49-F238E27FC236}">
                <a16:creationId xmlns:a16="http://schemas.microsoft.com/office/drawing/2014/main" id="{C41A9E01-3650-42AB-B117-0DAA84DEFDAF}"/>
              </a:ext>
            </a:extLst>
          </p:cNvPr>
          <p:cNvSpPr/>
          <p:nvPr/>
        </p:nvSpPr>
        <p:spPr bwMode="auto">
          <a:xfrm>
            <a:off x="10079389" y="3452218"/>
            <a:ext cx="51759" cy="135147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$ļídé">
            <a:extLst>
              <a:ext uri="{FF2B5EF4-FFF2-40B4-BE49-F238E27FC236}">
                <a16:creationId xmlns:a16="http://schemas.microsoft.com/office/drawing/2014/main" id="{D5A09BD2-C47E-4629-AEA5-0A272C91E9E2}"/>
              </a:ext>
            </a:extLst>
          </p:cNvPr>
          <p:cNvSpPr/>
          <p:nvPr/>
        </p:nvSpPr>
        <p:spPr bwMode="auto">
          <a:xfrm>
            <a:off x="9265635" y="2934636"/>
            <a:ext cx="258791" cy="258791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ṡliḓé">
            <a:extLst>
              <a:ext uri="{FF2B5EF4-FFF2-40B4-BE49-F238E27FC236}">
                <a16:creationId xmlns:a16="http://schemas.microsoft.com/office/drawing/2014/main" id="{D56B7038-4887-4148-A3E0-B8D4D8BCEEE5}"/>
              </a:ext>
            </a:extLst>
          </p:cNvPr>
          <p:cNvSpPr/>
          <p:nvPr/>
        </p:nvSpPr>
        <p:spPr bwMode="auto">
          <a:xfrm>
            <a:off x="8525207" y="4820934"/>
            <a:ext cx="264541" cy="268854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şľîḋé">
            <a:extLst>
              <a:ext uri="{FF2B5EF4-FFF2-40B4-BE49-F238E27FC236}">
                <a16:creationId xmlns:a16="http://schemas.microsoft.com/office/drawing/2014/main" id="{59B7C9EB-8347-4C9D-9A91-01D0D50A44FF}"/>
              </a:ext>
            </a:extLst>
          </p:cNvPr>
          <p:cNvSpPr/>
          <p:nvPr/>
        </p:nvSpPr>
        <p:spPr bwMode="auto">
          <a:xfrm>
            <a:off x="8726488" y="5033718"/>
            <a:ext cx="83388" cy="81951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Sļide">
            <a:extLst>
              <a:ext uri="{FF2B5EF4-FFF2-40B4-BE49-F238E27FC236}">
                <a16:creationId xmlns:a16="http://schemas.microsoft.com/office/drawing/2014/main" id="{0388411E-CAF9-4733-ABB1-D3783F67F6E9}"/>
              </a:ext>
            </a:extLst>
          </p:cNvPr>
          <p:cNvSpPr/>
          <p:nvPr/>
        </p:nvSpPr>
        <p:spPr bwMode="auto">
          <a:xfrm>
            <a:off x="10700487" y="4116447"/>
            <a:ext cx="41694" cy="40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S1ïḓé">
            <a:extLst>
              <a:ext uri="{FF2B5EF4-FFF2-40B4-BE49-F238E27FC236}">
                <a16:creationId xmlns:a16="http://schemas.microsoft.com/office/drawing/2014/main" id="{8A60E0E8-2D1B-4F3B-9456-B25467E528E9}"/>
              </a:ext>
            </a:extLst>
          </p:cNvPr>
          <p:cNvSpPr/>
          <p:nvPr/>
        </p:nvSpPr>
        <p:spPr bwMode="auto">
          <a:xfrm>
            <a:off x="7904110" y="2612585"/>
            <a:ext cx="87701" cy="89140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ṣḻïḋè">
            <a:extLst>
              <a:ext uri="{FF2B5EF4-FFF2-40B4-BE49-F238E27FC236}">
                <a16:creationId xmlns:a16="http://schemas.microsoft.com/office/drawing/2014/main" id="{D8D2D2E4-90C7-4561-B197-F0831E02B17F}"/>
              </a:ext>
            </a:extLst>
          </p:cNvPr>
          <p:cNvSpPr/>
          <p:nvPr/>
        </p:nvSpPr>
        <p:spPr bwMode="auto">
          <a:xfrm>
            <a:off x="7850913" y="5157362"/>
            <a:ext cx="21566" cy="5175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S1íḋè">
            <a:extLst>
              <a:ext uri="{FF2B5EF4-FFF2-40B4-BE49-F238E27FC236}">
                <a16:creationId xmlns:a16="http://schemas.microsoft.com/office/drawing/2014/main" id="{4BECE577-B36B-4813-A798-385940B7F4F1}"/>
              </a:ext>
            </a:extLst>
          </p:cNvPr>
          <p:cNvSpPr/>
          <p:nvPr/>
        </p:nvSpPr>
        <p:spPr bwMode="auto">
          <a:xfrm>
            <a:off x="8172964" y="5535484"/>
            <a:ext cx="357994" cy="161025"/>
          </a:xfrm>
          <a:custGeom>
            <a:avLst/>
            <a:gdLst>
              <a:gd name="T0" fmla="*/ 54 w 69"/>
              <a:gd name="T1" fmla="*/ 31 h 31"/>
              <a:gd name="T2" fmla="*/ 69 w 69"/>
              <a:gd name="T3" fmla="*/ 31 h 31"/>
              <a:gd name="T4" fmla="*/ 69 w 69"/>
              <a:gd name="T5" fmla="*/ 12 h 31"/>
              <a:gd name="T6" fmla="*/ 61 w 69"/>
              <a:gd name="T7" fmla="*/ 12 h 31"/>
              <a:gd name="T8" fmla="*/ 61 w 69"/>
              <a:gd name="T9" fmla="*/ 6 h 31"/>
              <a:gd name="T10" fmla="*/ 54 w 69"/>
              <a:gd name="T11" fmla="*/ 3 h 31"/>
              <a:gd name="T12" fmla="*/ 54 w 69"/>
              <a:gd name="T13" fmla="*/ 18 h 31"/>
              <a:gd name="T14" fmla="*/ 60 w 69"/>
              <a:gd name="T15" fmla="*/ 18 h 31"/>
              <a:gd name="T16" fmla="*/ 60 w 69"/>
              <a:gd name="T17" fmla="*/ 26 h 31"/>
              <a:gd name="T18" fmla="*/ 60 w 69"/>
              <a:gd name="T19" fmla="*/ 26 h 31"/>
              <a:gd name="T20" fmla="*/ 54 w 69"/>
              <a:gd name="T21" fmla="*/ 26 h 31"/>
              <a:gd name="T22" fmla="*/ 54 w 69"/>
              <a:gd name="T23" fmla="*/ 31 h 31"/>
              <a:gd name="T24" fmla="*/ 45 w 69"/>
              <a:gd name="T25" fmla="*/ 0 h 31"/>
              <a:gd name="T26" fmla="*/ 45 w 69"/>
              <a:gd name="T27" fmla="*/ 12 h 31"/>
              <a:gd name="T28" fmla="*/ 34 w 69"/>
              <a:gd name="T29" fmla="*/ 12 h 31"/>
              <a:gd name="T30" fmla="*/ 34 w 69"/>
              <a:gd name="T31" fmla="*/ 18 h 31"/>
              <a:gd name="T32" fmla="*/ 40 w 69"/>
              <a:gd name="T33" fmla="*/ 18 h 31"/>
              <a:gd name="T34" fmla="*/ 40 w 69"/>
              <a:gd name="T35" fmla="*/ 26 h 31"/>
              <a:gd name="T36" fmla="*/ 40 w 69"/>
              <a:gd name="T37" fmla="*/ 26 h 31"/>
              <a:gd name="T38" fmla="*/ 34 w 69"/>
              <a:gd name="T39" fmla="*/ 26 h 31"/>
              <a:gd name="T40" fmla="*/ 34 w 69"/>
              <a:gd name="T41" fmla="*/ 31 h 31"/>
              <a:gd name="T42" fmla="*/ 54 w 69"/>
              <a:gd name="T43" fmla="*/ 31 h 31"/>
              <a:gd name="T44" fmla="*/ 54 w 69"/>
              <a:gd name="T45" fmla="*/ 26 h 31"/>
              <a:gd name="T46" fmla="*/ 48 w 69"/>
              <a:gd name="T47" fmla="*/ 26 h 31"/>
              <a:gd name="T48" fmla="*/ 48 w 69"/>
              <a:gd name="T49" fmla="*/ 18 h 31"/>
              <a:gd name="T50" fmla="*/ 54 w 69"/>
              <a:gd name="T51" fmla="*/ 18 h 31"/>
              <a:gd name="T52" fmla="*/ 54 w 69"/>
              <a:gd name="T53" fmla="*/ 3 h 31"/>
              <a:gd name="T54" fmla="*/ 45 w 69"/>
              <a:gd name="T55" fmla="*/ 0 h 31"/>
              <a:gd name="T56" fmla="*/ 34 w 69"/>
              <a:gd name="T57" fmla="*/ 12 h 31"/>
              <a:gd name="T58" fmla="*/ 15 w 69"/>
              <a:gd name="T59" fmla="*/ 12 h 31"/>
              <a:gd name="T60" fmla="*/ 15 w 69"/>
              <a:gd name="T61" fmla="*/ 18 h 31"/>
              <a:gd name="T62" fmla="*/ 21 w 69"/>
              <a:gd name="T63" fmla="*/ 18 h 31"/>
              <a:gd name="T64" fmla="*/ 21 w 69"/>
              <a:gd name="T65" fmla="*/ 26 h 31"/>
              <a:gd name="T66" fmla="*/ 21 w 69"/>
              <a:gd name="T67" fmla="*/ 26 h 31"/>
              <a:gd name="T68" fmla="*/ 15 w 69"/>
              <a:gd name="T69" fmla="*/ 26 h 31"/>
              <a:gd name="T70" fmla="*/ 15 w 69"/>
              <a:gd name="T71" fmla="*/ 31 h 31"/>
              <a:gd name="T72" fmla="*/ 34 w 69"/>
              <a:gd name="T73" fmla="*/ 31 h 31"/>
              <a:gd name="T74" fmla="*/ 34 w 69"/>
              <a:gd name="T75" fmla="*/ 26 h 31"/>
              <a:gd name="T76" fmla="*/ 29 w 69"/>
              <a:gd name="T77" fmla="*/ 26 h 31"/>
              <a:gd name="T78" fmla="*/ 29 w 69"/>
              <a:gd name="T79" fmla="*/ 18 h 31"/>
              <a:gd name="T80" fmla="*/ 34 w 69"/>
              <a:gd name="T81" fmla="*/ 18 h 31"/>
              <a:gd name="T82" fmla="*/ 34 w 69"/>
              <a:gd name="T83" fmla="*/ 12 h 31"/>
              <a:gd name="T84" fmla="*/ 15 w 69"/>
              <a:gd name="T85" fmla="*/ 12 h 31"/>
              <a:gd name="T86" fmla="*/ 0 w 69"/>
              <a:gd name="T87" fmla="*/ 12 h 31"/>
              <a:gd name="T88" fmla="*/ 0 w 69"/>
              <a:gd name="T89" fmla="*/ 31 h 31"/>
              <a:gd name="T90" fmla="*/ 15 w 69"/>
              <a:gd name="T91" fmla="*/ 31 h 31"/>
              <a:gd name="T92" fmla="*/ 15 w 69"/>
              <a:gd name="T93" fmla="*/ 26 h 31"/>
              <a:gd name="T94" fmla="*/ 9 w 69"/>
              <a:gd name="T95" fmla="*/ 26 h 31"/>
              <a:gd name="T96" fmla="*/ 9 w 69"/>
              <a:gd name="T97" fmla="*/ 18 h 31"/>
              <a:gd name="T98" fmla="*/ 15 w 69"/>
              <a:gd name="T99" fmla="*/ 18 h 31"/>
              <a:gd name="T100" fmla="*/ 15 w 69"/>
              <a:gd name="T101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" h="31">
                <a:moveTo>
                  <a:pt x="54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4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31"/>
                </a:lnTo>
                <a:close/>
                <a:moveTo>
                  <a:pt x="45" y="0"/>
                </a:moveTo>
                <a:cubicBezTo>
                  <a:pt x="45" y="12"/>
                  <a:pt x="45" y="12"/>
                  <a:pt x="4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4" y="26"/>
                  <a:pt x="54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3"/>
                  <a:pt x="54" y="3"/>
                  <a:pt x="54" y="3"/>
                </a:cubicBezTo>
                <a:cubicBezTo>
                  <a:pt x="51" y="2"/>
                  <a:pt x="48" y="1"/>
                  <a:pt x="45" y="0"/>
                </a:cubicBezTo>
                <a:close/>
                <a:moveTo>
                  <a:pt x="34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6"/>
                  <a:pt x="34" y="26"/>
                  <a:pt x="34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8"/>
                  <a:pt x="29" y="18"/>
                  <a:pt x="29" y="18"/>
                </a:cubicBezTo>
                <a:cubicBezTo>
                  <a:pt x="34" y="18"/>
                  <a:pt x="34" y="18"/>
                  <a:pt x="34" y="18"/>
                </a:cubicBezTo>
                <a:lnTo>
                  <a:pt x="34" y="12"/>
                </a:lnTo>
                <a:close/>
                <a:moveTo>
                  <a:pt x="1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8"/>
                  <a:pt x="9" y="18"/>
                  <a:pt x="9" y="18"/>
                </a:cubicBezTo>
                <a:cubicBezTo>
                  <a:pt x="15" y="18"/>
                  <a:pt x="15" y="18"/>
                  <a:pt x="15" y="18"/>
                </a:cubicBezTo>
                <a:lnTo>
                  <a:pt x="15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Sḷíďè">
            <a:extLst>
              <a:ext uri="{FF2B5EF4-FFF2-40B4-BE49-F238E27FC236}">
                <a16:creationId xmlns:a16="http://schemas.microsoft.com/office/drawing/2014/main" id="{6A921537-8B2E-4A77-87D8-590DEC3B547E}"/>
              </a:ext>
            </a:extLst>
          </p:cNvPr>
          <p:cNvSpPr/>
          <p:nvPr/>
        </p:nvSpPr>
        <p:spPr bwMode="auto">
          <a:xfrm>
            <a:off x="8085262" y="5706574"/>
            <a:ext cx="485951" cy="155275"/>
          </a:xfrm>
          <a:custGeom>
            <a:avLst/>
            <a:gdLst>
              <a:gd name="T0" fmla="*/ 328 w 338"/>
              <a:gd name="T1" fmla="*/ 108 h 108"/>
              <a:gd name="T2" fmla="*/ 338 w 338"/>
              <a:gd name="T3" fmla="*/ 0 h 108"/>
              <a:gd name="T4" fmla="*/ 0 w 338"/>
              <a:gd name="T5" fmla="*/ 0 h 108"/>
              <a:gd name="T6" fmla="*/ 39 w 338"/>
              <a:gd name="T7" fmla="*/ 108 h 108"/>
              <a:gd name="T8" fmla="*/ 328 w 3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108">
                <a:moveTo>
                  <a:pt x="328" y="108"/>
                </a:moveTo>
                <a:lnTo>
                  <a:pt x="338" y="0"/>
                </a:lnTo>
                <a:lnTo>
                  <a:pt x="0" y="0"/>
                </a:lnTo>
                <a:lnTo>
                  <a:pt x="39" y="108"/>
                </a:lnTo>
                <a:lnTo>
                  <a:pt x="328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šļíḑé">
            <a:extLst>
              <a:ext uri="{FF2B5EF4-FFF2-40B4-BE49-F238E27FC236}">
                <a16:creationId xmlns:a16="http://schemas.microsoft.com/office/drawing/2014/main" id="{59BE2C6F-9C55-4E71-862D-46EE8C0211D1}"/>
              </a:ext>
            </a:extLst>
          </p:cNvPr>
          <p:cNvSpPr/>
          <p:nvPr/>
        </p:nvSpPr>
        <p:spPr bwMode="auto">
          <a:xfrm>
            <a:off x="7291638" y="4592335"/>
            <a:ext cx="228599" cy="326365"/>
          </a:xfrm>
          <a:custGeom>
            <a:avLst/>
            <a:gdLst>
              <a:gd name="T0" fmla="*/ 41 w 44"/>
              <a:gd name="T1" fmla="*/ 0 h 63"/>
              <a:gd name="T2" fmla="*/ 0 w 44"/>
              <a:gd name="T3" fmla="*/ 43 h 63"/>
              <a:gd name="T4" fmla="*/ 5 w 44"/>
              <a:gd name="T5" fmla="*/ 63 h 63"/>
              <a:gd name="T6" fmla="*/ 5 w 44"/>
              <a:gd name="T7" fmla="*/ 52 h 63"/>
              <a:gd name="T8" fmla="*/ 7 w 44"/>
              <a:gd name="T9" fmla="*/ 46 h 63"/>
              <a:gd name="T10" fmla="*/ 7 w 44"/>
              <a:gd name="T11" fmla="*/ 43 h 63"/>
              <a:gd name="T12" fmla="*/ 43 w 44"/>
              <a:gd name="T13" fmla="*/ 7 h 63"/>
              <a:gd name="T14" fmla="*/ 44 w 44"/>
              <a:gd name="T15" fmla="*/ 7 h 63"/>
              <a:gd name="T16" fmla="*/ 41 w 44"/>
              <a:gd name="T1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63">
                <a:moveTo>
                  <a:pt x="41" y="0"/>
                </a:moveTo>
                <a:cubicBezTo>
                  <a:pt x="19" y="1"/>
                  <a:pt x="0" y="20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3" y="4"/>
                  <a:pt x="42" y="2"/>
                  <a:pt x="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ś1îḍê">
            <a:extLst>
              <a:ext uri="{FF2B5EF4-FFF2-40B4-BE49-F238E27FC236}">
                <a16:creationId xmlns:a16="http://schemas.microsoft.com/office/drawing/2014/main" id="{07875B23-10B4-444D-B0BE-CF522B7F08EE}"/>
              </a:ext>
            </a:extLst>
          </p:cNvPr>
          <p:cNvSpPr/>
          <p:nvPr/>
        </p:nvSpPr>
        <p:spPr bwMode="auto">
          <a:xfrm>
            <a:off x="7333332" y="4815183"/>
            <a:ext cx="99202" cy="176840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Sḷîḓe">
            <a:extLst>
              <a:ext uri="{FF2B5EF4-FFF2-40B4-BE49-F238E27FC236}">
                <a16:creationId xmlns:a16="http://schemas.microsoft.com/office/drawing/2014/main" id="{98A4F698-6C8B-4C84-81EF-63DBA4228CC1}"/>
              </a:ext>
            </a:extLst>
          </p:cNvPr>
          <p:cNvSpPr/>
          <p:nvPr/>
        </p:nvSpPr>
        <p:spPr bwMode="auto">
          <a:xfrm>
            <a:off x="7597874" y="4815183"/>
            <a:ext cx="93452" cy="176840"/>
          </a:xfrm>
          <a:custGeom>
            <a:avLst/>
            <a:gdLst>
              <a:gd name="T0" fmla="*/ 1 w 18"/>
              <a:gd name="T1" fmla="*/ 0 h 34"/>
              <a:gd name="T2" fmla="*/ 0 w 18"/>
              <a:gd name="T3" fmla="*/ 0 h 34"/>
              <a:gd name="T4" fmla="*/ 0 w 18"/>
              <a:gd name="T5" fmla="*/ 34 h 34"/>
              <a:gd name="T6" fmla="*/ 6 w 18"/>
              <a:gd name="T7" fmla="*/ 34 h 34"/>
              <a:gd name="T8" fmla="*/ 18 w 18"/>
              <a:gd name="T9" fmla="*/ 28 h 34"/>
              <a:gd name="T10" fmla="*/ 1 w 1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34"/>
                  <a:pt x="17" y="31"/>
                  <a:pt x="18" y="28"/>
                </a:cubicBezTo>
                <a:cubicBezTo>
                  <a:pt x="12" y="19"/>
                  <a:pt x="7" y="9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ŝḷïḍe">
            <a:extLst>
              <a:ext uri="{FF2B5EF4-FFF2-40B4-BE49-F238E27FC236}">
                <a16:creationId xmlns:a16="http://schemas.microsoft.com/office/drawing/2014/main" id="{06749B10-A217-4ED9-9B61-B1CB6E3162CE}"/>
              </a:ext>
            </a:extLst>
          </p:cNvPr>
          <p:cNvSpPr/>
          <p:nvPr/>
        </p:nvSpPr>
        <p:spPr bwMode="auto">
          <a:xfrm>
            <a:off x="9420911" y="2266092"/>
            <a:ext cx="7332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ṧḷíḑe">
            <a:extLst>
              <a:ext uri="{FF2B5EF4-FFF2-40B4-BE49-F238E27FC236}">
                <a16:creationId xmlns:a16="http://schemas.microsoft.com/office/drawing/2014/main" id="{AA4F9B02-D0FD-4456-92D7-A8D987209E5C}"/>
              </a:ext>
            </a:extLst>
          </p:cNvPr>
          <p:cNvSpPr/>
          <p:nvPr/>
        </p:nvSpPr>
        <p:spPr bwMode="auto">
          <a:xfrm>
            <a:off x="9152057" y="2307786"/>
            <a:ext cx="388186" cy="264541"/>
          </a:xfrm>
          <a:custGeom>
            <a:avLst/>
            <a:gdLst>
              <a:gd name="T0" fmla="*/ 75 w 75"/>
              <a:gd name="T1" fmla="*/ 51 h 51"/>
              <a:gd name="T2" fmla="*/ 75 w 75"/>
              <a:gd name="T3" fmla="*/ 0 h 51"/>
              <a:gd name="T4" fmla="*/ 0 w 75"/>
              <a:gd name="T5" fmla="*/ 0 h 51"/>
              <a:gd name="T6" fmla="*/ 0 w 75"/>
              <a:gd name="T7" fmla="*/ 34 h 51"/>
              <a:gd name="T8" fmla="*/ 19 w 75"/>
              <a:gd name="T9" fmla="*/ 37 h 51"/>
              <a:gd name="T10" fmla="*/ 17 w 75"/>
              <a:gd name="T11" fmla="*/ 27 h 51"/>
              <a:gd name="T12" fmla="*/ 38 w 75"/>
              <a:gd name="T13" fmla="*/ 6 h 51"/>
              <a:gd name="T14" fmla="*/ 38 w 75"/>
              <a:gd name="T15" fmla="*/ 6 h 51"/>
              <a:gd name="T16" fmla="*/ 58 w 75"/>
              <a:gd name="T17" fmla="*/ 27 h 51"/>
              <a:gd name="T18" fmla="*/ 50 w 75"/>
              <a:gd name="T19" fmla="*/ 43 h 51"/>
              <a:gd name="T20" fmla="*/ 75 w 75"/>
              <a:gd name="T2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51">
                <a:moveTo>
                  <a:pt x="75" y="51"/>
                </a:moveTo>
                <a:cubicBezTo>
                  <a:pt x="75" y="0"/>
                  <a:pt x="75" y="0"/>
                  <a:pt x="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5"/>
                  <a:pt x="13" y="36"/>
                  <a:pt x="19" y="37"/>
                </a:cubicBezTo>
                <a:cubicBezTo>
                  <a:pt x="18" y="34"/>
                  <a:pt x="17" y="30"/>
                  <a:pt x="17" y="27"/>
                </a:cubicBezTo>
                <a:cubicBezTo>
                  <a:pt x="17" y="15"/>
                  <a:pt x="26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49" y="6"/>
                  <a:pt x="58" y="15"/>
                  <a:pt x="58" y="27"/>
                </a:cubicBezTo>
                <a:cubicBezTo>
                  <a:pt x="58" y="33"/>
                  <a:pt x="55" y="39"/>
                  <a:pt x="50" y="43"/>
                </a:cubicBezTo>
                <a:cubicBezTo>
                  <a:pt x="59" y="46"/>
                  <a:pt x="67" y="48"/>
                  <a:pt x="75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ṥ1ïḓê">
            <a:extLst>
              <a:ext uri="{FF2B5EF4-FFF2-40B4-BE49-F238E27FC236}">
                <a16:creationId xmlns:a16="http://schemas.microsoft.com/office/drawing/2014/main" id="{4618E97D-1C13-4DB8-8800-8ACD71785124}"/>
              </a:ext>
            </a:extLst>
          </p:cNvPr>
          <p:cNvSpPr/>
          <p:nvPr/>
        </p:nvSpPr>
        <p:spPr bwMode="auto">
          <a:xfrm>
            <a:off x="9271387" y="2369609"/>
            <a:ext cx="149524" cy="150961"/>
          </a:xfrm>
          <a:custGeom>
            <a:avLst/>
            <a:gdLst>
              <a:gd name="T0" fmla="*/ 16 w 29"/>
              <a:gd name="T1" fmla="*/ 29 h 29"/>
              <a:gd name="T2" fmla="*/ 29 w 29"/>
              <a:gd name="T3" fmla="*/ 15 h 29"/>
              <a:gd name="T4" fmla="*/ 15 w 29"/>
              <a:gd name="T5" fmla="*/ 0 h 29"/>
              <a:gd name="T6" fmla="*/ 0 w 29"/>
              <a:gd name="T7" fmla="*/ 15 h 29"/>
              <a:gd name="T8" fmla="*/ 8 w 29"/>
              <a:gd name="T9" fmla="*/ 27 h 29"/>
              <a:gd name="T10" fmla="*/ 16 w 2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16" y="29"/>
                </a:moveTo>
                <a:cubicBezTo>
                  <a:pt x="23" y="28"/>
                  <a:pt x="29" y="22"/>
                  <a:pt x="29" y="15"/>
                </a:cubicBezTo>
                <a:cubicBezTo>
                  <a:pt x="29" y="7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4"/>
                  <a:pt x="8" y="27"/>
                </a:cubicBezTo>
                <a:cubicBezTo>
                  <a:pt x="10" y="27"/>
                  <a:pt x="13" y="28"/>
                  <a:pt x="16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Sḻiďê">
            <a:extLst>
              <a:ext uri="{FF2B5EF4-FFF2-40B4-BE49-F238E27FC236}">
                <a16:creationId xmlns:a16="http://schemas.microsoft.com/office/drawing/2014/main" id="{91B93717-F341-496E-AAE5-95C13DCB8351}"/>
              </a:ext>
            </a:extLst>
          </p:cNvPr>
          <p:cNvSpPr/>
          <p:nvPr/>
        </p:nvSpPr>
        <p:spPr bwMode="auto">
          <a:xfrm>
            <a:off x="7183808" y="3804461"/>
            <a:ext cx="253040" cy="222847"/>
          </a:xfrm>
          <a:custGeom>
            <a:avLst/>
            <a:gdLst>
              <a:gd name="T0" fmla="*/ 49 w 49"/>
              <a:gd name="T1" fmla="*/ 1 h 43"/>
              <a:gd name="T2" fmla="*/ 41 w 49"/>
              <a:gd name="T3" fmla="*/ 0 h 43"/>
              <a:gd name="T4" fmla="*/ 20 w 49"/>
              <a:gd name="T5" fmla="*/ 21 h 43"/>
              <a:gd name="T6" fmla="*/ 12 w 49"/>
              <a:gd name="T7" fmla="*/ 18 h 43"/>
              <a:gd name="T8" fmla="*/ 0 w 49"/>
              <a:gd name="T9" fmla="*/ 30 h 43"/>
              <a:gd name="T10" fmla="*/ 12 w 49"/>
              <a:gd name="T11" fmla="*/ 43 h 43"/>
              <a:gd name="T12" fmla="*/ 40 w 49"/>
              <a:gd name="T13" fmla="*/ 43 h 43"/>
              <a:gd name="T14" fmla="*/ 41 w 49"/>
              <a:gd name="T15" fmla="*/ 43 h 43"/>
              <a:gd name="T16" fmla="*/ 45 w 49"/>
              <a:gd name="T17" fmla="*/ 43 h 43"/>
              <a:gd name="T18" fmla="*/ 49 w 49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3">
                <a:moveTo>
                  <a:pt x="49" y="1"/>
                </a:moveTo>
                <a:cubicBezTo>
                  <a:pt x="47" y="0"/>
                  <a:pt x="44" y="0"/>
                  <a:pt x="41" y="0"/>
                </a:cubicBezTo>
                <a:cubicBezTo>
                  <a:pt x="29" y="0"/>
                  <a:pt x="20" y="9"/>
                  <a:pt x="20" y="21"/>
                </a:cubicBezTo>
                <a:cubicBezTo>
                  <a:pt x="18" y="19"/>
                  <a:pt x="15" y="18"/>
                  <a:pt x="12" y="18"/>
                </a:cubicBezTo>
                <a:cubicBezTo>
                  <a:pt x="5" y="18"/>
                  <a:pt x="0" y="23"/>
                  <a:pt x="0" y="30"/>
                </a:cubicBezTo>
                <a:cubicBezTo>
                  <a:pt x="0" y="37"/>
                  <a:pt x="5" y="43"/>
                  <a:pt x="12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29"/>
                  <a:pt x="47" y="15"/>
                  <a:pt x="4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ṣḷiďe">
            <a:extLst>
              <a:ext uri="{FF2B5EF4-FFF2-40B4-BE49-F238E27FC236}">
                <a16:creationId xmlns:a16="http://schemas.microsoft.com/office/drawing/2014/main" id="{B8BAE790-D684-498E-AC78-4F4295008E31}"/>
              </a:ext>
            </a:extLst>
          </p:cNvPr>
          <p:cNvSpPr/>
          <p:nvPr/>
        </p:nvSpPr>
        <p:spPr bwMode="auto">
          <a:xfrm>
            <a:off x="7229815" y="4043122"/>
            <a:ext cx="31629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Sľíḓe">
            <a:extLst>
              <a:ext uri="{FF2B5EF4-FFF2-40B4-BE49-F238E27FC236}">
                <a16:creationId xmlns:a16="http://schemas.microsoft.com/office/drawing/2014/main" id="{998E183D-40F7-4433-A4E0-18A4031160D3}"/>
              </a:ext>
            </a:extLst>
          </p:cNvPr>
          <p:cNvSpPr/>
          <p:nvPr/>
        </p:nvSpPr>
        <p:spPr bwMode="auto">
          <a:xfrm>
            <a:off x="7307453" y="4084817"/>
            <a:ext cx="31629" cy="6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$ľíďê">
            <a:extLst>
              <a:ext uri="{FF2B5EF4-FFF2-40B4-BE49-F238E27FC236}">
                <a16:creationId xmlns:a16="http://schemas.microsoft.com/office/drawing/2014/main" id="{E4595FE6-F037-4809-8691-31B23314E667}"/>
              </a:ext>
            </a:extLst>
          </p:cNvPr>
          <p:cNvSpPr/>
          <p:nvPr/>
        </p:nvSpPr>
        <p:spPr bwMode="auto">
          <a:xfrm>
            <a:off x="7380777" y="4043122"/>
            <a:ext cx="30193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ṣḷïḋê">
            <a:extLst>
              <a:ext uri="{FF2B5EF4-FFF2-40B4-BE49-F238E27FC236}">
                <a16:creationId xmlns:a16="http://schemas.microsoft.com/office/drawing/2014/main" id="{D86495CB-ED1B-4289-8B35-9282EBAF96C6}"/>
              </a:ext>
            </a:extLst>
          </p:cNvPr>
          <p:cNvSpPr/>
          <p:nvPr/>
        </p:nvSpPr>
        <p:spPr bwMode="auto">
          <a:xfrm>
            <a:off x="9737211" y="5587242"/>
            <a:ext cx="347930" cy="342179"/>
          </a:xfrm>
          <a:custGeom>
            <a:avLst/>
            <a:gdLst>
              <a:gd name="T0" fmla="*/ 34 w 67"/>
              <a:gd name="T1" fmla="*/ 4 h 66"/>
              <a:gd name="T2" fmla="*/ 37 w 67"/>
              <a:gd name="T3" fmla="*/ 5 h 66"/>
              <a:gd name="T4" fmla="*/ 38 w 67"/>
              <a:gd name="T5" fmla="*/ 0 h 66"/>
              <a:gd name="T6" fmla="*/ 48 w 67"/>
              <a:gd name="T7" fmla="*/ 3 h 66"/>
              <a:gd name="T8" fmla="*/ 47 w 67"/>
              <a:gd name="T9" fmla="*/ 8 h 66"/>
              <a:gd name="T10" fmla="*/ 56 w 67"/>
              <a:gd name="T11" fmla="*/ 15 h 66"/>
              <a:gd name="T12" fmla="*/ 60 w 67"/>
              <a:gd name="T13" fmla="*/ 13 h 66"/>
              <a:gd name="T14" fmla="*/ 65 w 67"/>
              <a:gd name="T15" fmla="*/ 22 h 66"/>
              <a:gd name="T16" fmla="*/ 61 w 67"/>
              <a:gd name="T17" fmla="*/ 24 h 66"/>
              <a:gd name="T18" fmla="*/ 62 w 67"/>
              <a:gd name="T19" fmla="*/ 36 h 66"/>
              <a:gd name="T20" fmla="*/ 67 w 67"/>
              <a:gd name="T21" fmla="*/ 38 h 66"/>
              <a:gd name="T22" fmla="*/ 64 w 67"/>
              <a:gd name="T23" fmla="*/ 48 h 66"/>
              <a:gd name="T24" fmla="*/ 59 w 67"/>
              <a:gd name="T25" fmla="*/ 46 h 66"/>
              <a:gd name="T26" fmla="*/ 52 w 67"/>
              <a:gd name="T27" fmla="*/ 56 h 66"/>
              <a:gd name="T28" fmla="*/ 54 w 67"/>
              <a:gd name="T29" fmla="*/ 60 h 66"/>
              <a:gd name="T30" fmla="*/ 45 w 67"/>
              <a:gd name="T31" fmla="*/ 65 h 66"/>
              <a:gd name="T32" fmla="*/ 42 w 67"/>
              <a:gd name="T33" fmla="*/ 60 h 66"/>
              <a:gd name="T34" fmla="*/ 34 w 67"/>
              <a:gd name="T35" fmla="*/ 62 h 66"/>
              <a:gd name="T36" fmla="*/ 34 w 67"/>
              <a:gd name="T37" fmla="*/ 54 h 66"/>
              <a:gd name="T38" fmla="*/ 54 w 67"/>
              <a:gd name="T39" fmla="*/ 39 h 66"/>
              <a:gd name="T40" fmla="*/ 40 w 67"/>
              <a:gd name="T41" fmla="*/ 13 h 66"/>
              <a:gd name="T42" fmla="*/ 34 w 67"/>
              <a:gd name="T43" fmla="*/ 12 h 66"/>
              <a:gd name="T44" fmla="*/ 34 w 67"/>
              <a:gd name="T45" fmla="*/ 4 h 66"/>
              <a:gd name="T46" fmla="*/ 16 w 67"/>
              <a:gd name="T47" fmla="*/ 11 h 66"/>
              <a:gd name="T48" fmla="*/ 13 w 67"/>
              <a:gd name="T49" fmla="*/ 6 h 66"/>
              <a:gd name="T50" fmla="*/ 23 w 67"/>
              <a:gd name="T51" fmla="*/ 1 h 66"/>
              <a:gd name="T52" fmla="*/ 25 w 67"/>
              <a:gd name="T53" fmla="*/ 6 h 66"/>
              <a:gd name="T54" fmla="*/ 34 w 67"/>
              <a:gd name="T55" fmla="*/ 4 h 66"/>
              <a:gd name="T56" fmla="*/ 34 w 67"/>
              <a:gd name="T57" fmla="*/ 12 h 66"/>
              <a:gd name="T58" fmla="*/ 13 w 67"/>
              <a:gd name="T59" fmla="*/ 27 h 66"/>
              <a:gd name="T60" fmla="*/ 27 w 67"/>
              <a:gd name="T61" fmla="*/ 53 h 66"/>
              <a:gd name="T62" fmla="*/ 27 w 67"/>
              <a:gd name="T63" fmla="*/ 53 h 66"/>
              <a:gd name="T64" fmla="*/ 34 w 67"/>
              <a:gd name="T65" fmla="*/ 54 h 66"/>
              <a:gd name="T66" fmla="*/ 34 w 67"/>
              <a:gd name="T67" fmla="*/ 62 h 66"/>
              <a:gd name="T68" fmla="*/ 30 w 67"/>
              <a:gd name="T69" fmla="*/ 62 h 66"/>
              <a:gd name="T70" fmla="*/ 29 w 67"/>
              <a:gd name="T71" fmla="*/ 66 h 66"/>
              <a:gd name="T72" fmla="*/ 19 w 67"/>
              <a:gd name="T73" fmla="*/ 63 h 66"/>
              <a:gd name="T74" fmla="*/ 20 w 67"/>
              <a:gd name="T75" fmla="*/ 59 h 66"/>
              <a:gd name="T76" fmla="*/ 11 w 67"/>
              <a:gd name="T77" fmla="*/ 51 h 66"/>
              <a:gd name="T78" fmla="*/ 7 w 67"/>
              <a:gd name="T79" fmla="*/ 53 h 66"/>
              <a:gd name="T80" fmla="*/ 2 w 67"/>
              <a:gd name="T81" fmla="*/ 44 h 66"/>
              <a:gd name="T82" fmla="*/ 6 w 67"/>
              <a:gd name="T83" fmla="*/ 42 h 66"/>
              <a:gd name="T84" fmla="*/ 5 w 67"/>
              <a:gd name="T85" fmla="*/ 30 h 66"/>
              <a:gd name="T86" fmla="*/ 0 w 67"/>
              <a:gd name="T87" fmla="*/ 28 h 66"/>
              <a:gd name="T88" fmla="*/ 3 w 67"/>
              <a:gd name="T89" fmla="*/ 18 h 66"/>
              <a:gd name="T90" fmla="*/ 8 w 67"/>
              <a:gd name="T91" fmla="*/ 20 h 66"/>
              <a:gd name="T92" fmla="*/ 16 w 67"/>
              <a:gd name="T9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66">
                <a:moveTo>
                  <a:pt x="34" y="4"/>
                </a:moveTo>
                <a:cubicBezTo>
                  <a:pt x="35" y="4"/>
                  <a:pt x="36" y="4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8"/>
                  <a:pt x="47" y="8"/>
                  <a:pt x="47" y="8"/>
                </a:cubicBezTo>
                <a:cubicBezTo>
                  <a:pt x="50" y="9"/>
                  <a:pt x="54" y="12"/>
                  <a:pt x="56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5" y="22"/>
                  <a:pt x="65" y="22"/>
                  <a:pt x="65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8"/>
                  <a:pt x="63" y="32"/>
                  <a:pt x="62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50"/>
                  <a:pt x="55" y="53"/>
                  <a:pt x="52" y="56"/>
                </a:cubicBezTo>
                <a:cubicBezTo>
                  <a:pt x="54" y="60"/>
                  <a:pt x="54" y="60"/>
                  <a:pt x="54" y="60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0"/>
                  <a:pt x="42" y="60"/>
                  <a:pt x="42" y="60"/>
                </a:cubicBezTo>
                <a:cubicBezTo>
                  <a:pt x="40" y="61"/>
                  <a:pt x="37" y="62"/>
                  <a:pt x="34" y="62"/>
                </a:cubicBezTo>
                <a:cubicBezTo>
                  <a:pt x="34" y="54"/>
                  <a:pt x="34" y="54"/>
                  <a:pt x="34" y="54"/>
                </a:cubicBezTo>
                <a:cubicBezTo>
                  <a:pt x="43" y="54"/>
                  <a:pt x="51" y="48"/>
                  <a:pt x="54" y="39"/>
                </a:cubicBezTo>
                <a:cubicBezTo>
                  <a:pt x="57" y="28"/>
                  <a:pt x="51" y="16"/>
                  <a:pt x="40" y="13"/>
                </a:cubicBezTo>
                <a:cubicBezTo>
                  <a:pt x="38" y="12"/>
                  <a:pt x="36" y="12"/>
                  <a:pt x="34" y="12"/>
                </a:cubicBezTo>
                <a:lnTo>
                  <a:pt x="34" y="4"/>
                </a:lnTo>
                <a:close/>
                <a:moveTo>
                  <a:pt x="16" y="11"/>
                </a:moveTo>
                <a:cubicBezTo>
                  <a:pt x="13" y="6"/>
                  <a:pt x="13" y="6"/>
                  <a:pt x="1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8" y="5"/>
                  <a:pt x="31" y="4"/>
                  <a:pt x="34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16" y="18"/>
                  <a:pt x="13" y="27"/>
                </a:cubicBezTo>
                <a:cubicBezTo>
                  <a:pt x="10" y="38"/>
                  <a:pt x="16" y="50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4"/>
                  <a:pt x="32" y="54"/>
                  <a:pt x="34" y="54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2"/>
                  <a:pt x="30" y="62"/>
                </a:cubicBezTo>
                <a:cubicBezTo>
                  <a:pt x="29" y="66"/>
                  <a:pt x="29" y="66"/>
                  <a:pt x="29" y="66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7"/>
                  <a:pt x="14" y="54"/>
                  <a:pt x="11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8"/>
                  <a:pt x="5" y="34"/>
                  <a:pt x="5" y="30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18"/>
                  <a:pt x="3" y="18"/>
                  <a:pt x="3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6"/>
                  <a:pt x="13" y="13"/>
                  <a:pt x="16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ṣľïḍé">
            <a:extLst>
              <a:ext uri="{FF2B5EF4-FFF2-40B4-BE49-F238E27FC236}">
                <a16:creationId xmlns:a16="http://schemas.microsoft.com/office/drawing/2014/main" id="{7ACCABDA-8422-4072-B2AB-881B304B9595}"/>
              </a:ext>
            </a:extLst>
          </p:cNvPr>
          <p:cNvSpPr/>
          <p:nvPr/>
        </p:nvSpPr>
        <p:spPr bwMode="auto">
          <a:xfrm>
            <a:off x="10582593" y="3971238"/>
            <a:ext cx="304798" cy="336429"/>
          </a:xfrm>
          <a:custGeom>
            <a:avLst/>
            <a:gdLst>
              <a:gd name="T0" fmla="*/ 27 w 59"/>
              <a:gd name="T1" fmla="*/ 65 h 65"/>
              <a:gd name="T2" fmla="*/ 59 w 59"/>
              <a:gd name="T3" fmla="*/ 33 h 65"/>
              <a:gd name="T4" fmla="*/ 27 w 59"/>
              <a:gd name="T5" fmla="*/ 0 h 65"/>
              <a:gd name="T6" fmla="*/ 27 w 59"/>
              <a:gd name="T7" fmla="*/ 0 h 65"/>
              <a:gd name="T8" fmla="*/ 27 w 59"/>
              <a:gd name="T9" fmla="*/ 23 h 65"/>
              <a:gd name="T10" fmla="*/ 43 w 59"/>
              <a:gd name="T11" fmla="*/ 16 h 65"/>
              <a:gd name="T12" fmla="*/ 33 w 59"/>
              <a:gd name="T13" fmla="*/ 39 h 65"/>
              <a:gd name="T14" fmla="*/ 27 w 59"/>
              <a:gd name="T15" fmla="*/ 42 h 65"/>
              <a:gd name="T16" fmla="*/ 27 w 59"/>
              <a:gd name="T17" fmla="*/ 65 h 65"/>
              <a:gd name="T18" fmla="*/ 27 w 59"/>
              <a:gd name="T19" fmla="*/ 0 h 65"/>
              <a:gd name="T20" fmla="*/ 1 w 59"/>
              <a:gd name="T21" fmla="*/ 12 h 65"/>
              <a:gd name="T22" fmla="*/ 1 w 59"/>
              <a:gd name="T23" fmla="*/ 18 h 65"/>
              <a:gd name="T24" fmla="*/ 0 w 59"/>
              <a:gd name="T25" fmla="*/ 51 h 65"/>
              <a:gd name="T26" fmla="*/ 27 w 59"/>
              <a:gd name="T27" fmla="*/ 65 h 65"/>
              <a:gd name="T28" fmla="*/ 27 w 59"/>
              <a:gd name="T29" fmla="*/ 42 h 65"/>
              <a:gd name="T30" fmla="*/ 10 w 59"/>
              <a:gd name="T31" fmla="*/ 49 h 65"/>
              <a:gd name="T32" fmla="*/ 20 w 59"/>
              <a:gd name="T33" fmla="*/ 26 h 65"/>
              <a:gd name="T34" fmla="*/ 20 w 59"/>
              <a:gd name="T35" fmla="*/ 26 h 65"/>
              <a:gd name="T36" fmla="*/ 27 w 59"/>
              <a:gd name="T37" fmla="*/ 23 h 65"/>
              <a:gd name="T38" fmla="*/ 27 w 59"/>
              <a:gd name="T3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5">
                <a:moveTo>
                  <a:pt x="27" y="65"/>
                </a:moveTo>
                <a:cubicBezTo>
                  <a:pt x="45" y="65"/>
                  <a:pt x="59" y="51"/>
                  <a:pt x="59" y="33"/>
                </a:cubicBezTo>
                <a:cubicBezTo>
                  <a:pt x="59" y="15"/>
                  <a:pt x="4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3"/>
                  <a:pt x="27" y="23"/>
                  <a:pt x="27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33" y="39"/>
                  <a:pt x="33" y="39"/>
                  <a:pt x="33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65"/>
                  <a:pt x="27" y="65"/>
                  <a:pt x="27" y="65"/>
                </a:cubicBezTo>
                <a:close/>
                <a:moveTo>
                  <a:pt x="27" y="0"/>
                </a:moveTo>
                <a:cubicBezTo>
                  <a:pt x="16" y="0"/>
                  <a:pt x="7" y="5"/>
                  <a:pt x="1" y="12"/>
                </a:cubicBezTo>
                <a:cubicBezTo>
                  <a:pt x="1" y="14"/>
                  <a:pt x="1" y="16"/>
                  <a:pt x="1" y="18"/>
                </a:cubicBezTo>
                <a:cubicBezTo>
                  <a:pt x="1" y="29"/>
                  <a:pt x="1" y="40"/>
                  <a:pt x="0" y="51"/>
                </a:cubicBezTo>
                <a:cubicBezTo>
                  <a:pt x="6" y="60"/>
                  <a:pt x="15" y="65"/>
                  <a:pt x="27" y="65"/>
                </a:cubicBezTo>
                <a:cubicBezTo>
                  <a:pt x="27" y="42"/>
                  <a:pt x="27" y="42"/>
                  <a:pt x="27" y="42"/>
                </a:cubicBezTo>
                <a:cubicBezTo>
                  <a:pt x="10" y="49"/>
                  <a:pt x="10" y="49"/>
                  <a:pt x="10" y="49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3"/>
                  <a:pt x="27" y="23"/>
                  <a:pt x="27" y="23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ṩḷîḓê">
            <a:extLst>
              <a:ext uri="{FF2B5EF4-FFF2-40B4-BE49-F238E27FC236}">
                <a16:creationId xmlns:a16="http://schemas.microsoft.com/office/drawing/2014/main" id="{D95D0FAA-6DF1-4F4D-89DD-BA06B73FE5D9}"/>
              </a:ext>
            </a:extLst>
          </p:cNvPr>
          <p:cNvSpPr/>
          <p:nvPr/>
        </p:nvSpPr>
        <p:spPr bwMode="auto">
          <a:xfrm>
            <a:off x="8674731" y="2230150"/>
            <a:ext cx="300485" cy="258791"/>
          </a:xfrm>
          <a:custGeom>
            <a:avLst/>
            <a:gdLst>
              <a:gd name="T0" fmla="*/ 48 w 58"/>
              <a:gd name="T1" fmla="*/ 38 h 50"/>
              <a:gd name="T2" fmla="*/ 44 w 58"/>
              <a:gd name="T3" fmla="*/ 8 h 50"/>
              <a:gd name="T4" fmla="*/ 27 w 58"/>
              <a:gd name="T5" fmla="*/ 0 h 50"/>
              <a:gd name="T6" fmla="*/ 27 w 58"/>
              <a:gd name="T7" fmla="*/ 20 h 50"/>
              <a:gd name="T8" fmla="*/ 42 w 58"/>
              <a:gd name="T9" fmla="*/ 20 h 50"/>
              <a:gd name="T10" fmla="*/ 42 w 58"/>
              <a:gd name="T11" fmla="*/ 30 h 50"/>
              <a:gd name="T12" fmla="*/ 42 w 58"/>
              <a:gd name="T13" fmla="*/ 30 h 50"/>
              <a:gd name="T14" fmla="*/ 42 w 58"/>
              <a:gd name="T15" fmla="*/ 30 h 50"/>
              <a:gd name="T16" fmla="*/ 27 w 58"/>
              <a:gd name="T17" fmla="*/ 30 h 50"/>
              <a:gd name="T18" fmla="*/ 27 w 58"/>
              <a:gd name="T19" fmla="*/ 50 h 50"/>
              <a:gd name="T20" fmla="*/ 40 w 58"/>
              <a:gd name="T21" fmla="*/ 46 h 50"/>
              <a:gd name="T22" fmla="*/ 43 w 58"/>
              <a:gd name="T23" fmla="*/ 49 h 50"/>
              <a:gd name="T24" fmla="*/ 58 w 58"/>
              <a:gd name="T25" fmla="*/ 48 h 50"/>
              <a:gd name="T26" fmla="*/ 48 w 58"/>
              <a:gd name="T27" fmla="*/ 38 h 50"/>
              <a:gd name="T28" fmla="*/ 27 w 58"/>
              <a:gd name="T29" fmla="*/ 0 h 50"/>
              <a:gd name="T30" fmla="*/ 9 w 58"/>
              <a:gd name="T31" fmla="*/ 8 h 50"/>
              <a:gd name="T32" fmla="*/ 9 w 58"/>
              <a:gd name="T33" fmla="*/ 43 h 50"/>
              <a:gd name="T34" fmla="*/ 27 w 58"/>
              <a:gd name="T35" fmla="*/ 50 h 50"/>
              <a:gd name="T36" fmla="*/ 27 w 58"/>
              <a:gd name="T37" fmla="*/ 30 h 50"/>
              <a:gd name="T38" fmla="*/ 12 w 58"/>
              <a:gd name="T39" fmla="*/ 30 h 50"/>
              <a:gd name="T40" fmla="*/ 12 w 58"/>
              <a:gd name="T41" fmla="*/ 20 h 50"/>
              <a:gd name="T42" fmla="*/ 27 w 58"/>
              <a:gd name="T43" fmla="*/ 20 h 50"/>
              <a:gd name="T44" fmla="*/ 27 w 58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50">
                <a:moveTo>
                  <a:pt x="48" y="38"/>
                </a:moveTo>
                <a:cubicBezTo>
                  <a:pt x="54" y="29"/>
                  <a:pt x="53" y="16"/>
                  <a:pt x="44" y="8"/>
                </a:cubicBezTo>
                <a:cubicBezTo>
                  <a:pt x="40" y="3"/>
                  <a:pt x="33" y="0"/>
                  <a:pt x="27" y="0"/>
                </a:cubicBezTo>
                <a:cubicBezTo>
                  <a:pt x="27" y="20"/>
                  <a:pt x="27" y="20"/>
                  <a:pt x="27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50"/>
                  <a:pt x="27" y="50"/>
                  <a:pt x="27" y="50"/>
                </a:cubicBezTo>
                <a:cubicBezTo>
                  <a:pt x="31" y="50"/>
                  <a:pt x="36" y="49"/>
                  <a:pt x="40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8"/>
                  <a:pt x="53" y="48"/>
                  <a:pt x="58" y="48"/>
                </a:cubicBezTo>
                <a:lnTo>
                  <a:pt x="48" y="38"/>
                </a:lnTo>
                <a:close/>
                <a:moveTo>
                  <a:pt x="27" y="0"/>
                </a:moveTo>
                <a:cubicBezTo>
                  <a:pt x="21" y="0"/>
                  <a:pt x="14" y="3"/>
                  <a:pt x="9" y="8"/>
                </a:cubicBezTo>
                <a:cubicBezTo>
                  <a:pt x="0" y="17"/>
                  <a:pt x="0" y="33"/>
                  <a:pt x="9" y="43"/>
                </a:cubicBezTo>
                <a:cubicBezTo>
                  <a:pt x="14" y="47"/>
                  <a:pt x="21" y="50"/>
                  <a:pt x="27" y="50"/>
                </a:cubicBezTo>
                <a:cubicBezTo>
                  <a:pt x="27" y="30"/>
                  <a:pt x="27" y="30"/>
                  <a:pt x="2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0"/>
                  <a:pt x="12" y="20"/>
                  <a:pt x="12" y="20"/>
                </a:cubicBezTo>
                <a:cubicBezTo>
                  <a:pt x="27" y="20"/>
                  <a:pt x="27" y="20"/>
                  <a:pt x="27" y="20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śḻîḑé">
            <a:extLst>
              <a:ext uri="{FF2B5EF4-FFF2-40B4-BE49-F238E27FC236}">
                <a16:creationId xmlns:a16="http://schemas.microsoft.com/office/drawing/2014/main" id="{2CA9ADFF-801A-4296-8D5F-7586CE0F7731}"/>
              </a:ext>
            </a:extLst>
          </p:cNvPr>
          <p:cNvSpPr/>
          <p:nvPr/>
        </p:nvSpPr>
        <p:spPr bwMode="auto">
          <a:xfrm>
            <a:off x="10483391" y="4789304"/>
            <a:ext cx="99202" cy="992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ṧḷïḋè">
            <a:extLst>
              <a:ext uri="{FF2B5EF4-FFF2-40B4-BE49-F238E27FC236}">
                <a16:creationId xmlns:a16="http://schemas.microsoft.com/office/drawing/2014/main" id="{BE76434B-31DA-43E3-82E4-D51E52CA05AE}"/>
              </a:ext>
            </a:extLst>
          </p:cNvPr>
          <p:cNvSpPr/>
          <p:nvPr/>
        </p:nvSpPr>
        <p:spPr bwMode="auto">
          <a:xfrm>
            <a:off x="10441697" y="4743296"/>
            <a:ext cx="186905" cy="274606"/>
          </a:xfrm>
          <a:custGeom>
            <a:avLst/>
            <a:gdLst>
              <a:gd name="T0" fmla="*/ 36 w 36"/>
              <a:gd name="T1" fmla="*/ 0 h 53"/>
              <a:gd name="T2" fmla="*/ 18 w 36"/>
              <a:gd name="T3" fmla="*/ 0 h 53"/>
              <a:gd name="T4" fmla="*/ 18 w 36"/>
              <a:gd name="T5" fmla="*/ 4 h 53"/>
              <a:gd name="T6" fmla="*/ 18 w 36"/>
              <a:gd name="T7" fmla="*/ 4 h 53"/>
              <a:gd name="T8" fmla="*/ 32 w 36"/>
              <a:gd name="T9" fmla="*/ 18 h 53"/>
              <a:gd name="T10" fmla="*/ 18 w 36"/>
              <a:gd name="T11" fmla="*/ 32 h 53"/>
              <a:gd name="T12" fmla="*/ 18 w 36"/>
              <a:gd name="T13" fmla="*/ 32 h 53"/>
              <a:gd name="T14" fmla="*/ 18 w 36"/>
              <a:gd name="T15" fmla="*/ 32 h 53"/>
              <a:gd name="T16" fmla="*/ 18 w 36"/>
              <a:gd name="T17" fmla="*/ 38 h 53"/>
              <a:gd name="T18" fmla="*/ 18 w 36"/>
              <a:gd name="T19" fmla="*/ 38 h 53"/>
              <a:gd name="T20" fmla="*/ 22 w 36"/>
              <a:gd name="T21" fmla="*/ 43 h 53"/>
              <a:gd name="T22" fmla="*/ 18 w 36"/>
              <a:gd name="T23" fmla="*/ 48 h 53"/>
              <a:gd name="T24" fmla="*/ 18 w 36"/>
              <a:gd name="T25" fmla="*/ 48 h 53"/>
              <a:gd name="T26" fmla="*/ 18 w 36"/>
              <a:gd name="T27" fmla="*/ 48 h 53"/>
              <a:gd name="T28" fmla="*/ 18 w 36"/>
              <a:gd name="T29" fmla="*/ 53 h 53"/>
              <a:gd name="T30" fmla="*/ 36 w 36"/>
              <a:gd name="T31" fmla="*/ 53 h 53"/>
              <a:gd name="T32" fmla="*/ 36 w 36"/>
              <a:gd name="T33" fmla="*/ 0 h 53"/>
              <a:gd name="T34" fmla="*/ 18 w 36"/>
              <a:gd name="T35" fmla="*/ 0 h 53"/>
              <a:gd name="T36" fmla="*/ 0 w 36"/>
              <a:gd name="T37" fmla="*/ 0 h 53"/>
              <a:gd name="T38" fmla="*/ 0 w 36"/>
              <a:gd name="T39" fmla="*/ 53 h 53"/>
              <a:gd name="T40" fmla="*/ 18 w 36"/>
              <a:gd name="T41" fmla="*/ 53 h 53"/>
              <a:gd name="T42" fmla="*/ 18 w 36"/>
              <a:gd name="T43" fmla="*/ 48 h 53"/>
              <a:gd name="T44" fmla="*/ 13 w 36"/>
              <a:gd name="T45" fmla="*/ 43 h 53"/>
              <a:gd name="T46" fmla="*/ 18 w 36"/>
              <a:gd name="T47" fmla="*/ 38 h 53"/>
              <a:gd name="T48" fmla="*/ 18 w 36"/>
              <a:gd name="T49" fmla="*/ 32 h 53"/>
              <a:gd name="T50" fmla="*/ 4 w 36"/>
              <a:gd name="T51" fmla="*/ 18 h 53"/>
              <a:gd name="T52" fmla="*/ 18 w 36"/>
              <a:gd name="T53" fmla="*/ 4 h 53"/>
              <a:gd name="T54" fmla="*/ 18 w 36"/>
              <a:gd name="T5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" h="53">
                <a:moveTo>
                  <a:pt x="36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5" y="4"/>
                  <a:pt x="32" y="11"/>
                  <a:pt x="32" y="18"/>
                </a:cubicBezTo>
                <a:cubicBezTo>
                  <a:pt x="32" y="26"/>
                  <a:pt x="25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8"/>
                  <a:pt x="22" y="40"/>
                  <a:pt x="22" y="43"/>
                </a:cubicBezTo>
                <a:cubicBezTo>
                  <a:pt x="22" y="46"/>
                  <a:pt x="20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36" y="53"/>
                  <a:pt x="36" y="53"/>
                  <a:pt x="36" y="53"/>
                </a:cubicBezTo>
                <a:lnTo>
                  <a:pt x="36" y="0"/>
                </a:lnTo>
                <a:close/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5" y="48"/>
                  <a:pt x="13" y="46"/>
                  <a:pt x="13" y="43"/>
                </a:cubicBezTo>
                <a:cubicBezTo>
                  <a:pt x="13" y="40"/>
                  <a:pt x="15" y="38"/>
                  <a:pt x="18" y="38"/>
                </a:cubicBezTo>
                <a:cubicBezTo>
                  <a:pt x="18" y="32"/>
                  <a:pt x="18" y="32"/>
                  <a:pt x="18" y="32"/>
                </a:cubicBezTo>
                <a:cubicBezTo>
                  <a:pt x="10" y="32"/>
                  <a:pt x="4" y="26"/>
                  <a:pt x="4" y="18"/>
                </a:cubicBezTo>
                <a:cubicBezTo>
                  <a:pt x="4" y="11"/>
                  <a:pt x="10" y="4"/>
                  <a:pt x="18" y="4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ṧ1iḋe">
            <a:extLst>
              <a:ext uri="{FF2B5EF4-FFF2-40B4-BE49-F238E27FC236}">
                <a16:creationId xmlns:a16="http://schemas.microsoft.com/office/drawing/2014/main" id="{91162FA6-C7B0-479A-8B71-A95F89FF381E}"/>
              </a:ext>
            </a:extLst>
          </p:cNvPr>
          <p:cNvSpPr/>
          <p:nvPr/>
        </p:nvSpPr>
        <p:spPr bwMode="auto">
          <a:xfrm>
            <a:off x="10270607" y="4789304"/>
            <a:ext cx="145211" cy="228599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24 w 28"/>
              <a:gd name="T7" fmla="*/ 8 h 44"/>
              <a:gd name="T8" fmla="*/ 24 w 28"/>
              <a:gd name="T9" fmla="*/ 9 h 44"/>
              <a:gd name="T10" fmla="*/ 15 w 28"/>
              <a:gd name="T11" fmla="*/ 22 h 44"/>
              <a:gd name="T12" fmla="*/ 10 w 28"/>
              <a:gd name="T13" fmla="*/ 29 h 44"/>
              <a:gd name="T14" fmla="*/ 15 w 28"/>
              <a:gd name="T15" fmla="*/ 34 h 44"/>
              <a:gd name="T16" fmla="*/ 10 w 28"/>
              <a:gd name="T17" fmla="*/ 39 h 44"/>
              <a:gd name="T18" fmla="*/ 10 w 28"/>
              <a:gd name="T19" fmla="*/ 39 h 44"/>
              <a:gd name="T20" fmla="*/ 6 w 28"/>
              <a:gd name="T21" fmla="*/ 36 h 44"/>
              <a:gd name="T22" fmla="*/ 0 w 28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0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5" y="5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15"/>
                  <a:pt x="20" y="20"/>
                  <a:pt x="15" y="22"/>
                </a:cubicBezTo>
                <a:cubicBezTo>
                  <a:pt x="13" y="25"/>
                  <a:pt x="12" y="27"/>
                  <a:pt x="10" y="29"/>
                </a:cubicBezTo>
                <a:cubicBezTo>
                  <a:pt x="13" y="30"/>
                  <a:pt x="15" y="32"/>
                  <a:pt x="15" y="34"/>
                </a:cubicBezTo>
                <a:cubicBezTo>
                  <a:pt x="15" y="37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38"/>
                  <a:pt x="6" y="36"/>
                </a:cubicBezTo>
                <a:cubicBezTo>
                  <a:pt x="4" y="39"/>
                  <a:pt x="2" y="41"/>
                  <a:pt x="0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śľïḋè">
            <a:extLst>
              <a:ext uri="{FF2B5EF4-FFF2-40B4-BE49-F238E27FC236}">
                <a16:creationId xmlns:a16="http://schemas.microsoft.com/office/drawing/2014/main" id="{CD45CB8A-796B-4A24-899F-552CADFEECB0}"/>
              </a:ext>
            </a:extLst>
          </p:cNvPr>
          <p:cNvSpPr/>
          <p:nvPr/>
        </p:nvSpPr>
        <p:spPr bwMode="auto">
          <a:xfrm>
            <a:off x="10302238" y="3110039"/>
            <a:ext cx="139459" cy="73324"/>
          </a:xfrm>
          <a:custGeom>
            <a:avLst/>
            <a:gdLst>
              <a:gd name="T0" fmla="*/ 22 w 27"/>
              <a:gd name="T1" fmla="*/ 9 h 14"/>
              <a:gd name="T2" fmla="*/ 0 w 27"/>
              <a:gd name="T3" fmla="*/ 9 h 14"/>
              <a:gd name="T4" fmla="*/ 4 w 27"/>
              <a:gd name="T5" fmla="*/ 14 h 14"/>
              <a:gd name="T6" fmla="*/ 27 w 27"/>
              <a:gd name="T7" fmla="*/ 14 h 14"/>
              <a:gd name="T8" fmla="*/ 27 w 27"/>
              <a:gd name="T9" fmla="*/ 0 h 14"/>
              <a:gd name="T10" fmla="*/ 22 w 27"/>
              <a:gd name="T11" fmla="*/ 0 h 14"/>
              <a:gd name="T12" fmla="*/ 22 w 27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4">
                <a:moveTo>
                  <a:pt x="22" y="9"/>
                </a:move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2"/>
                  <a:pt x="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0"/>
                  <a:pt x="22" y="0"/>
                  <a:pt x="22" y="0"/>
                </a:cubicBezTo>
                <a:lnTo>
                  <a:pt x="22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ṧļîḋè">
            <a:extLst>
              <a:ext uri="{FF2B5EF4-FFF2-40B4-BE49-F238E27FC236}">
                <a16:creationId xmlns:a16="http://schemas.microsoft.com/office/drawing/2014/main" id="{7DA435AB-1512-4AC6-A691-A63B804FECFE}"/>
              </a:ext>
            </a:extLst>
          </p:cNvPr>
          <p:cNvSpPr/>
          <p:nvPr/>
        </p:nvSpPr>
        <p:spPr bwMode="auto">
          <a:xfrm>
            <a:off x="10192969" y="2892942"/>
            <a:ext cx="212784" cy="242977"/>
          </a:xfrm>
          <a:custGeom>
            <a:avLst/>
            <a:gdLst>
              <a:gd name="T0" fmla="*/ 5 w 41"/>
              <a:gd name="T1" fmla="*/ 27 h 47"/>
              <a:gd name="T2" fmla="*/ 5 w 41"/>
              <a:gd name="T3" fmla="*/ 30 h 47"/>
              <a:gd name="T4" fmla="*/ 18 w 41"/>
              <a:gd name="T5" fmla="*/ 47 h 47"/>
              <a:gd name="T6" fmla="*/ 33 w 41"/>
              <a:gd name="T7" fmla="*/ 47 h 47"/>
              <a:gd name="T8" fmla="*/ 33 w 41"/>
              <a:gd name="T9" fmla="*/ 27 h 47"/>
              <a:gd name="T10" fmla="*/ 41 w 41"/>
              <a:gd name="T11" fmla="*/ 27 h 47"/>
              <a:gd name="T12" fmla="*/ 19 w 41"/>
              <a:gd name="T13" fmla="*/ 0 h 47"/>
              <a:gd name="T14" fmla="*/ 0 w 41"/>
              <a:gd name="T15" fmla="*/ 24 h 47"/>
              <a:gd name="T16" fmla="*/ 3 w 41"/>
              <a:gd name="T17" fmla="*/ 27 h 47"/>
              <a:gd name="T18" fmla="*/ 5 w 41"/>
              <a:gd name="T19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7">
                <a:moveTo>
                  <a:pt x="5" y="27"/>
                </a:moveTo>
                <a:cubicBezTo>
                  <a:pt x="5" y="30"/>
                  <a:pt x="5" y="30"/>
                  <a:pt x="5" y="30"/>
                </a:cubicBezTo>
                <a:cubicBezTo>
                  <a:pt x="10" y="35"/>
                  <a:pt x="14" y="41"/>
                  <a:pt x="18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6"/>
                  <a:pt x="3" y="27"/>
                </a:cubicBezTo>
                <a:lnTo>
                  <a:pt x="5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šľîḓé">
            <a:extLst>
              <a:ext uri="{FF2B5EF4-FFF2-40B4-BE49-F238E27FC236}">
                <a16:creationId xmlns:a16="http://schemas.microsoft.com/office/drawing/2014/main" id="{A476AC01-2268-4272-8AC9-A75274F75C97}"/>
              </a:ext>
            </a:extLst>
          </p:cNvPr>
          <p:cNvSpPr/>
          <p:nvPr/>
        </p:nvSpPr>
        <p:spPr bwMode="auto">
          <a:xfrm>
            <a:off x="10571092" y="3457968"/>
            <a:ext cx="264541" cy="419817"/>
          </a:xfrm>
          <a:custGeom>
            <a:avLst/>
            <a:gdLst>
              <a:gd name="T0" fmla="*/ 51 w 51"/>
              <a:gd name="T1" fmla="*/ 81 h 81"/>
              <a:gd name="T2" fmla="*/ 45 w 51"/>
              <a:gd name="T3" fmla="*/ 1 h 81"/>
              <a:gd name="T4" fmla="*/ 40 w 51"/>
              <a:gd name="T5" fmla="*/ 0 h 81"/>
              <a:gd name="T6" fmla="*/ 45 w 51"/>
              <a:gd name="T7" fmla="*/ 7 h 81"/>
              <a:gd name="T8" fmla="*/ 45 w 51"/>
              <a:gd name="T9" fmla="*/ 53 h 81"/>
              <a:gd name="T10" fmla="*/ 40 w 51"/>
              <a:gd name="T11" fmla="*/ 58 h 81"/>
              <a:gd name="T12" fmla="*/ 45 w 51"/>
              <a:gd name="T13" fmla="*/ 65 h 81"/>
              <a:gd name="T14" fmla="*/ 40 w 51"/>
              <a:gd name="T15" fmla="*/ 65 h 81"/>
              <a:gd name="T16" fmla="*/ 45 w 51"/>
              <a:gd name="T17" fmla="*/ 69 h 81"/>
              <a:gd name="T18" fmla="*/ 45 w 51"/>
              <a:gd name="T19" fmla="*/ 76 h 81"/>
              <a:gd name="T20" fmla="*/ 40 w 51"/>
              <a:gd name="T21" fmla="*/ 81 h 81"/>
              <a:gd name="T22" fmla="*/ 35 w 51"/>
              <a:gd name="T23" fmla="*/ 1 h 81"/>
              <a:gd name="T24" fmla="*/ 25 w 51"/>
              <a:gd name="T25" fmla="*/ 7 h 81"/>
              <a:gd name="T26" fmla="*/ 40 w 51"/>
              <a:gd name="T27" fmla="*/ 0 h 81"/>
              <a:gd name="T28" fmla="*/ 25 w 51"/>
              <a:gd name="T29" fmla="*/ 81 h 81"/>
              <a:gd name="T30" fmla="*/ 40 w 51"/>
              <a:gd name="T31" fmla="*/ 76 h 81"/>
              <a:gd name="T32" fmla="*/ 35 w 51"/>
              <a:gd name="T33" fmla="*/ 69 h 81"/>
              <a:gd name="T34" fmla="*/ 40 w 51"/>
              <a:gd name="T35" fmla="*/ 65 h 81"/>
              <a:gd name="T36" fmla="*/ 35 w 51"/>
              <a:gd name="T37" fmla="*/ 58 h 81"/>
              <a:gd name="T38" fmla="*/ 40 w 51"/>
              <a:gd name="T39" fmla="*/ 53 h 81"/>
              <a:gd name="T40" fmla="*/ 25 w 51"/>
              <a:gd name="T41" fmla="*/ 58 h 81"/>
              <a:gd name="T42" fmla="*/ 30 w 51"/>
              <a:gd name="T43" fmla="*/ 65 h 81"/>
              <a:gd name="T44" fmla="*/ 25 w 51"/>
              <a:gd name="T45" fmla="*/ 65 h 81"/>
              <a:gd name="T46" fmla="*/ 30 w 51"/>
              <a:gd name="T47" fmla="*/ 69 h 81"/>
              <a:gd name="T48" fmla="*/ 30 w 51"/>
              <a:gd name="T49" fmla="*/ 76 h 81"/>
              <a:gd name="T50" fmla="*/ 25 w 51"/>
              <a:gd name="T51" fmla="*/ 81 h 81"/>
              <a:gd name="T52" fmla="*/ 10 w 51"/>
              <a:gd name="T53" fmla="*/ 1 h 81"/>
              <a:gd name="T54" fmla="*/ 25 w 51"/>
              <a:gd name="T55" fmla="*/ 7 h 81"/>
              <a:gd name="T56" fmla="*/ 10 w 51"/>
              <a:gd name="T57" fmla="*/ 81 h 81"/>
              <a:gd name="T58" fmla="*/ 25 w 51"/>
              <a:gd name="T59" fmla="*/ 76 h 81"/>
              <a:gd name="T60" fmla="*/ 20 w 51"/>
              <a:gd name="T61" fmla="*/ 69 h 81"/>
              <a:gd name="T62" fmla="*/ 25 w 51"/>
              <a:gd name="T63" fmla="*/ 65 h 81"/>
              <a:gd name="T64" fmla="*/ 20 w 51"/>
              <a:gd name="T65" fmla="*/ 58 h 81"/>
              <a:gd name="T66" fmla="*/ 25 w 51"/>
              <a:gd name="T67" fmla="*/ 53 h 81"/>
              <a:gd name="T68" fmla="*/ 10 w 51"/>
              <a:gd name="T69" fmla="*/ 58 h 81"/>
              <a:gd name="T70" fmla="*/ 15 w 51"/>
              <a:gd name="T71" fmla="*/ 65 h 81"/>
              <a:gd name="T72" fmla="*/ 10 w 51"/>
              <a:gd name="T73" fmla="*/ 65 h 81"/>
              <a:gd name="T74" fmla="*/ 15 w 51"/>
              <a:gd name="T75" fmla="*/ 69 h 81"/>
              <a:gd name="T76" fmla="*/ 15 w 51"/>
              <a:gd name="T77" fmla="*/ 76 h 81"/>
              <a:gd name="T78" fmla="*/ 10 w 51"/>
              <a:gd name="T79" fmla="*/ 81 h 81"/>
              <a:gd name="T80" fmla="*/ 0 w 51"/>
              <a:gd name="T81" fmla="*/ 1 h 81"/>
              <a:gd name="T82" fmla="*/ 1 w 51"/>
              <a:gd name="T83" fmla="*/ 81 h 81"/>
              <a:gd name="T84" fmla="*/ 10 w 51"/>
              <a:gd name="T85" fmla="*/ 76 h 81"/>
              <a:gd name="T86" fmla="*/ 5 w 51"/>
              <a:gd name="T87" fmla="*/ 69 h 81"/>
              <a:gd name="T88" fmla="*/ 10 w 51"/>
              <a:gd name="T89" fmla="*/ 65 h 81"/>
              <a:gd name="T90" fmla="*/ 5 w 51"/>
              <a:gd name="T91" fmla="*/ 58 h 81"/>
              <a:gd name="T92" fmla="*/ 10 w 51"/>
              <a:gd name="T93" fmla="*/ 53 h 81"/>
              <a:gd name="T94" fmla="*/ 5 w 51"/>
              <a:gd name="T95" fmla="*/ 7 h 81"/>
              <a:gd name="T96" fmla="*/ 10 w 51"/>
              <a:gd name="T97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81">
                <a:moveTo>
                  <a:pt x="40" y="81"/>
                </a:moveTo>
                <a:cubicBezTo>
                  <a:pt x="51" y="81"/>
                  <a:pt x="51" y="81"/>
                  <a:pt x="51" y="81"/>
                </a:cubicBezTo>
                <a:cubicBezTo>
                  <a:pt x="51" y="1"/>
                  <a:pt x="51" y="1"/>
                  <a:pt x="51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0" y="69"/>
                  <a:pt x="40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0" y="76"/>
                  <a:pt x="40" y="76"/>
                  <a:pt x="40" y="76"/>
                </a:cubicBezTo>
                <a:lnTo>
                  <a:pt x="40" y="81"/>
                </a:lnTo>
                <a:close/>
                <a:moveTo>
                  <a:pt x="35" y="0"/>
                </a:moveTo>
                <a:cubicBezTo>
                  <a:pt x="35" y="1"/>
                  <a:pt x="35" y="1"/>
                  <a:pt x="3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25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76"/>
                  <a:pt x="40" y="76"/>
                  <a:pt x="40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9"/>
                  <a:pt x="35" y="69"/>
                  <a:pt x="35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5"/>
                  <a:pt x="40" y="65"/>
                  <a:pt x="40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58"/>
                  <a:pt x="35" y="58"/>
                  <a:pt x="3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3"/>
                  <a:pt x="40" y="53"/>
                  <a:pt x="4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8"/>
                  <a:pt x="25" y="58"/>
                  <a:pt x="25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9"/>
                  <a:pt x="25" y="69"/>
                  <a:pt x="25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5" y="76"/>
                  <a:pt x="25" y="76"/>
                  <a:pt x="25" y="76"/>
                </a:cubicBezTo>
                <a:lnTo>
                  <a:pt x="25" y="81"/>
                </a:lnTo>
                <a:close/>
                <a:moveTo>
                  <a:pt x="25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1"/>
                  <a:pt x="25" y="1"/>
                  <a:pt x="25" y="1"/>
                </a:cubicBezTo>
                <a:close/>
                <a:moveTo>
                  <a:pt x="10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9"/>
                  <a:pt x="20" y="69"/>
                  <a:pt x="20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5"/>
                  <a:pt x="25" y="65"/>
                  <a:pt x="25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8"/>
                  <a:pt x="10" y="58"/>
                  <a:pt x="1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0" y="76"/>
                  <a:pt x="10" y="76"/>
                  <a:pt x="10" y="76"/>
                </a:cubicBezTo>
                <a:lnTo>
                  <a:pt x="10" y="81"/>
                </a:lnTo>
                <a:close/>
                <a:moveTo>
                  <a:pt x="1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1" y="78"/>
                  <a:pt x="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9"/>
                  <a:pt x="5" y="69"/>
                  <a:pt x="5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5"/>
                  <a:pt x="10" y="65"/>
                  <a:pt x="10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58"/>
                  <a:pt x="5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3"/>
                  <a:pt x="10" y="53"/>
                  <a:pt x="10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7"/>
                  <a:pt x="5" y="7"/>
                  <a:pt x="5" y="7"/>
                </a:cubicBezTo>
                <a:cubicBezTo>
                  <a:pt x="10" y="7"/>
                  <a:pt x="10" y="7"/>
                  <a:pt x="10" y="7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ṩ1iḋè">
            <a:extLst>
              <a:ext uri="{FF2B5EF4-FFF2-40B4-BE49-F238E27FC236}">
                <a16:creationId xmlns:a16="http://schemas.microsoft.com/office/drawing/2014/main" id="{858CFEC6-5D28-4CB9-8709-D31B5E80EE74}"/>
              </a:ext>
            </a:extLst>
          </p:cNvPr>
          <p:cNvSpPr/>
          <p:nvPr/>
        </p:nvSpPr>
        <p:spPr bwMode="auto">
          <a:xfrm>
            <a:off x="9747274" y="2572329"/>
            <a:ext cx="166777" cy="71887"/>
          </a:xfrm>
          <a:custGeom>
            <a:avLst/>
            <a:gdLst>
              <a:gd name="T0" fmla="*/ 0 w 116"/>
              <a:gd name="T1" fmla="*/ 28 h 50"/>
              <a:gd name="T2" fmla="*/ 44 w 116"/>
              <a:gd name="T3" fmla="*/ 50 h 50"/>
              <a:gd name="T4" fmla="*/ 116 w 116"/>
              <a:gd name="T5" fmla="*/ 50 h 50"/>
              <a:gd name="T6" fmla="*/ 15 w 116"/>
              <a:gd name="T7" fmla="*/ 0 h 50"/>
              <a:gd name="T8" fmla="*/ 0 w 116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50">
                <a:moveTo>
                  <a:pt x="0" y="28"/>
                </a:moveTo>
                <a:lnTo>
                  <a:pt x="44" y="50"/>
                </a:lnTo>
                <a:lnTo>
                  <a:pt x="116" y="50"/>
                </a:lnTo>
                <a:lnTo>
                  <a:pt x="15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şľïḑé">
            <a:extLst>
              <a:ext uri="{FF2B5EF4-FFF2-40B4-BE49-F238E27FC236}">
                <a16:creationId xmlns:a16="http://schemas.microsoft.com/office/drawing/2014/main" id="{0C97D9DE-1BA8-4314-882B-0537DA79C9D9}"/>
              </a:ext>
            </a:extLst>
          </p:cNvPr>
          <p:cNvSpPr/>
          <p:nvPr/>
        </p:nvSpPr>
        <p:spPr bwMode="auto">
          <a:xfrm>
            <a:off x="9747274" y="2654279"/>
            <a:ext cx="409752" cy="207032"/>
          </a:xfrm>
          <a:custGeom>
            <a:avLst/>
            <a:gdLst>
              <a:gd name="T0" fmla="*/ 56 w 79"/>
              <a:gd name="T1" fmla="*/ 40 h 40"/>
              <a:gd name="T2" fmla="*/ 64 w 79"/>
              <a:gd name="T3" fmla="*/ 40 h 40"/>
              <a:gd name="T4" fmla="*/ 64 w 79"/>
              <a:gd name="T5" fmla="*/ 32 h 40"/>
              <a:gd name="T6" fmla="*/ 79 w 79"/>
              <a:gd name="T7" fmla="*/ 32 h 40"/>
              <a:gd name="T8" fmla="*/ 79 w 79"/>
              <a:gd name="T9" fmla="*/ 8 h 40"/>
              <a:gd name="T10" fmla="*/ 64 w 79"/>
              <a:gd name="T11" fmla="*/ 8 h 40"/>
              <a:gd name="T12" fmla="*/ 64 w 79"/>
              <a:gd name="T13" fmla="*/ 0 h 40"/>
              <a:gd name="T14" fmla="*/ 37 w 79"/>
              <a:gd name="T15" fmla="*/ 0 h 40"/>
              <a:gd name="T16" fmla="*/ 17 w 79"/>
              <a:gd name="T17" fmla="*/ 0 h 40"/>
              <a:gd name="T18" fmla="*/ 0 w 79"/>
              <a:gd name="T19" fmla="*/ 0 h 40"/>
              <a:gd name="T20" fmla="*/ 0 w 79"/>
              <a:gd name="T21" fmla="*/ 2 h 40"/>
              <a:gd name="T22" fmla="*/ 24 w 79"/>
              <a:gd name="T23" fmla="*/ 16 h 40"/>
              <a:gd name="T24" fmla="*/ 48 w 79"/>
              <a:gd name="T25" fmla="*/ 16 h 40"/>
              <a:gd name="T26" fmla="*/ 48 w 79"/>
              <a:gd name="T27" fmla="*/ 25 h 40"/>
              <a:gd name="T28" fmla="*/ 36 w 79"/>
              <a:gd name="T29" fmla="*/ 25 h 40"/>
              <a:gd name="T30" fmla="*/ 56 w 79"/>
              <a:gd name="T3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40">
                <a:moveTo>
                  <a:pt x="56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2"/>
                  <a:pt x="64" y="32"/>
                  <a:pt x="64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8"/>
                  <a:pt x="79" y="8"/>
                  <a:pt x="7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8" y="6"/>
                  <a:pt x="16" y="11"/>
                  <a:pt x="2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3" y="30"/>
                  <a:pt x="50" y="35"/>
                  <a:pt x="56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$lîḍè">
            <a:extLst>
              <a:ext uri="{FF2B5EF4-FFF2-40B4-BE49-F238E27FC236}">
                <a16:creationId xmlns:a16="http://schemas.microsoft.com/office/drawing/2014/main" id="{257E38C3-32EF-4365-B1CB-E115C2CBA59D}"/>
              </a:ext>
            </a:extLst>
          </p:cNvPr>
          <p:cNvSpPr/>
          <p:nvPr/>
        </p:nvSpPr>
        <p:spPr bwMode="auto">
          <a:xfrm>
            <a:off x="8690546" y="5784210"/>
            <a:ext cx="347930" cy="93453"/>
          </a:xfrm>
          <a:custGeom>
            <a:avLst/>
            <a:gdLst>
              <a:gd name="T0" fmla="*/ 33 w 242"/>
              <a:gd name="T1" fmla="*/ 65 h 65"/>
              <a:gd name="T2" fmla="*/ 36 w 242"/>
              <a:gd name="T3" fmla="*/ 65 h 65"/>
              <a:gd name="T4" fmla="*/ 202 w 242"/>
              <a:gd name="T5" fmla="*/ 65 h 65"/>
              <a:gd name="T6" fmla="*/ 206 w 242"/>
              <a:gd name="T7" fmla="*/ 65 h 65"/>
              <a:gd name="T8" fmla="*/ 242 w 242"/>
              <a:gd name="T9" fmla="*/ 0 h 65"/>
              <a:gd name="T10" fmla="*/ 238 w 242"/>
              <a:gd name="T11" fmla="*/ 0 h 65"/>
              <a:gd name="T12" fmla="*/ 206 w 242"/>
              <a:gd name="T13" fmla="*/ 0 h 65"/>
              <a:gd name="T14" fmla="*/ 177 w 242"/>
              <a:gd name="T15" fmla="*/ 0 h 65"/>
              <a:gd name="T16" fmla="*/ 65 w 242"/>
              <a:gd name="T17" fmla="*/ 0 h 65"/>
              <a:gd name="T18" fmla="*/ 36 w 242"/>
              <a:gd name="T19" fmla="*/ 0 h 65"/>
              <a:gd name="T20" fmla="*/ 0 w 242"/>
              <a:gd name="T21" fmla="*/ 0 h 65"/>
              <a:gd name="T22" fmla="*/ 33 w 242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" h="65">
                <a:moveTo>
                  <a:pt x="33" y="65"/>
                </a:moveTo>
                <a:lnTo>
                  <a:pt x="36" y="65"/>
                </a:lnTo>
                <a:lnTo>
                  <a:pt x="202" y="65"/>
                </a:lnTo>
                <a:lnTo>
                  <a:pt x="206" y="65"/>
                </a:lnTo>
                <a:lnTo>
                  <a:pt x="242" y="0"/>
                </a:lnTo>
                <a:lnTo>
                  <a:pt x="238" y="0"/>
                </a:lnTo>
                <a:lnTo>
                  <a:pt x="206" y="0"/>
                </a:lnTo>
                <a:lnTo>
                  <a:pt x="177" y="0"/>
                </a:lnTo>
                <a:lnTo>
                  <a:pt x="65" y="0"/>
                </a:lnTo>
                <a:lnTo>
                  <a:pt x="36" y="0"/>
                </a:lnTo>
                <a:lnTo>
                  <a:pt x="0" y="0"/>
                </a:lnTo>
                <a:lnTo>
                  <a:pt x="33" y="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ŝḻîḓê">
            <a:extLst>
              <a:ext uri="{FF2B5EF4-FFF2-40B4-BE49-F238E27FC236}">
                <a16:creationId xmlns:a16="http://schemas.microsoft.com/office/drawing/2014/main" id="{5A7987D6-DAF2-45CA-91A6-51625F8A2564}"/>
              </a:ext>
            </a:extLst>
          </p:cNvPr>
          <p:cNvSpPr/>
          <p:nvPr/>
        </p:nvSpPr>
        <p:spPr bwMode="auto">
          <a:xfrm>
            <a:off x="8686233" y="5805776"/>
            <a:ext cx="346492" cy="165338"/>
          </a:xfrm>
          <a:custGeom>
            <a:avLst/>
            <a:gdLst>
              <a:gd name="T0" fmla="*/ 0 w 67"/>
              <a:gd name="T1" fmla="*/ 32 h 32"/>
              <a:gd name="T2" fmla="*/ 67 w 67"/>
              <a:gd name="T3" fmla="*/ 32 h 32"/>
              <a:gd name="T4" fmla="*/ 67 w 67"/>
              <a:gd name="T5" fmla="*/ 0 h 32"/>
              <a:gd name="T6" fmla="*/ 60 w 67"/>
              <a:gd name="T7" fmla="*/ 15 h 32"/>
              <a:gd name="T8" fmla="*/ 59 w 67"/>
              <a:gd name="T9" fmla="*/ 16 h 32"/>
              <a:gd name="T10" fmla="*/ 58 w 67"/>
              <a:gd name="T11" fmla="*/ 16 h 32"/>
              <a:gd name="T12" fmla="*/ 56 w 67"/>
              <a:gd name="T13" fmla="*/ 16 h 32"/>
              <a:gd name="T14" fmla="*/ 39 w 67"/>
              <a:gd name="T15" fmla="*/ 16 h 32"/>
              <a:gd name="T16" fmla="*/ 39 w 67"/>
              <a:gd name="T17" fmla="*/ 17 h 32"/>
              <a:gd name="T18" fmla="*/ 39 w 67"/>
              <a:gd name="T19" fmla="*/ 20 h 32"/>
              <a:gd name="T20" fmla="*/ 34 w 67"/>
              <a:gd name="T21" fmla="*/ 22 h 32"/>
              <a:gd name="T22" fmla="*/ 30 w 67"/>
              <a:gd name="T23" fmla="*/ 20 h 32"/>
              <a:gd name="T24" fmla="*/ 29 w 67"/>
              <a:gd name="T25" fmla="*/ 17 h 32"/>
              <a:gd name="T26" fmla="*/ 29 w 67"/>
              <a:gd name="T27" fmla="*/ 16 h 32"/>
              <a:gd name="T28" fmla="*/ 12 w 67"/>
              <a:gd name="T29" fmla="*/ 16 h 32"/>
              <a:gd name="T30" fmla="*/ 10 w 67"/>
              <a:gd name="T31" fmla="*/ 16 h 32"/>
              <a:gd name="T32" fmla="*/ 9 w 67"/>
              <a:gd name="T33" fmla="*/ 16 h 32"/>
              <a:gd name="T34" fmla="*/ 8 w 67"/>
              <a:gd name="T35" fmla="*/ 15 h 32"/>
              <a:gd name="T36" fmla="*/ 0 w 67"/>
              <a:gd name="T37" fmla="*/ 1 h 32"/>
              <a:gd name="T38" fmla="*/ 0 w 67"/>
              <a:gd name="T3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32">
                <a:moveTo>
                  <a:pt x="0" y="32"/>
                </a:moveTo>
                <a:cubicBezTo>
                  <a:pt x="67" y="32"/>
                  <a:pt x="67" y="32"/>
                  <a:pt x="67" y="32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8"/>
                  <a:pt x="39" y="19"/>
                  <a:pt x="39" y="20"/>
                </a:cubicBezTo>
                <a:cubicBezTo>
                  <a:pt x="38" y="21"/>
                  <a:pt x="36" y="22"/>
                  <a:pt x="34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29" y="19"/>
                  <a:pt x="29" y="18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0" y="1"/>
                  <a:pt x="0" y="1"/>
                  <a:pt x="0" y="1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ļíḍè">
            <a:extLst>
              <a:ext uri="{FF2B5EF4-FFF2-40B4-BE49-F238E27FC236}">
                <a16:creationId xmlns:a16="http://schemas.microsoft.com/office/drawing/2014/main" id="{04F3BB5A-15AD-47A6-86A5-2967BC63719E}"/>
              </a:ext>
            </a:extLst>
          </p:cNvPr>
          <p:cNvSpPr/>
          <p:nvPr/>
        </p:nvSpPr>
        <p:spPr bwMode="auto">
          <a:xfrm>
            <a:off x="8742304" y="5660567"/>
            <a:ext cx="244413" cy="113581"/>
          </a:xfrm>
          <a:custGeom>
            <a:avLst/>
            <a:gdLst>
              <a:gd name="T0" fmla="*/ 47 w 47"/>
              <a:gd name="T1" fmla="*/ 22 h 22"/>
              <a:gd name="T2" fmla="*/ 47 w 47"/>
              <a:gd name="T3" fmla="*/ 10 h 22"/>
              <a:gd name="T4" fmla="*/ 38 w 47"/>
              <a:gd name="T5" fmla="*/ 0 h 22"/>
              <a:gd name="T6" fmla="*/ 9 w 47"/>
              <a:gd name="T7" fmla="*/ 0 h 22"/>
              <a:gd name="T8" fmla="*/ 0 w 47"/>
              <a:gd name="T9" fmla="*/ 10 h 22"/>
              <a:gd name="T10" fmla="*/ 0 w 47"/>
              <a:gd name="T11" fmla="*/ 22 h 22"/>
              <a:gd name="T12" fmla="*/ 8 w 47"/>
              <a:gd name="T13" fmla="*/ 22 h 22"/>
              <a:gd name="T14" fmla="*/ 8 w 47"/>
              <a:gd name="T15" fmla="*/ 10 h 22"/>
              <a:gd name="T16" fmla="*/ 9 w 47"/>
              <a:gd name="T17" fmla="*/ 8 h 22"/>
              <a:gd name="T18" fmla="*/ 38 w 47"/>
              <a:gd name="T19" fmla="*/ 8 h 22"/>
              <a:gd name="T20" fmla="*/ 39 w 47"/>
              <a:gd name="T21" fmla="*/ 10 h 22"/>
              <a:gd name="T22" fmla="*/ 39 w 47"/>
              <a:gd name="T23" fmla="*/ 22 h 22"/>
              <a:gd name="T24" fmla="*/ 47 w 47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22">
                <a:moveTo>
                  <a:pt x="47" y="22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5"/>
                  <a:pt x="43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22"/>
                  <a:pt x="39" y="22"/>
                  <a:pt x="39" y="22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ŝ1ídê">
            <a:extLst>
              <a:ext uri="{FF2B5EF4-FFF2-40B4-BE49-F238E27FC236}">
                <a16:creationId xmlns:a16="http://schemas.microsoft.com/office/drawing/2014/main" id="{067786BB-6701-4BC1-90D4-0761048DC590}"/>
              </a:ext>
            </a:extLst>
          </p:cNvPr>
          <p:cNvSpPr/>
          <p:nvPr/>
        </p:nvSpPr>
        <p:spPr bwMode="auto">
          <a:xfrm>
            <a:off x="7768964" y="2478876"/>
            <a:ext cx="362307" cy="362307"/>
          </a:xfrm>
          <a:custGeom>
            <a:avLst/>
            <a:gdLst>
              <a:gd name="T0" fmla="*/ 35 w 70"/>
              <a:gd name="T1" fmla="*/ 70 h 70"/>
              <a:gd name="T2" fmla="*/ 46 w 70"/>
              <a:gd name="T3" fmla="*/ 68 h 70"/>
              <a:gd name="T4" fmla="*/ 63 w 70"/>
              <a:gd name="T5" fmla="*/ 55 h 70"/>
              <a:gd name="T6" fmla="*/ 70 w 70"/>
              <a:gd name="T7" fmla="*/ 35 h 70"/>
              <a:gd name="T8" fmla="*/ 35 w 70"/>
              <a:gd name="T9" fmla="*/ 0 h 70"/>
              <a:gd name="T10" fmla="*/ 35 w 70"/>
              <a:gd name="T11" fmla="*/ 24 h 70"/>
              <a:gd name="T12" fmla="*/ 45 w 70"/>
              <a:gd name="T13" fmla="*/ 35 h 70"/>
              <a:gd name="T14" fmla="*/ 35 w 70"/>
              <a:gd name="T15" fmla="*/ 45 h 70"/>
              <a:gd name="T16" fmla="*/ 35 w 70"/>
              <a:gd name="T17" fmla="*/ 70 h 70"/>
              <a:gd name="T18" fmla="*/ 35 w 70"/>
              <a:gd name="T19" fmla="*/ 0 h 70"/>
              <a:gd name="T20" fmla="*/ 0 w 70"/>
              <a:gd name="T21" fmla="*/ 35 h 70"/>
              <a:gd name="T22" fmla="*/ 35 w 70"/>
              <a:gd name="T23" fmla="*/ 70 h 70"/>
              <a:gd name="T24" fmla="*/ 35 w 70"/>
              <a:gd name="T25" fmla="*/ 70 h 70"/>
              <a:gd name="T26" fmla="*/ 35 w 70"/>
              <a:gd name="T27" fmla="*/ 45 h 70"/>
              <a:gd name="T28" fmla="*/ 35 w 70"/>
              <a:gd name="T29" fmla="*/ 45 h 70"/>
              <a:gd name="T30" fmla="*/ 35 w 70"/>
              <a:gd name="T31" fmla="*/ 45 h 70"/>
              <a:gd name="T32" fmla="*/ 25 w 70"/>
              <a:gd name="T33" fmla="*/ 35 h 70"/>
              <a:gd name="T34" fmla="*/ 35 w 70"/>
              <a:gd name="T35" fmla="*/ 24 h 70"/>
              <a:gd name="T36" fmla="*/ 35 w 70"/>
              <a:gd name="T37" fmla="*/ 24 h 70"/>
              <a:gd name="T38" fmla="*/ 35 w 70"/>
              <a:gd name="T3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39" y="70"/>
                  <a:pt x="43" y="69"/>
                  <a:pt x="46" y="68"/>
                </a:cubicBezTo>
                <a:cubicBezTo>
                  <a:pt x="52" y="63"/>
                  <a:pt x="57" y="59"/>
                  <a:pt x="63" y="55"/>
                </a:cubicBezTo>
                <a:cubicBezTo>
                  <a:pt x="67" y="49"/>
                  <a:pt x="70" y="42"/>
                  <a:pt x="70" y="35"/>
                </a:cubicBezTo>
                <a:cubicBezTo>
                  <a:pt x="70" y="15"/>
                  <a:pt x="54" y="0"/>
                  <a:pt x="35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5" y="29"/>
                  <a:pt x="45" y="35"/>
                </a:cubicBezTo>
                <a:cubicBezTo>
                  <a:pt x="45" y="40"/>
                  <a:pt x="40" y="45"/>
                  <a:pt x="35" y="45"/>
                </a:cubicBezTo>
                <a:lnTo>
                  <a:pt x="35" y="70"/>
                </a:lnTo>
                <a:close/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9" y="45"/>
                  <a:pt x="25" y="40"/>
                  <a:pt x="25" y="35"/>
                </a:cubicBezTo>
                <a:cubicBezTo>
                  <a:pt x="25" y="29"/>
                  <a:pt x="29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$1ïḓè">
            <a:extLst>
              <a:ext uri="{FF2B5EF4-FFF2-40B4-BE49-F238E27FC236}">
                <a16:creationId xmlns:a16="http://schemas.microsoft.com/office/drawing/2014/main" id="{EABFAD75-3F27-40C0-A4CB-7AA37F04B026}"/>
              </a:ext>
            </a:extLst>
          </p:cNvPr>
          <p:cNvSpPr/>
          <p:nvPr/>
        </p:nvSpPr>
        <p:spPr bwMode="auto">
          <a:xfrm>
            <a:off x="7602187" y="2918821"/>
            <a:ext cx="301923" cy="254478"/>
          </a:xfrm>
          <a:custGeom>
            <a:avLst/>
            <a:gdLst>
              <a:gd name="T0" fmla="*/ 15 w 58"/>
              <a:gd name="T1" fmla="*/ 49 h 49"/>
              <a:gd name="T2" fmla="*/ 17 w 58"/>
              <a:gd name="T3" fmla="*/ 49 h 49"/>
              <a:gd name="T4" fmla="*/ 21 w 58"/>
              <a:gd name="T5" fmla="*/ 43 h 49"/>
              <a:gd name="T6" fmla="*/ 15 w 58"/>
              <a:gd name="T7" fmla="*/ 43 h 49"/>
              <a:gd name="T8" fmla="*/ 15 w 58"/>
              <a:gd name="T9" fmla="*/ 49 h 49"/>
              <a:gd name="T10" fmla="*/ 15 w 58"/>
              <a:gd name="T11" fmla="*/ 31 h 49"/>
              <a:gd name="T12" fmla="*/ 19 w 58"/>
              <a:gd name="T13" fmla="*/ 25 h 49"/>
              <a:gd name="T14" fmla="*/ 27 w 58"/>
              <a:gd name="T15" fmla="*/ 36 h 49"/>
              <a:gd name="T16" fmla="*/ 35 w 58"/>
              <a:gd name="T17" fmla="*/ 26 h 49"/>
              <a:gd name="T18" fmla="*/ 41 w 58"/>
              <a:gd name="T19" fmla="*/ 16 h 49"/>
              <a:gd name="T20" fmla="*/ 41 w 58"/>
              <a:gd name="T21" fmla="*/ 16 h 49"/>
              <a:gd name="T22" fmla="*/ 42 w 58"/>
              <a:gd name="T23" fmla="*/ 17 h 49"/>
              <a:gd name="T24" fmla="*/ 58 w 58"/>
              <a:gd name="T25" fmla="*/ 0 h 49"/>
              <a:gd name="T26" fmla="*/ 15 w 58"/>
              <a:gd name="T27" fmla="*/ 0 h 49"/>
              <a:gd name="T28" fmla="*/ 15 w 58"/>
              <a:gd name="T29" fmla="*/ 7 h 49"/>
              <a:gd name="T30" fmla="*/ 20 w 58"/>
              <a:gd name="T31" fmla="*/ 12 h 49"/>
              <a:gd name="T32" fmla="*/ 15 w 58"/>
              <a:gd name="T33" fmla="*/ 17 h 49"/>
              <a:gd name="T34" fmla="*/ 15 w 58"/>
              <a:gd name="T35" fmla="*/ 31 h 49"/>
              <a:gd name="T36" fmla="*/ 0 w 58"/>
              <a:gd name="T37" fmla="*/ 49 h 49"/>
              <a:gd name="T38" fmla="*/ 15 w 58"/>
              <a:gd name="T39" fmla="*/ 49 h 49"/>
              <a:gd name="T40" fmla="*/ 15 w 58"/>
              <a:gd name="T41" fmla="*/ 43 h 49"/>
              <a:gd name="T42" fmla="*/ 5 w 58"/>
              <a:gd name="T43" fmla="*/ 43 h 49"/>
              <a:gd name="T44" fmla="*/ 5 w 58"/>
              <a:gd name="T45" fmla="*/ 43 h 49"/>
              <a:gd name="T46" fmla="*/ 15 w 58"/>
              <a:gd name="T47" fmla="*/ 31 h 49"/>
              <a:gd name="T48" fmla="*/ 15 w 58"/>
              <a:gd name="T49" fmla="*/ 17 h 49"/>
              <a:gd name="T50" fmla="*/ 15 w 58"/>
              <a:gd name="T51" fmla="*/ 17 h 49"/>
              <a:gd name="T52" fmla="*/ 9 w 58"/>
              <a:gd name="T53" fmla="*/ 12 h 49"/>
              <a:gd name="T54" fmla="*/ 15 w 58"/>
              <a:gd name="T55" fmla="*/ 7 h 49"/>
              <a:gd name="T56" fmla="*/ 15 w 58"/>
              <a:gd name="T57" fmla="*/ 7 h 49"/>
              <a:gd name="T58" fmla="*/ 15 w 58"/>
              <a:gd name="T59" fmla="*/ 7 h 49"/>
              <a:gd name="T60" fmla="*/ 15 w 58"/>
              <a:gd name="T61" fmla="*/ 0 h 49"/>
              <a:gd name="T62" fmla="*/ 0 w 58"/>
              <a:gd name="T63" fmla="*/ 0 h 49"/>
              <a:gd name="T64" fmla="*/ 0 w 58"/>
              <a:gd name="T6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49">
                <a:moveTo>
                  <a:pt x="15" y="49"/>
                </a:moveTo>
                <a:cubicBezTo>
                  <a:pt x="17" y="49"/>
                  <a:pt x="17" y="49"/>
                  <a:pt x="17" y="49"/>
                </a:cubicBezTo>
                <a:cubicBezTo>
                  <a:pt x="18" y="47"/>
                  <a:pt x="20" y="45"/>
                  <a:pt x="21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1"/>
                </a:moveTo>
                <a:cubicBezTo>
                  <a:pt x="19" y="25"/>
                  <a:pt x="19" y="25"/>
                  <a:pt x="19" y="25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2"/>
                  <a:pt x="32" y="29"/>
                  <a:pt x="35" y="2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1"/>
                  <a:pt x="53" y="6"/>
                  <a:pt x="5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7"/>
                  <a:pt x="20" y="9"/>
                  <a:pt x="20" y="12"/>
                </a:cubicBezTo>
                <a:cubicBezTo>
                  <a:pt x="20" y="15"/>
                  <a:pt x="18" y="17"/>
                  <a:pt x="15" y="17"/>
                </a:cubicBezTo>
                <a:lnTo>
                  <a:pt x="15" y="31"/>
                </a:lnTo>
                <a:close/>
                <a:moveTo>
                  <a:pt x="0" y="4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3"/>
                  <a:pt x="15" y="43"/>
                  <a:pt x="1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9" y="15"/>
                  <a:pt x="9" y="12"/>
                </a:cubicBezTo>
                <a:cubicBezTo>
                  <a:pt x="9" y="9"/>
                  <a:pt x="12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0"/>
                  <a:pt x="0" y="0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şliḋe">
            <a:extLst>
              <a:ext uri="{FF2B5EF4-FFF2-40B4-BE49-F238E27FC236}">
                <a16:creationId xmlns:a16="http://schemas.microsoft.com/office/drawing/2014/main" id="{4942CB1B-451D-4CCF-8009-2CFCFCD35452}"/>
              </a:ext>
            </a:extLst>
          </p:cNvPr>
          <p:cNvSpPr/>
          <p:nvPr/>
        </p:nvSpPr>
        <p:spPr bwMode="auto">
          <a:xfrm>
            <a:off x="8270730" y="2353793"/>
            <a:ext cx="192655" cy="274606"/>
          </a:xfrm>
          <a:custGeom>
            <a:avLst/>
            <a:gdLst>
              <a:gd name="T0" fmla="*/ 37 w 37"/>
              <a:gd name="T1" fmla="*/ 35 h 53"/>
              <a:gd name="T2" fmla="*/ 37 w 37"/>
              <a:gd name="T3" fmla="*/ 0 h 53"/>
              <a:gd name="T4" fmla="*/ 19 w 37"/>
              <a:gd name="T5" fmla="*/ 0 h 53"/>
              <a:gd name="T6" fmla="*/ 0 w 37"/>
              <a:gd name="T7" fmla="*/ 49 h 53"/>
              <a:gd name="T8" fmla="*/ 10 w 37"/>
              <a:gd name="T9" fmla="*/ 53 h 53"/>
              <a:gd name="T10" fmla="*/ 34 w 37"/>
              <a:gd name="T11" fmla="*/ 43 h 53"/>
              <a:gd name="T12" fmla="*/ 37 w 37"/>
              <a:gd name="T13" fmla="*/ 3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3">
                <a:moveTo>
                  <a:pt x="37" y="35"/>
                </a:moveTo>
                <a:cubicBezTo>
                  <a:pt x="37" y="0"/>
                  <a:pt x="37" y="0"/>
                  <a:pt x="3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0" y="53"/>
                  <a:pt x="10" y="53"/>
                  <a:pt x="10" y="53"/>
                </a:cubicBezTo>
                <a:cubicBezTo>
                  <a:pt x="18" y="50"/>
                  <a:pt x="26" y="46"/>
                  <a:pt x="34" y="43"/>
                </a:cubicBezTo>
                <a:lnTo>
                  <a:pt x="37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ṧľide">
            <a:extLst>
              <a:ext uri="{FF2B5EF4-FFF2-40B4-BE49-F238E27FC236}">
                <a16:creationId xmlns:a16="http://schemas.microsoft.com/office/drawing/2014/main" id="{7D449EA8-A966-4DA7-AFBD-186F324735BC}"/>
              </a:ext>
            </a:extLst>
          </p:cNvPr>
          <p:cNvSpPr/>
          <p:nvPr/>
        </p:nvSpPr>
        <p:spPr bwMode="auto">
          <a:xfrm>
            <a:off x="8479201" y="2353793"/>
            <a:ext cx="35942" cy="99202"/>
          </a:xfrm>
          <a:custGeom>
            <a:avLst/>
            <a:gdLst>
              <a:gd name="T0" fmla="*/ 0 w 7"/>
              <a:gd name="T1" fmla="*/ 19 h 19"/>
              <a:gd name="T2" fmla="*/ 6 w 7"/>
              <a:gd name="T3" fmla="*/ 0 h 19"/>
              <a:gd name="T4" fmla="*/ 7 w 7"/>
              <a:gd name="T5" fmla="*/ 0 h 19"/>
              <a:gd name="T6" fmla="*/ 0 w 7"/>
              <a:gd name="T7" fmla="*/ 0 h 19"/>
              <a:gd name="T8" fmla="*/ 0 w 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9"/>
                </a:moveTo>
                <a:cubicBezTo>
                  <a:pt x="6" y="15"/>
                  <a:pt x="6" y="7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0" y="0"/>
                  <a:pt x="0" y="0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ṡḷide">
            <a:extLst>
              <a:ext uri="{FF2B5EF4-FFF2-40B4-BE49-F238E27FC236}">
                <a16:creationId xmlns:a16="http://schemas.microsoft.com/office/drawing/2014/main" id="{3A9440F8-C712-4C57-A23E-D0543A38F179}"/>
              </a:ext>
            </a:extLst>
          </p:cNvPr>
          <p:cNvSpPr/>
          <p:nvPr/>
        </p:nvSpPr>
        <p:spPr bwMode="auto">
          <a:xfrm>
            <a:off x="8479201" y="2353793"/>
            <a:ext cx="159588" cy="212784"/>
          </a:xfrm>
          <a:custGeom>
            <a:avLst/>
            <a:gdLst>
              <a:gd name="T0" fmla="*/ 9 w 31"/>
              <a:gd name="T1" fmla="*/ 0 h 41"/>
              <a:gd name="T2" fmla="*/ 9 w 31"/>
              <a:gd name="T3" fmla="*/ 0 h 41"/>
              <a:gd name="T4" fmla="*/ 0 w 31"/>
              <a:gd name="T5" fmla="*/ 21 h 41"/>
              <a:gd name="T6" fmla="*/ 0 w 31"/>
              <a:gd name="T7" fmla="*/ 35 h 41"/>
              <a:gd name="T8" fmla="*/ 2 w 31"/>
              <a:gd name="T9" fmla="*/ 41 h 41"/>
              <a:gd name="T10" fmla="*/ 31 w 31"/>
              <a:gd name="T11" fmla="*/ 32 h 41"/>
              <a:gd name="T12" fmla="*/ 18 w 31"/>
              <a:gd name="T13" fmla="*/ 0 h 41"/>
              <a:gd name="T14" fmla="*/ 9 w 31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41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8"/>
                  <a:pt x="8" y="18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11" y="37"/>
                  <a:pt x="21" y="35"/>
                  <a:pt x="31" y="32"/>
                </a:cubicBezTo>
                <a:cubicBezTo>
                  <a:pt x="18" y="0"/>
                  <a:pt x="18" y="0"/>
                  <a:pt x="18" y="0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ŝľiďê">
            <a:extLst>
              <a:ext uri="{FF2B5EF4-FFF2-40B4-BE49-F238E27FC236}">
                <a16:creationId xmlns:a16="http://schemas.microsoft.com/office/drawing/2014/main" id="{9C134F8F-3734-4DF8-991F-3FF4F4329F1C}"/>
              </a:ext>
            </a:extLst>
          </p:cNvPr>
          <p:cNvSpPr/>
          <p:nvPr/>
        </p:nvSpPr>
        <p:spPr bwMode="auto">
          <a:xfrm>
            <a:off x="8369933" y="2317851"/>
            <a:ext cx="201282" cy="25879"/>
          </a:xfrm>
          <a:custGeom>
            <a:avLst/>
            <a:gdLst>
              <a:gd name="T0" fmla="*/ 140 w 140"/>
              <a:gd name="T1" fmla="*/ 0 h 18"/>
              <a:gd name="T2" fmla="*/ 0 w 140"/>
              <a:gd name="T3" fmla="*/ 0 h 18"/>
              <a:gd name="T4" fmla="*/ 0 w 140"/>
              <a:gd name="T5" fmla="*/ 18 h 18"/>
              <a:gd name="T6" fmla="*/ 65 w 140"/>
              <a:gd name="T7" fmla="*/ 18 h 18"/>
              <a:gd name="T8" fmla="*/ 76 w 140"/>
              <a:gd name="T9" fmla="*/ 18 h 18"/>
              <a:gd name="T10" fmla="*/ 140 w 140"/>
              <a:gd name="T11" fmla="*/ 18 h 18"/>
              <a:gd name="T12" fmla="*/ 140 w 14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18">
                <a:moveTo>
                  <a:pt x="140" y="0"/>
                </a:moveTo>
                <a:lnTo>
                  <a:pt x="0" y="0"/>
                </a:lnTo>
                <a:lnTo>
                  <a:pt x="0" y="18"/>
                </a:lnTo>
                <a:lnTo>
                  <a:pt x="65" y="18"/>
                </a:lnTo>
                <a:lnTo>
                  <a:pt x="76" y="18"/>
                </a:lnTo>
                <a:lnTo>
                  <a:pt x="140" y="1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$1îḍe">
            <a:extLst>
              <a:ext uri="{FF2B5EF4-FFF2-40B4-BE49-F238E27FC236}">
                <a16:creationId xmlns:a16="http://schemas.microsoft.com/office/drawing/2014/main" id="{B3449839-4CDE-42A3-A4DF-65EBCCD00A20}"/>
              </a:ext>
            </a:extLst>
          </p:cNvPr>
          <p:cNvSpPr/>
          <p:nvPr/>
        </p:nvSpPr>
        <p:spPr bwMode="auto">
          <a:xfrm>
            <a:off x="7571994" y="5235000"/>
            <a:ext cx="290420" cy="171089"/>
          </a:xfrm>
          <a:custGeom>
            <a:avLst/>
            <a:gdLst>
              <a:gd name="T0" fmla="*/ 32 w 56"/>
              <a:gd name="T1" fmla="*/ 0 h 33"/>
              <a:gd name="T2" fmla="*/ 32 w 56"/>
              <a:gd name="T3" fmla="*/ 6 h 33"/>
              <a:gd name="T4" fmla="*/ 0 w 56"/>
              <a:gd name="T5" fmla="*/ 33 h 33"/>
              <a:gd name="T6" fmla="*/ 32 w 56"/>
              <a:gd name="T7" fmla="*/ 27 h 33"/>
              <a:gd name="T8" fmla="*/ 32 w 56"/>
              <a:gd name="T9" fmla="*/ 32 h 33"/>
              <a:gd name="T10" fmla="*/ 56 w 56"/>
              <a:gd name="T11" fmla="*/ 16 h 33"/>
              <a:gd name="T12" fmla="*/ 32 w 5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3">
                <a:moveTo>
                  <a:pt x="32" y="0"/>
                </a:moveTo>
                <a:cubicBezTo>
                  <a:pt x="32" y="6"/>
                  <a:pt x="32" y="6"/>
                  <a:pt x="32" y="6"/>
                </a:cubicBezTo>
                <a:cubicBezTo>
                  <a:pt x="4" y="6"/>
                  <a:pt x="0" y="33"/>
                  <a:pt x="0" y="33"/>
                </a:cubicBezTo>
                <a:cubicBezTo>
                  <a:pt x="0" y="33"/>
                  <a:pt x="9" y="27"/>
                  <a:pt x="32" y="27"/>
                </a:cubicBezTo>
                <a:cubicBezTo>
                  <a:pt x="32" y="32"/>
                  <a:pt x="32" y="32"/>
                  <a:pt x="32" y="32"/>
                </a:cubicBezTo>
                <a:cubicBezTo>
                  <a:pt x="56" y="16"/>
                  <a:pt x="56" y="16"/>
                  <a:pt x="56" y="16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ṩḻîďé">
            <a:extLst>
              <a:ext uri="{FF2B5EF4-FFF2-40B4-BE49-F238E27FC236}">
                <a16:creationId xmlns:a16="http://schemas.microsoft.com/office/drawing/2014/main" id="{5B232058-530A-4A4C-BF29-3532F44204EA}"/>
              </a:ext>
            </a:extLst>
          </p:cNvPr>
          <p:cNvSpPr/>
          <p:nvPr/>
        </p:nvSpPr>
        <p:spPr bwMode="auto">
          <a:xfrm>
            <a:off x="7546116" y="5385961"/>
            <a:ext cx="284670" cy="171089"/>
          </a:xfrm>
          <a:custGeom>
            <a:avLst/>
            <a:gdLst>
              <a:gd name="T0" fmla="*/ 24 w 55"/>
              <a:gd name="T1" fmla="*/ 33 h 33"/>
              <a:gd name="T2" fmla="*/ 24 w 55"/>
              <a:gd name="T3" fmla="*/ 28 h 33"/>
              <a:gd name="T4" fmla="*/ 55 w 55"/>
              <a:gd name="T5" fmla="*/ 0 h 33"/>
              <a:gd name="T6" fmla="*/ 24 w 55"/>
              <a:gd name="T7" fmla="*/ 7 h 33"/>
              <a:gd name="T8" fmla="*/ 24 w 55"/>
              <a:gd name="T9" fmla="*/ 1 h 33"/>
              <a:gd name="T10" fmla="*/ 0 w 55"/>
              <a:gd name="T11" fmla="*/ 17 h 33"/>
              <a:gd name="T12" fmla="*/ 24 w 55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3">
                <a:moveTo>
                  <a:pt x="24" y="33"/>
                </a:moveTo>
                <a:cubicBezTo>
                  <a:pt x="24" y="28"/>
                  <a:pt x="24" y="28"/>
                  <a:pt x="24" y="28"/>
                </a:cubicBezTo>
                <a:cubicBezTo>
                  <a:pt x="52" y="28"/>
                  <a:pt x="55" y="0"/>
                  <a:pt x="55" y="0"/>
                </a:cubicBezTo>
                <a:cubicBezTo>
                  <a:pt x="55" y="0"/>
                  <a:pt x="47" y="7"/>
                  <a:pt x="24" y="7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17"/>
                  <a:pt x="0" y="17"/>
                  <a:pt x="0" y="17"/>
                </a:cubicBezTo>
                <a:lnTo>
                  <a:pt x="24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şḻîḋé">
            <a:extLst>
              <a:ext uri="{FF2B5EF4-FFF2-40B4-BE49-F238E27FC236}">
                <a16:creationId xmlns:a16="http://schemas.microsoft.com/office/drawing/2014/main" id="{357C5ABB-1D79-4C16-BF06-DF4BCE9C2A45}"/>
              </a:ext>
            </a:extLst>
          </p:cNvPr>
          <p:cNvSpPr/>
          <p:nvPr/>
        </p:nvSpPr>
        <p:spPr bwMode="auto">
          <a:xfrm>
            <a:off x="9737211" y="2307786"/>
            <a:ext cx="238662" cy="238664"/>
          </a:xfrm>
          <a:custGeom>
            <a:avLst/>
            <a:gdLst>
              <a:gd name="T0" fmla="*/ 34 w 46"/>
              <a:gd name="T1" fmla="*/ 43 h 46"/>
              <a:gd name="T2" fmla="*/ 43 w 46"/>
              <a:gd name="T3" fmla="*/ 34 h 46"/>
              <a:gd name="T4" fmla="*/ 45 w 46"/>
              <a:gd name="T5" fmla="*/ 27 h 46"/>
              <a:gd name="T6" fmla="*/ 45 w 46"/>
              <a:gd name="T7" fmla="*/ 18 h 46"/>
              <a:gd name="T8" fmla="*/ 43 w 46"/>
              <a:gd name="T9" fmla="*/ 11 h 46"/>
              <a:gd name="T10" fmla="*/ 34 w 46"/>
              <a:gd name="T11" fmla="*/ 3 h 46"/>
              <a:gd name="T12" fmla="*/ 31 w 46"/>
              <a:gd name="T13" fmla="*/ 1 h 46"/>
              <a:gd name="T14" fmla="*/ 24 w 46"/>
              <a:gd name="T15" fmla="*/ 0 h 46"/>
              <a:gd name="T16" fmla="*/ 25 w 46"/>
              <a:gd name="T17" fmla="*/ 2 h 46"/>
              <a:gd name="T18" fmla="*/ 28 w 46"/>
              <a:gd name="T19" fmla="*/ 2 h 46"/>
              <a:gd name="T20" fmla="*/ 31 w 46"/>
              <a:gd name="T21" fmla="*/ 3 h 46"/>
              <a:gd name="T22" fmla="*/ 30 w 46"/>
              <a:gd name="T23" fmla="*/ 3 h 46"/>
              <a:gd name="T24" fmla="*/ 26 w 46"/>
              <a:gd name="T25" fmla="*/ 5 h 46"/>
              <a:gd name="T26" fmla="*/ 27 w 46"/>
              <a:gd name="T27" fmla="*/ 7 h 46"/>
              <a:gd name="T28" fmla="*/ 29 w 46"/>
              <a:gd name="T29" fmla="*/ 8 h 46"/>
              <a:gd name="T30" fmla="*/ 32 w 46"/>
              <a:gd name="T31" fmla="*/ 4 h 46"/>
              <a:gd name="T32" fmla="*/ 35 w 46"/>
              <a:gd name="T33" fmla="*/ 5 h 46"/>
              <a:gd name="T34" fmla="*/ 37 w 46"/>
              <a:gd name="T35" fmla="*/ 6 h 46"/>
              <a:gd name="T36" fmla="*/ 38 w 46"/>
              <a:gd name="T37" fmla="*/ 9 h 46"/>
              <a:gd name="T38" fmla="*/ 37 w 46"/>
              <a:gd name="T39" fmla="*/ 11 h 46"/>
              <a:gd name="T40" fmla="*/ 36 w 46"/>
              <a:gd name="T41" fmla="*/ 9 h 46"/>
              <a:gd name="T42" fmla="*/ 33 w 46"/>
              <a:gd name="T43" fmla="*/ 10 h 46"/>
              <a:gd name="T44" fmla="*/ 35 w 46"/>
              <a:gd name="T45" fmla="*/ 11 h 46"/>
              <a:gd name="T46" fmla="*/ 30 w 46"/>
              <a:gd name="T47" fmla="*/ 13 h 46"/>
              <a:gd name="T48" fmla="*/ 28 w 46"/>
              <a:gd name="T49" fmla="*/ 15 h 46"/>
              <a:gd name="T50" fmla="*/ 25 w 46"/>
              <a:gd name="T51" fmla="*/ 17 h 46"/>
              <a:gd name="T52" fmla="*/ 26 w 46"/>
              <a:gd name="T53" fmla="*/ 27 h 46"/>
              <a:gd name="T54" fmla="*/ 29 w 46"/>
              <a:gd name="T55" fmla="*/ 28 h 46"/>
              <a:gd name="T56" fmla="*/ 31 w 46"/>
              <a:gd name="T57" fmla="*/ 28 h 46"/>
              <a:gd name="T58" fmla="*/ 36 w 46"/>
              <a:gd name="T59" fmla="*/ 31 h 46"/>
              <a:gd name="T60" fmla="*/ 38 w 46"/>
              <a:gd name="T61" fmla="*/ 33 h 46"/>
              <a:gd name="T62" fmla="*/ 41 w 46"/>
              <a:gd name="T63" fmla="*/ 34 h 46"/>
              <a:gd name="T64" fmla="*/ 26 w 46"/>
              <a:gd name="T65" fmla="*/ 40 h 46"/>
              <a:gd name="T66" fmla="*/ 0 w 46"/>
              <a:gd name="T67" fmla="*/ 19 h 46"/>
              <a:gd name="T68" fmla="*/ 0 w 46"/>
              <a:gd name="T69" fmla="*/ 28 h 46"/>
              <a:gd name="T70" fmla="*/ 4 w 46"/>
              <a:gd name="T71" fmla="*/ 37 h 46"/>
              <a:gd name="T72" fmla="*/ 14 w 46"/>
              <a:gd name="T73" fmla="*/ 44 h 46"/>
              <a:gd name="T74" fmla="*/ 23 w 46"/>
              <a:gd name="T75" fmla="*/ 36 h 46"/>
              <a:gd name="T76" fmla="*/ 22 w 46"/>
              <a:gd name="T77" fmla="*/ 33 h 46"/>
              <a:gd name="T78" fmla="*/ 23 w 46"/>
              <a:gd name="T79" fmla="*/ 29 h 46"/>
              <a:gd name="T80" fmla="*/ 21 w 46"/>
              <a:gd name="T81" fmla="*/ 28 h 46"/>
              <a:gd name="T82" fmla="*/ 18 w 46"/>
              <a:gd name="T83" fmla="*/ 26 h 46"/>
              <a:gd name="T84" fmla="*/ 13 w 46"/>
              <a:gd name="T85" fmla="*/ 24 h 46"/>
              <a:gd name="T86" fmla="*/ 11 w 46"/>
              <a:gd name="T87" fmla="*/ 20 h 46"/>
              <a:gd name="T88" fmla="*/ 10 w 46"/>
              <a:gd name="T89" fmla="*/ 20 h 46"/>
              <a:gd name="T90" fmla="*/ 9 w 46"/>
              <a:gd name="T91" fmla="*/ 21 h 46"/>
              <a:gd name="T92" fmla="*/ 8 w 46"/>
              <a:gd name="T93" fmla="*/ 17 h 46"/>
              <a:gd name="T94" fmla="*/ 8 w 46"/>
              <a:gd name="T95" fmla="*/ 13 h 46"/>
              <a:gd name="T96" fmla="*/ 10 w 46"/>
              <a:gd name="T97" fmla="*/ 9 h 46"/>
              <a:gd name="T98" fmla="*/ 9 w 46"/>
              <a:gd name="T99" fmla="*/ 6 h 46"/>
              <a:gd name="T100" fmla="*/ 20 w 46"/>
              <a:gd name="T101" fmla="*/ 1 h 46"/>
              <a:gd name="T102" fmla="*/ 24 w 46"/>
              <a:gd name="T103" fmla="*/ 0 h 46"/>
              <a:gd name="T104" fmla="*/ 14 w 46"/>
              <a:gd name="T105" fmla="*/ 1 h 46"/>
              <a:gd name="T106" fmla="*/ 6 w 46"/>
              <a:gd name="T107" fmla="*/ 6 h 46"/>
              <a:gd name="T108" fmla="*/ 1 w 46"/>
              <a:gd name="T109" fmla="*/ 14 h 46"/>
              <a:gd name="T110" fmla="*/ 24 w 46"/>
              <a:gd name="T111" fmla="*/ 29 h 46"/>
              <a:gd name="T112" fmla="*/ 21 w 46"/>
              <a:gd name="T113" fmla="*/ 25 h 46"/>
              <a:gd name="T114" fmla="*/ 20 w 46"/>
              <a:gd name="T115" fmla="*/ 23 h 46"/>
              <a:gd name="T116" fmla="*/ 16 w 46"/>
              <a:gd name="T117" fmla="*/ 24 h 46"/>
              <a:gd name="T118" fmla="*/ 18 w 46"/>
              <a:gd name="T119" fmla="*/ 19 h 46"/>
              <a:gd name="T120" fmla="*/ 22 w 46"/>
              <a:gd name="T121" fmla="*/ 19 h 46"/>
              <a:gd name="T122" fmla="*/ 24 w 46"/>
              <a:gd name="T123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46">
                <a:moveTo>
                  <a:pt x="24" y="46"/>
                </a:moveTo>
                <a:cubicBezTo>
                  <a:pt x="25" y="46"/>
                  <a:pt x="27" y="45"/>
                  <a:pt x="28" y="45"/>
                </a:cubicBezTo>
                <a:cubicBezTo>
                  <a:pt x="29" y="45"/>
                  <a:pt x="29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4" y="43"/>
                  <a:pt x="34" y="43"/>
                </a:cubicBezTo>
                <a:cubicBezTo>
                  <a:pt x="36" y="42"/>
                  <a:pt x="37" y="41"/>
                  <a:pt x="38" y="40"/>
                </a:cubicBezTo>
                <a:cubicBezTo>
                  <a:pt x="38" y="40"/>
                  <a:pt x="39" y="39"/>
                  <a:pt x="39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0" y="37"/>
                  <a:pt x="41" y="37"/>
                </a:cubicBezTo>
                <a:cubicBezTo>
                  <a:pt x="41" y="36"/>
                  <a:pt x="42" y="36"/>
                  <a:pt x="42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8"/>
                  <a:pt x="45" y="28"/>
                  <a:pt x="45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3"/>
                  <a:pt x="43" y="13"/>
                </a:cubicBezTo>
                <a:cubicBezTo>
                  <a:pt x="43" y="13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2" y="10"/>
                  <a:pt x="41" y="9"/>
                  <a:pt x="41" y="8"/>
                </a:cubicBezTo>
                <a:cubicBezTo>
                  <a:pt x="40" y="8"/>
                  <a:pt x="40" y="8"/>
                  <a:pt x="40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6" y="4"/>
                  <a:pt x="35" y="3"/>
                  <a:pt x="34" y="3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1"/>
                  <a:pt x="28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2" y="3"/>
                  <a:pt x="32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6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6"/>
                  <a:pt x="26" y="6"/>
                </a:cubicBezTo>
                <a:cubicBezTo>
                  <a:pt x="26" y="6"/>
                  <a:pt x="26" y="7"/>
                  <a:pt x="27" y="7"/>
                </a:cubicBezTo>
                <a:cubicBezTo>
                  <a:pt x="27" y="7"/>
                  <a:pt x="27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5"/>
                  <a:pt x="36" y="5"/>
                </a:cubicBezTo>
                <a:cubicBezTo>
                  <a:pt x="36" y="6"/>
                  <a:pt x="36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7"/>
                  <a:pt x="37" y="7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6" y="10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9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3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7" y="27"/>
                </a:cubicBezTo>
                <a:cubicBezTo>
                  <a:pt x="27" y="27"/>
                  <a:pt x="26" y="27"/>
                  <a:pt x="26" y="27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8" y="28"/>
                </a:cubicBezTo>
                <a:cubicBezTo>
                  <a:pt x="28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9"/>
                  <a:pt x="33" y="43"/>
                  <a:pt x="28" y="44"/>
                </a:cubicBezTo>
                <a:cubicBezTo>
                  <a:pt x="28" y="44"/>
                  <a:pt x="28" y="44"/>
                  <a:pt x="28" y="43"/>
                </a:cubicBezTo>
                <a:cubicBezTo>
                  <a:pt x="28" y="43"/>
                  <a:pt x="28" y="42"/>
                  <a:pt x="28" y="42"/>
                </a:cubicBezTo>
                <a:cubicBezTo>
                  <a:pt x="28" y="42"/>
                  <a:pt x="27" y="41"/>
                  <a:pt x="27" y="41"/>
                </a:cubicBezTo>
                <a:cubicBezTo>
                  <a:pt x="27" y="41"/>
                  <a:pt x="27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8"/>
                  <a:pt x="24" y="38"/>
                </a:cubicBezTo>
                <a:lnTo>
                  <a:pt x="24" y="46"/>
                </a:lnTo>
                <a:close/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1" y="31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3" y="34"/>
                </a:cubicBezTo>
                <a:cubicBezTo>
                  <a:pt x="3" y="35"/>
                  <a:pt x="4" y="36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8" y="41"/>
                  <a:pt x="10" y="42"/>
                  <a:pt x="11" y="43"/>
                </a:cubicBezTo>
                <a:cubicBezTo>
                  <a:pt x="11" y="43"/>
                  <a:pt x="12" y="43"/>
                  <a:pt x="12" y="43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4"/>
                  <a:pt x="15" y="44"/>
                  <a:pt x="15" y="45"/>
                </a:cubicBezTo>
                <a:cubicBezTo>
                  <a:pt x="18" y="45"/>
                  <a:pt x="20" y="46"/>
                  <a:pt x="23" y="46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8"/>
                  <a:pt x="21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7"/>
                </a:cubicBezTo>
                <a:cubicBezTo>
                  <a:pt x="20" y="27"/>
                  <a:pt x="20" y="27"/>
                  <a:pt x="19" y="26"/>
                </a:cubicBezTo>
                <a:cubicBezTo>
                  <a:pt x="19" y="26"/>
                  <a:pt x="19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2" y="3"/>
                  <a:pt x="15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0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1" y="2"/>
                  <a:pt x="11" y="3"/>
                </a:cubicBezTo>
                <a:cubicBezTo>
                  <a:pt x="10" y="3"/>
                  <a:pt x="9" y="4"/>
                  <a:pt x="7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5" y="8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lose/>
                <a:moveTo>
                  <a:pt x="24" y="1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20" y="24"/>
                  <a:pt x="20" y="24"/>
                </a:cubicBezTo>
                <a:cubicBezTo>
                  <a:pt x="20" y="24"/>
                  <a:pt x="20" y="24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5" y="22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8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šļïḑé">
            <a:extLst>
              <a:ext uri="{FF2B5EF4-FFF2-40B4-BE49-F238E27FC236}">
                <a16:creationId xmlns:a16="http://schemas.microsoft.com/office/drawing/2014/main" id="{91271702-47B7-4D14-8D0B-8164C761CA29}"/>
              </a:ext>
            </a:extLst>
          </p:cNvPr>
          <p:cNvSpPr/>
          <p:nvPr/>
        </p:nvSpPr>
        <p:spPr bwMode="auto">
          <a:xfrm>
            <a:off x="7339082" y="3095661"/>
            <a:ext cx="133708" cy="217097"/>
          </a:xfrm>
          <a:custGeom>
            <a:avLst/>
            <a:gdLst>
              <a:gd name="T0" fmla="*/ 0 w 26"/>
              <a:gd name="T1" fmla="*/ 29 h 42"/>
              <a:gd name="T2" fmla="*/ 0 w 26"/>
              <a:gd name="T3" fmla="*/ 35 h 42"/>
              <a:gd name="T4" fmla="*/ 8 w 26"/>
              <a:gd name="T5" fmla="*/ 42 h 42"/>
              <a:gd name="T6" fmla="*/ 18 w 26"/>
              <a:gd name="T7" fmla="*/ 42 h 42"/>
              <a:gd name="T8" fmla="*/ 26 w 26"/>
              <a:gd name="T9" fmla="*/ 35 h 42"/>
              <a:gd name="T10" fmla="*/ 26 w 26"/>
              <a:gd name="T11" fmla="*/ 29 h 42"/>
              <a:gd name="T12" fmla="*/ 17 w 26"/>
              <a:gd name="T13" fmla="*/ 29 h 42"/>
              <a:gd name="T14" fmla="*/ 17 w 26"/>
              <a:gd name="T15" fmla="*/ 24 h 42"/>
              <a:gd name="T16" fmla="*/ 26 w 26"/>
              <a:gd name="T17" fmla="*/ 24 h 42"/>
              <a:gd name="T18" fmla="*/ 26 w 26"/>
              <a:gd name="T19" fmla="*/ 16 h 42"/>
              <a:gd name="T20" fmla="*/ 17 w 26"/>
              <a:gd name="T21" fmla="*/ 16 h 42"/>
              <a:gd name="T22" fmla="*/ 17 w 26"/>
              <a:gd name="T23" fmla="*/ 10 h 42"/>
              <a:gd name="T24" fmla="*/ 26 w 26"/>
              <a:gd name="T25" fmla="*/ 10 h 42"/>
              <a:gd name="T26" fmla="*/ 26 w 26"/>
              <a:gd name="T27" fmla="*/ 7 h 42"/>
              <a:gd name="T28" fmla="*/ 18 w 26"/>
              <a:gd name="T29" fmla="*/ 0 h 42"/>
              <a:gd name="T30" fmla="*/ 8 w 26"/>
              <a:gd name="T31" fmla="*/ 0 h 42"/>
              <a:gd name="T32" fmla="*/ 0 w 26"/>
              <a:gd name="T33" fmla="*/ 7 h 42"/>
              <a:gd name="T34" fmla="*/ 0 w 26"/>
              <a:gd name="T35" fmla="*/ 10 h 42"/>
              <a:gd name="T36" fmla="*/ 9 w 26"/>
              <a:gd name="T37" fmla="*/ 10 h 42"/>
              <a:gd name="T38" fmla="*/ 9 w 26"/>
              <a:gd name="T39" fmla="*/ 16 h 42"/>
              <a:gd name="T40" fmla="*/ 0 w 26"/>
              <a:gd name="T41" fmla="*/ 16 h 42"/>
              <a:gd name="T42" fmla="*/ 0 w 26"/>
              <a:gd name="T43" fmla="*/ 24 h 42"/>
              <a:gd name="T44" fmla="*/ 9 w 26"/>
              <a:gd name="T45" fmla="*/ 24 h 42"/>
              <a:gd name="T46" fmla="*/ 9 w 26"/>
              <a:gd name="T47" fmla="*/ 29 h 42"/>
              <a:gd name="T48" fmla="*/ 0 w 26"/>
              <a:gd name="T4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42">
                <a:moveTo>
                  <a:pt x="0" y="29"/>
                </a:move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2"/>
                  <a:pt x="26" y="39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4"/>
                  <a:pt x="17" y="24"/>
                  <a:pt x="1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0"/>
                  <a:pt x="17" y="10"/>
                  <a:pt x="1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2" y="0"/>
                  <a:pt x="1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9"/>
                  <a:pt x="9" y="29"/>
                  <a:pt x="9" y="29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S1ïḋe">
            <a:extLst>
              <a:ext uri="{FF2B5EF4-FFF2-40B4-BE49-F238E27FC236}">
                <a16:creationId xmlns:a16="http://schemas.microsoft.com/office/drawing/2014/main" id="{C17C8540-F390-48DC-B56B-7116AC709589}"/>
              </a:ext>
            </a:extLst>
          </p:cNvPr>
          <p:cNvSpPr/>
          <p:nvPr/>
        </p:nvSpPr>
        <p:spPr bwMode="auto">
          <a:xfrm>
            <a:off x="7301702" y="3292630"/>
            <a:ext cx="208471" cy="133708"/>
          </a:xfrm>
          <a:custGeom>
            <a:avLst/>
            <a:gdLst>
              <a:gd name="T0" fmla="*/ 0 w 40"/>
              <a:gd name="T1" fmla="*/ 1 h 26"/>
              <a:gd name="T2" fmla="*/ 13 w 40"/>
              <a:gd name="T3" fmla="*/ 12 h 26"/>
              <a:gd name="T4" fmla="*/ 17 w 40"/>
              <a:gd name="T5" fmla="*/ 12 h 26"/>
              <a:gd name="T6" fmla="*/ 17 w 40"/>
              <a:gd name="T7" fmla="*/ 20 h 26"/>
              <a:gd name="T8" fmla="*/ 12 w 40"/>
              <a:gd name="T9" fmla="*/ 20 h 26"/>
              <a:gd name="T10" fmla="*/ 12 w 40"/>
              <a:gd name="T11" fmla="*/ 26 h 26"/>
              <a:gd name="T12" fmla="*/ 28 w 40"/>
              <a:gd name="T13" fmla="*/ 26 h 26"/>
              <a:gd name="T14" fmla="*/ 28 w 40"/>
              <a:gd name="T15" fmla="*/ 20 h 26"/>
              <a:gd name="T16" fmla="*/ 23 w 40"/>
              <a:gd name="T17" fmla="*/ 20 h 26"/>
              <a:gd name="T18" fmla="*/ 23 w 40"/>
              <a:gd name="T19" fmla="*/ 12 h 26"/>
              <a:gd name="T20" fmla="*/ 27 w 40"/>
              <a:gd name="T21" fmla="*/ 12 h 26"/>
              <a:gd name="T22" fmla="*/ 40 w 40"/>
              <a:gd name="T23" fmla="*/ 1 h 26"/>
              <a:gd name="T24" fmla="*/ 35 w 40"/>
              <a:gd name="T25" fmla="*/ 0 h 26"/>
              <a:gd name="T26" fmla="*/ 27 w 40"/>
              <a:gd name="T27" fmla="*/ 7 h 26"/>
              <a:gd name="T28" fmla="*/ 13 w 40"/>
              <a:gd name="T29" fmla="*/ 7 h 26"/>
              <a:gd name="T30" fmla="*/ 5 w 40"/>
              <a:gd name="T31" fmla="*/ 0 h 26"/>
              <a:gd name="T32" fmla="*/ 0 w 40"/>
              <a:gd name="T3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6">
                <a:moveTo>
                  <a:pt x="0" y="1"/>
                </a:moveTo>
                <a:cubicBezTo>
                  <a:pt x="1" y="7"/>
                  <a:pt x="7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2"/>
                  <a:pt x="39" y="6"/>
                  <a:pt x="40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1" y="7"/>
                  <a:pt x="2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0" y="7"/>
                  <a:pt x="6" y="4"/>
                  <a:pt x="5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ṥ1íḍê">
            <a:extLst>
              <a:ext uri="{FF2B5EF4-FFF2-40B4-BE49-F238E27FC236}">
                <a16:creationId xmlns:a16="http://schemas.microsoft.com/office/drawing/2014/main" id="{10363C34-B034-498E-AD87-C3A3CB04CAA2}"/>
              </a:ext>
            </a:extLst>
          </p:cNvPr>
          <p:cNvSpPr/>
          <p:nvPr/>
        </p:nvSpPr>
        <p:spPr bwMode="auto">
          <a:xfrm>
            <a:off x="7100421" y="4204150"/>
            <a:ext cx="186905" cy="294734"/>
          </a:xfrm>
          <a:custGeom>
            <a:avLst/>
            <a:gdLst>
              <a:gd name="T0" fmla="*/ 130 w 130"/>
              <a:gd name="T1" fmla="*/ 205 h 205"/>
              <a:gd name="T2" fmla="*/ 115 w 130"/>
              <a:gd name="T3" fmla="*/ 4 h 205"/>
              <a:gd name="T4" fmla="*/ 101 w 130"/>
              <a:gd name="T5" fmla="*/ 0 h 205"/>
              <a:gd name="T6" fmla="*/ 115 w 130"/>
              <a:gd name="T7" fmla="*/ 14 h 205"/>
              <a:gd name="T8" fmla="*/ 115 w 130"/>
              <a:gd name="T9" fmla="*/ 133 h 205"/>
              <a:gd name="T10" fmla="*/ 101 w 130"/>
              <a:gd name="T11" fmla="*/ 148 h 205"/>
              <a:gd name="T12" fmla="*/ 115 w 130"/>
              <a:gd name="T13" fmla="*/ 162 h 205"/>
              <a:gd name="T14" fmla="*/ 101 w 130"/>
              <a:gd name="T15" fmla="*/ 162 h 205"/>
              <a:gd name="T16" fmla="*/ 115 w 130"/>
              <a:gd name="T17" fmla="*/ 173 h 205"/>
              <a:gd name="T18" fmla="*/ 115 w 130"/>
              <a:gd name="T19" fmla="*/ 191 h 205"/>
              <a:gd name="T20" fmla="*/ 101 w 130"/>
              <a:gd name="T21" fmla="*/ 205 h 205"/>
              <a:gd name="T22" fmla="*/ 90 w 130"/>
              <a:gd name="T23" fmla="*/ 4 h 205"/>
              <a:gd name="T24" fmla="*/ 65 w 130"/>
              <a:gd name="T25" fmla="*/ 14 h 205"/>
              <a:gd name="T26" fmla="*/ 101 w 130"/>
              <a:gd name="T27" fmla="*/ 0 h 205"/>
              <a:gd name="T28" fmla="*/ 90 w 130"/>
              <a:gd name="T29" fmla="*/ 0 h 205"/>
              <a:gd name="T30" fmla="*/ 101 w 130"/>
              <a:gd name="T31" fmla="*/ 205 h 205"/>
              <a:gd name="T32" fmla="*/ 90 w 130"/>
              <a:gd name="T33" fmla="*/ 191 h 205"/>
              <a:gd name="T34" fmla="*/ 101 w 130"/>
              <a:gd name="T35" fmla="*/ 173 h 205"/>
              <a:gd name="T36" fmla="*/ 90 w 130"/>
              <a:gd name="T37" fmla="*/ 162 h 205"/>
              <a:gd name="T38" fmla="*/ 101 w 130"/>
              <a:gd name="T39" fmla="*/ 148 h 205"/>
              <a:gd name="T40" fmla="*/ 65 w 130"/>
              <a:gd name="T41" fmla="*/ 133 h 205"/>
              <a:gd name="T42" fmla="*/ 76 w 130"/>
              <a:gd name="T43" fmla="*/ 148 h 205"/>
              <a:gd name="T44" fmla="*/ 76 w 130"/>
              <a:gd name="T45" fmla="*/ 162 h 205"/>
              <a:gd name="T46" fmla="*/ 65 w 130"/>
              <a:gd name="T47" fmla="*/ 173 h 205"/>
              <a:gd name="T48" fmla="*/ 76 w 130"/>
              <a:gd name="T49" fmla="*/ 191 h 205"/>
              <a:gd name="T50" fmla="*/ 65 w 130"/>
              <a:gd name="T51" fmla="*/ 191 h 205"/>
              <a:gd name="T52" fmla="*/ 65 w 130"/>
              <a:gd name="T53" fmla="*/ 4 h 205"/>
              <a:gd name="T54" fmla="*/ 25 w 130"/>
              <a:gd name="T55" fmla="*/ 14 h 205"/>
              <a:gd name="T56" fmla="*/ 65 w 130"/>
              <a:gd name="T57" fmla="*/ 4 h 205"/>
              <a:gd name="T58" fmla="*/ 25 w 130"/>
              <a:gd name="T59" fmla="*/ 205 h 205"/>
              <a:gd name="T60" fmla="*/ 65 w 130"/>
              <a:gd name="T61" fmla="*/ 191 h 205"/>
              <a:gd name="T62" fmla="*/ 50 w 130"/>
              <a:gd name="T63" fmla="*/ 173 h 205"/>
              <a:gd name="T64" fmla="*/ 65 w 130"/>
              <a:gd name="T65" fmla="*/ 162 h 205"/>
              <a:gd name="T66" fmla="*/ 50 w 130"/>
              <a:gd name="T67" fmla="*/ 148 h 205"/>
              <a:gd name="T68" fmla="*/ 65 w 130"/>
              <a:gd name="T69" fmla="*/ 133 h 205"/>
              <a:gd name="T70" fmla="*/ 25 w 130"/>
              <a:gd name="T71" fmla="*/ 148 h 205"/>
              <a:gd name="T72" fmla="*/ 40 w 130"/>
              <a:gd name="T73" fmla="*/ 162 h 205"/>
              <a:gd name="T74" fmla="*/ 25 w 130"/>
              <a:gd name="T75" fmla="*/ 162 h 205"/>
              <a:gd name="T76" fmla="*/ 40 w 130"/>
              <a:gd name="T77" fmla="*/ 173 h 205"/>
              <a:gd name="T78" fmla="*/ 40 w 130"/>
              <a:gd name="T79" fmla="*/ 191 h 205"/>
              <a:gd name="T80" fmla="*/ 25 w 130"/>
              <a:gd name="T81" fmla="*/ 205 h 205"/>
              <a:gd name="T82" fmla="*/ 0 w 130"/>
              <a:gd name="T83" fmla="*/ 4 h 205"/>
              <a:gd name="T84" fmla="*/ 25 w 130"/>
              <a:gd name="T85" fmla="*/ 205 h 205"/>
              <a:gd name="T86" fmla="*/ 14 w 130"/>
              <a:gd name="T87" fmla="*/ 191 h 205"/>
              <a:gd name="T88" fmla="*/ 25 w 130"/>
              <a:gd name="T89" fmla="*/ 173 h 205"/>
              <a:gd name="T90" fmla="*/ 14 w 130"/>
              <a:gd name="T91" fmla="*/ 162 h 205"/>
              <a:gd name="T92" fmla="*/ 25 w 130"/>
              <a:gd name="T93" fmla="*/ 148 h 205"/>
              <a:gd name="T94" fmla="*/ 14 w 130"/>
              <a:gd name="T95" fmla="*/ 133 h 205"/>
              <a:gd name="T96" fmla="*/ 25 w 130"/>
              <a:gd name="T97" fmla="*/ 1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205">
                <a:moveTo>
                  <a:pt x="101" y="205"/>
                </a:moveTo>
                <a:lnTo>
                  <a:pt x="130" y="205"/>
                </a:lnTo>
                <a:lnTo>
                  <a:pt x="130" y="4"/>
                </a:lnTo>
                <a:lnTo>
                  <a:pt x="115" y="4"/>
                </a:lnTo>
                <a:lnTo>
                  <a:pt x="115" y="0"/>
                </a:lnTo>
                <a:lnTo>
                  <a:pt x="101" y="0"/>
                </a:lnTo>
                <a:lnTo>
                  <a:pt x="101" y="14"/>
                </a:lnTo>
                <a:lnTo>
                  <a:pt x="115" y="14"/>
                </a:lnTo>
                <a:lnTo>
                  <a:pt x="115" y="133"/>
                </a:lnTo>
                <a:lnTo>
                  <a:pt x="115" y="133"/>
                </a:lnTo>
                <a:lnTo>
                  <a:pt x="101" y="133"/>
                </a:lnTo>
                <a:lnTo>
                  <a:pt x="101" y="148"/>
                </a:lnTo>
                <a:lnTo>
                  <a:pt x="115" y="148"/>
                </a:lnTo>
                <a:lnTo>
                  <a:pt x="115" y="162"/>
                </a:lnTo>
                <a:lnTo>
                  <a:pt x="115" y="162"/>
                </a:lnTo>
                <a:lnTo>
                  <a:pt x="101" y="162"/>
                </a:lnTo>
                <a:lnTo>
                  <a:pt x="101" y="173"/>
                </a:lnTo>
                <a:lnTo>
                  <a:pt x="115" y="173"/>
                </a:lnTo>
                <a:lnTo>
                  <a:pt x="115" y="191"/>
                </a:lnTo>
                <a:lnTo>
                  <a:pt x="115" y="191"/>
                </a:lnTo>
                <a:lnTo>
                  <a:pt x="101" y="191"/>
                </a:lnTo>
                <a:lnTo>
                  <a:pt x="101" y="205"/>
                </a:lnTo>
                <a:close/>
                <a:moveTo>
                  <a:pt x="90" y="0"/>
                </a:moveTo>
                <a:lnTo>
                  <a:pt x="90" y="4"/>
                </a:lnTo>
                <a:lnTo>
                  <a:pt x="65" y="4"/>
                </a:lnTo>
                <a:lnTo>
                  <a:pt x="65" y="14"/>
                </a:lnTo>
                <a:lnTo>
                  <a:pt x="101" y="14"/>
                </a:lnTo>
                <a:lnTo>
                  <a:pt x="101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65" y="205"/>
                </a:moveTo>
                <a:lnTo>
                  <a:pt x="101" y="205"/>
                </a:lnTo>
                <a:lnTo>
                  <a:pt x="101" y="191"/>
                </a:lnTo>
                <a:lnTo>
                  <a:pt x="90" y="191"/>
                </a:lnTo>
                <a:lnTo>
                  <a:pt x="90" y="173"/>
                </a:lnTo>
                <a:lnTo>
                  <a:pt x="101" y="173"/>
                </a:lnTo>
                <a:lnTo>
                  <a:pt x="101" y="162"/>
                </a:lnTo>
                <a:lnTo>
                  <a:pt x="90" y="162"/>
                </a:lnTo>
                <a:lnTo>
                  <a:pt x="90" y="148"/>
                </a:lnTo>
                <a:lnTo>
                  <a:pt x="101" y="148"/>
                </a:lnTo>
                <a:lnTo>
                  <a:pt x="101" y="133"/>
                </a:lnTo>
                <a:lnTo>
                  <a:pt x="65" y="133"/>
                </a:lnTo>
                <a:lnTo>
                  <a:pt x="65" y="148"/>
                </a:lnTo>
                <a:lnTo>
                  <a:pt x="76" y="148"/>
                </a:lnTo>
                <a:lnTo>
                  <a:pt x="76" y="162"/>
                </a:lnTo>
                <a:lnTo>
                  <a:pt x="76" y="162"/>
                </a:lnTo>
                <a:lnTo>
                  <a:pt x="65" y="162"/>
                </a:lnTo>
                <a:lnTo>
                  <a:pt x="65" y="173"/>
                </a:lnTo>
                <a:lnTo>
                  <a:pt x="76" y="173"/>
                </a:lnTo>
                <a:lnTo>
                  <a:pt x="76" y="191"/>
                </a:lnTo>
                <a:lnTo>
                  <a:pt x="76" y="191"/>
                </a:lnTo>
                <a:lnTo>
                  <a:pt x="65" y="191"/>
                </a:lnTo>
                <a:lnTo>
                  <a:pt x="65" y="205"/>
                </a:lnTo>
                <a:close/>
                <a:moveTo>
                  <a:pt x="65" y="4"/>
                </a:moveTo>
                <a:lnTo>
                  <a:pt x="25" y="4"/>
                </a:lnTo>
                <a:lnTo>
                  <a:pt x="25" y="14"/>
                </a:lnTo>
                <a:lnTo>
                  <a:pt x="65" y="14"/>
                </a:lnTo>
                <a:lnTo>
                  <a:pt x="65" y="4"/>
                </a:lnTo>
                <a:lnTo>
                  <a:pt x="65" y="4"/>
                </a:lnTo>
                <a:close/>
                <a:moveTo>
                  <a:pt x="25" y="205"/>
                </a:moveTo>
                <a:lnTo>
                  <a:pt x="65" y="205"/>
                </a:lnTo>
                <a:lnTo>
                  <a:pt x="65" y="191"/>
                </a:lnTo>
                <a:lnTo>
                  <a:pt x="50" y="191"/>
                </a:lnTo>
                <a:lnTo>
                  <a:pt x="50" y="173"/>
                </a:lnTo>
                <a:lnTo>
                  <a:pt x="65" y="173"/>
                </a:lnTo>
                <a:lnTo>
                  <a:pt x="65" y="162"/>
                </a:lnTo>
                <a:lnTo>
                  <a:pt x="50" y="162"/>
                </a:lnTo>
                <a:lnTo>
                  <a:pt x="50" y="148"/>
                </a:lnTo>
                <a:lnTo>
                  <a:pt x="65" y="148"/>
                </a:lnTo>
                <a:lnTo>
                  <a:pt x="65" y="133"/>
                </a:lnTo>
                <a:lnTo>
                  <a:pt x="25" y="133"/>
                </a:lnTo>
                <a:lnTo>
                  <a:pt x="25" y="148"/>
                </a:lnTo>
                <a:lnTo>
                  <a:pt x="40" y="148"/>
                </a:lnTo>
                <a:lnTo>
                  <a:pt x="40" y="162"/>
                </a:lnTo>
                <a:lnTo>
                  <a:pt x="40" y="162"/>
                </a:lnTo>
                <a:lnTo>
                  <a:pt x="25" y="162"/>
                </a:lnTo>
                <a:lnTo>
                  <a:pt x="25" y="173"/>
                </a:lnTo>
                <a:lnTo>
                  <a:pt x="40" y="173"/>
                </a:lnTo>
                <a:lnTo>
                  <a:pt x="40" y="191"/>
                </a:lnTo>
                <a:lnTo>
                  <a:pt x="40" y="191"/>
                </a:lnTo>
                <a:lnTo>
                  <a:pt x="25" y="191"/>
                </a:lnTo>
                <a:lnTo>
                  <a:pt x="25" y="205"/>
                </a:lnTo>
                <a:close/>
                <a:moveTo>
                  <a:pt x="25" y="4"/>
                </a:moveTo>
                <a:lnTo>
                  <a:pt x="0" y="4"/>
                </a:lnTo>
                <a:lnTo>
                  <a:pt x="0" y="205"/>
                </a:lnTo>
                <a:lnTo>
                  <a:pt x="25" y="205"/>
                </a:lnTo>
                <a:lnTo>
                  <a:pt x="25" y="191"/>
                </a:lnTo>
                <a:lnTo>
                  <a:pt x="14" y="191"/>
                </a:lnTo>
                <a:lnTo>
                  <a:pt x="14" y="173"/>
                </a:lnTo>
                <a:lnTo>
                  <a:pt x="25" y="173"/>
                </a:lnTo>
                <a:lnTo>
                  <a:pt x="25" y="162"/>
                </a:lnTo>
                <a:lnTo>
                  <a:pt x="14" y="162"/>
                </a:lnTo>
                <a:lnTo>
                  <a:pt x="14" y="148"/>
                </a:lnTo>
                <a:lnTo>
                  <a:pt x="25" y="148"/>
                </a:lnTo>
                <a:lnTo>
                  <a:pt x="25" y="133"/>
                </a:lnTo>
                <a:lnTo>
                  <a:pt x="14" y="133"/>
                </a:lnTo>
                <a:lnTo>
                  <a:pt x="14" y="14"/>
                </a:lnTo>
                <a:lnTo>
                  <a:pt x="25" y="14"/>
                </a:ln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ṣľíḓé">
            <a:extLst>
              <a:ext uri="{FF2B5EF4-FFF2-40B4-BE49-F238E27FC236}">
                <a16:creationId xmlns:a16="http://schemas.microsoft.com/office/drawing/2014/main" id="{E3071489-0FDE-4F93-BAD4-779725016095}"/>
              </a:ext>
            </a:extLst>
          </p:cNvPr>
          <p:cNvSpPr/>
          <p:nvPr/>
        </p:nvSpPr>
        <p:spPr bwMode="auto">
          <a:xfrm>
            <a:off x="10338180" y="2769297"/>
            <a:ext cx="171090" cy="171089"/>
          </a:xfrm>
          <a:custGeom>
            <a:avLst/>
            <a:gdLst>
              <a:gd name="T0" fmla="*/ 16 w 33"/>
              <a:gd name="T1" fmla="*/ 31 h 33"/>
              <a:gd name="T2" fmla="*/ 19 w 33"/>
              <a:gd name="T3" fmla="*/ 31 h 33"/>
              <a:gd name="T4" fmla="*/ 20 w 33"/>
              <a:gd name="T5" fmla="*/ 33 h 33"/>
              <a:gd name="T6" fmla="*/ 26 w 33"/>
              <a:gd name="T7" fmla="*/ 31 h 33"/>
              <a:gd name="T8" fmla="*/ 25 w 33"/>
              <a:gd name="T9" fmla="*/ 29 h 33"/>
              <a:gd name="T10" fmla="*/ 28 w 33"/>
              <a:gd name="T11" fmla="*/ 25 h 33"/>
              <a:gd name="T12" fmla="*/ 30 w 33"/>
              <a:gd name="T13" fmla="*/ 26 h 33"/>
              <a:gd name="T14" fmla="*/ 33 w 33"/>
              <a:gd name="T15" fmla="*/ 20 h 33"/>
              <a:gd name="T16" fmla="*/ 30 w 33"/>
              <a:gd name="T17" fmla="*/ 19 h 33"/>
              <a:gd name="T18" fmla="*/ 30 w 33"/>
              <a:gd name="T19" fmla="*/ 14 h 33"/>
              <a:gd name="T20" fmla="*/ 33 w 33"/>
              <a:gd name="T21" fmla="*/ 13 h 33"/>
              <a:gd name="T22" fmla="*/ 30 w 33"/>
              <a:gd name="T23" fmla="*/ 8 h 33"/>
              <a:gd name="T24" fmla="*/ 28 w 33"/>
              <a:gd name="T25" fmla="*/ 9 h 33"/>
              <a:gd name="T26" fmla="*/ 24 w 33"/>
              <a:gd name="T27" fmla="*/ 5 h 33"/>
              <a:gd name="T28" fmla="*/ 25 w 33"/>
              <a:gd name="T29" fmla="*/ 3 h 33"/>
              <a:gd name="T30" fmla="*/ 20 w 33"/>
              <a:gd name="T31" fmla="*/ 0 h 33"/>
              <a:gd name="T32" fmla="*/ 19 w 33"/>
              <a:gd name="T33" fmla="*/ 3 h 33"/>
              <a:gd name="T34" fmla="*/ 16 w 33"/>
              <a:gd name="T35" fmla="*/ 3 h 33"/>
              <a:gd name="T36" fmla="*/ 16 w 33"/>
              <a:gd name="T37" fmla="*/ 7 h 33"/>
              <a:gd name="T38" fmla="*/ 25 w 33"/>
              <a:gd name="T39" fmla="*/ 13 h 33"/>
              <a:gd name="T40" fmla="*/ 20 w 33"/>
              <a:gd name="T41" fmla="*/ 26 h 33"/>
              <a:gd name="T42" fmla="*/ 16 w 33"/>
              <a:gd name="T43" fmla="*/ 26 h 33"/>
              <a:gd name="T44" fmla="*/ 16 w 33"/>
              <a:gd name="T45" fmla="*/ 26 h 33"/>
              <a:gd name="T46" fmla="*/ 16 w 33"/>
              <a:gd name="T47" fmla="*/ 31 h 33"/>
              <a:gd name="T48" fmla="*/ 2 w 33"/>
              <a:gd name="T49" fmla="*/ 20 h 33"/>
              <a:gd name="T50" fmla="*/ 0 w 33"/>
              <a:gd name="T51" fmla="*/ 21 h 33"/>
              <a:gd name="T52" fmla="*/ 2 w 33"/>
              <a:gd name="T53" fmla="*/ 26 h 33"/>
              <a:gd name="T54" fmla="*/ 5 w 33"/>
              <a:gd name="T55" fmla="*/ 25 h 33"/>
              <a:gd name="T56" fmla="*/ 8 w 33"/>
              <a:gd name="T57" fmla="*/ 29 h 33"/>
              <a:gd name="T58" fmla="*/ 7 w 33"/>
              <a:gd name="T59" fmla="*/ 31 h 33"/>
              <a:gd name="T60" fmla="*/ 13 w 33"/>
              <a:gd name="T61" fmla="*/ 33 h 33"/>
              <a:gd name="T62" fmla="*/ 14 w 33"/>
              <a:gd name="T63" fmla="*/ 31 h 33"/>
              <a:gd name="T64" fmla="*/ 16 w 33"/>
              <a:gd name="T65" fmla="*/ 31 h 33"/>
              <a:gd name="T66" fmla="*/ 16 w 33"/>
              <a:gd name="T67" fmla="*/ 26 h 33"/>
              <a:gd name="T68" fmla="*/ 8 w 33"/>
              <a:gd name="T69" fmla="*/ 21 h 33"/>
              <a:gd name="T70" fmla="*/ 13 w 33"/>
              <a:gd name="T71" fmla="*/ 8 h 33"/>
              <a:gd name="T72" fmla="*/ 13 w 33"/>
              <a:gd name="T73" fmla="*/ 8 h 33"/>
              <a:gd name="T74" fmla="*/ 16 w 33"/>
              <a:gd name="T75" fmla="*/ 7 h 33"/>
              <a:gd name="T76" fmla="*/ 16 w 33"/>
              <a:gd name="T77" fmla="*/ 7 h 33"/>
              <a:gd name="T78" fmla="*/ 16 w 33"/>
              <a:gd name="T79" fmla="*/ 3 h 33"/>
              <a:gd name="T80" fmla="*/ 14 w 33"/>
              <a:gd name="T81" fmla="*/ 3 h 33"/>
              <a:gd name="T82" fmla="*/ 13 w 33"/>
              <a:gd name="T83" fmla="*/ 1 h 33"/>
              <a:gd name="T84" fmla="*/ 7 w 33"/>
              <a:gd name="T85" fmla="*/ 3 h 33"/>
              <a:gd name="T86" fmla="*/ 8 w 33"/>
              <a:gd name="T87" fmla="*/ 5 h 33"/>
              <a:gd name="T88" fmla="*/ 5 w 33"/>
              <a:gd name="T89" fmla="*/ 9 h 33"/>
              <a:gd name="T90" fmla="*/ 2 w 33"/>
              <a:gd name="T91" fmla="*/ 8 h 33"/>
              <a:gd name="T92" fmla="*/ 0 w 33"/>
              <a:gd name="T93" fmla="*/ 14 h 33"/>
              <a:gd name="T94" fmla="*/ 2 w 33"/>
              <a:gd name="T95" fmla="*/ 15 h 33"/>
              <a:gd name="T96" fmla="*/ 2 w 33"/>
              <a:gd name="T9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33">
                <a:moveTo>
                  <a:pt x="16" y="31"/>
                </a:moveTo>
                <a:cubicBezTo>
                  <a:pt x="17" y="31"/>
                  <a:pt x="18" y="31"/>
                  <a:pt x="19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7" y="26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6"/>
                  <a:pt x="30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7"/>
                  <a:pt x="26" y="6"/>
                  <a:pt x="24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20" y="7"/>
                  <a:pt x="24" y="10"/>
                  <a:pt x="25" y="13"/>
                </a:cubicBezTo>
                <a:cubicBezTo>
                  <a:pt x="27" y="18"/>
                  <a:pt x="25" y="24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31"/>
                </a:lnTo>
                <a:close/>
                <a:moveTo>
                  <a:pt x="2" y="20"/>
                </a:moveTo>
                <a:cubicBezTo>
                  <a:pt x="0" y="21"/>
                  <a:pt x="0" y="21"/>
                  <a:pt x="0" y="21"/>
                </a:cubicBezTo>
                <a:cubicBezTo>
                  <a:pt x="2" y="26"/>
                  <a:pt x="2" y="26"/>
                  <a:pt x="2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7" y="28"/>
                  <a:pt x="8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9" y="24"/>
                  <a:pt x="8" y="21"/>
                </a:cubicBezTo>
                <a:cubicBezTo>
                  <a:pt x="5" y="16"/>
                  <a:pt x="8" y="10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6" y="7"/>
                  <a:pt x="5" y="9"/>
                </a:cubicBezTo>
                <a:cubicBezTo>
                  <a:pt x="2" y="8"/>
                  <a:pt x="2" y="8"/>
                  <a:pt x="2" y="8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8"/>
                  <a:pt x="2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sļiḑe">
            <a:extLst>
              <a:ext uri="{FF2B5EF4-FFF2-40B4-BE49-F238E27FC236}">
                <a16:creationId xmlns:a16="http://schemas.microsoft.com/office/drawing/2014/main" id="{1A307CA4-2856-4815-8EE6-458F8FB4BC84}"/>
              </a:ext>
            </a:extLst>
          </p:cNvPr>
          <p:cNvSpPr/>
          <p:nvPr/>
        </p:nvSpPr>
        <p:spPr bwMode="auto">
          <a:xfrm>
            <a:off x="8188779" y="2468812"/>
            <a:ext cx="30193" cy="35942"/>
          </a:xfrm>
          <a:custGeom>
            <a:avLst/>
            <a:gdLst>
              <a:gd name="T0" fmla="*/ 0 w 6"/>
              <a:gd name="T1" fmla="*/ 0 h 7"/>
              <a:gd name="T2" fmla="*/ 2 w 6"/>
              <a:gd name="T3" fmla="*/ 7 h 7"/>
              <a:gd name="T4" fmla="*/ 6 w 6"/>
              <a:gd name="T5" fmla="*/ 0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3"/>
                  <a:pt x="1" y="5"/>
                  <a:pt x="2" y="7"/>
                </a:cubicBezTo>
                <a:cubicBezTo>
                  <a:pt x="5" y="5"/>
                  <a:pt x="6" y="3"/>
                  <a:pt x="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sľïḍê">
            <a:extLst>
              <a:ext uri="{FF2B5EF4-FFF2-40B4-BE49-F238E27FC236}">
                <a16:creationId xmlns:a16="http://schemas.microsoft.com/office/drawing/2014/main" id="{A9749808-9774-4EB4-8F0E-DBA79202520B}"/>
              </a:ext>
            </a:extLst>
          </p:cNvPr>
          <p:cNvSpPr/>
          <p:nvPr/>
        </p:nvSpPr>
        <p:spPr bwMode="auto">
          <a:xfrm>
            <a:off x="8188779" y="2417054"/>
            <a:ext cx="30193" cy="40257"/>
          </a:xfrm>
          <a:custGeom>
            <a:avLst/>
            <a:gdLst>
              <a:gd name="T0" fmla="*/ 2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2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ṣļíḑè">
            <a:extLst>
              <a:ext uri="{FF2B5EF4-FFF2-40B4-BE49-F238E27FC236}">
                <a16:creationId xmlns:a16="http://schemas.microsoft.com/office/drawing/2014/main" id="{B7D320A7-6F12-4EA6-813C-1216B8415427}"/>
              </a:ext>
            </a:extLst>
          </p:cNvPr>
          <p:cNvSpPr/>
          <p:nvPr/>
        </p:nvSpPr>
        <p:spPr bwMode="auto">
          <a:xfrm>
            <a:off x="8162901" y="2401239"/>
            <a:ext cx="30193" cy="56072"/>
          </a:xfrm>
          <a:custGeom>
            <a:avLst/>
            <a:gdLst>
              <a:gd name="T0" fmla="*/ 0 w 6"/>
              <a:gd name="T1" fmla="*/ 0 h 11"/>
              <a:gd name="T2" fmla="*/ 0 w 6"/>
              <a:gd name="T3" fmla="*/ 11 h 11"/>
              <a:gd name="T4" fmla="*/ 3 w 6"/>
              <a:gd name="T5" fmla="*/ 11 h 11"/>
              <a:gd name="T6" fmla="*/ 6 w 6"/>
              <a:gd name="T7" fmla="*/ 2 h 11"/>
              <a:gd name="T8" fmla="*/ 0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4" y="4"/>
                  <a:pt x="6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ṡlïḓè">
            <a:extLst>
              <a:ext uri="{FF2B5EF4-FFF2-40B4-BE49-F238E27FC236}">
                <a16:creationId xmlns:a16="http://schemas.microsoft.com/office/drawing/2014/main" id="{285A8F23-CBFD-4C5B-86A5-7155D450F36A}"/>
              </a:ext>
            </a:extLst>
          </p:cNvPr>
          <p:cNvSpPr/>
          <p:nvPr/>
        </p:nvSpPr>
        <p:spPr bwMode="auto">
          <a:xfrm>
            <a:off x="8125519" y="2468812"/>
            <a:ext cx="31629" cy="51759"/>
          </a:xfrm>
          <a:custGeom>
            <a:avLst/>
            <a:gdLst>
              <a:gd name="T0" fmla="*/ 6 w 6"/>
              <a:gd name="T1" fmla="*/ 10 h 10"/>
              <a:gd name="T2" fmla="*/ 6 w 6"/>
              <a:gd name="T3" fmla="*/ 0 h 10"/>
              <a:gd name="T4" fmla="*/ 3 w 6"/>
              <a:gd name="T5" fmla="*/ 0 h 10"/>
              <a:gd name="T6" fmla="*/ 0 w 6"/>
              <a:gd name="T7" fmla="*/ 8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2" y="6"/>
                  <a:pt x="0" y="8"/>
                </a:cubicBezTo>
                <a:cubicBezTo>
                  <a:pt x="2" y="9"/>
                  <a:pt x="4" y="10"/>
                  <a:pt x="6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sľïḓé">
            <a:extLst>
              <a:ext uri="{FF2B5EF4-FFF2-40B4-BE49-F238E27FC236}">
                <a16:creationId xmlns:a16="http://schemas.microsoft.com/office/drawing/2014/main" id="{5CBF5150-784A-4D37-80C7-9A105DBEF121}"/>
              </a:ext>
            </a:extLst>
          </p:cNvPr>
          <p:cNvSpPr/>
          <p:nvPr/>
        </p:nvSpPr>
        <p:spPr bwMode="auto">
          <a:xfrm>
            <a:off x="8125519" y="2401239"/>
            <a:ext cx="31629" cy="56072"/>
          </a:xfrm>
          <a:custGeom>
            <a:avLst/>
            <a:gdLst>
              <a:gd name="T0" fmla="*/ 3 w 6"/>
              <a:gd name="T1" fmla="*/ 11 h 11"/>
              <a:gd name="T2" fmla="*/ 6 w 6"/>
              <a:gd name="T3" fmla="*/ 11 h 11"/>
              <a:gd name="T4" fmla="*/ 6 w 6"/>
              <a:gd name="T5" fmla="*/ 0 h 11"/>
              <a:gd name="T6" fmla="*/ 0 w 6"/>
              <a:gd name="T7" fmla="*/ 2 h 11"/>
              <a:gd name="T8" fmla="*/ 3 w 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4"/>
                  <a:pt x="3" y="7"/>
                  <a:pt x="3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ṥ1ïḓé">
            <a:extLst>
              <a:ext uri="{FF2B5EF4-FFF2-40B4-BE49-F238E27FC236}">
                <a16:creationId xmlns:a16="http://schemas.microsoft.com/office/drawing/2014/main" id="{D3041B2E-6A3E-410B-8B97-C7F47A68E977}"/>
              </a:ext>
            </a:extLst>
          </p:cNvPr>
          <p:cNvSpPr/>
          <p:nvPr/>
        </p:nvSpPr>
        <p:spPr bwMode="auto">
          <a:xfrm>
            <a:off x="8099641" y="2468812"/>
            <a:ext cx="31629" cy="35942"/>
          </a:xfrm>
          <a:custGeom>
            <a:avLst/>
            <a:gdLst>
              <a:gd name="T0" fmla="*/ 4 w 6"/>
              <a:gd name="T1" fmla="*/ 7 h 7"/>
              <a:gd name="T2" fmla="*/ 6 w 6"/>
              <a:gd name="T3" fmla="*/ 0 h 7"/>
              <a:gd name="T4" fmla="*/ 0 w 6"/>
              <a:gd name="T5" fmla="*/ 0 h 7"/>
              <a:gd name="T6" fmla="*/ 4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4" y="7"/>
                </a:moveTo>
                <a:cubicBezTo>
                  <a:pt x="5" y="5"/>
                  <a:pt x="6" y="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5"/>
                  <a:pt x="4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šľïḑe">
            <a:extLst>
              <a:ext uri="{FF2B5EF4-FFF2-40B4-BE49-F238E27FC236}">
                <a16:creationId xmlns:a16="http://schemas.microsoft.com/office/drawing/2014/main" id="{A06EBC69-3F7F-4644-AA44-EF1EE5EB6F68}"/>
              </a:ext>
            </a:extLst>
          </p:cNvPr>
          <p:cNvSpPr/>
          <p:nvPr/>
        </p:nvSpPr>
        <p:spPr bwMode="auto">
          <a:xfrm>
            <a:off x="8099641" y="2417054"/>
            <a:ext cx="31629" cy="40257"/>
          </a:xfrm>
          <a:custGeom>
            <a:avLst/>
            <a:gdLst>
              <a:gd name="T0" fmla="*/ 4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4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S1iḋê">
            <a:extLst>
              <a:ext uri="{FF2B5EF4-FFF2-40B4-BE49-F238E27FC236}">
                <a16:creationId xmlns:a16="http://schemas.microsoft.com/office/drawing/2014/main" id="{B4CA95BD-D691-4ABE-A47B-4CC4A19A2ED9}"/>
              </a:ext>
            </a:extLst>
          </p:cNvPr>
          <p:cNvSpPr/>
          <p:nvPr/>
        </p:nvSpPr>
        <p:spPr bwMode="auto">
          <a:xfrm>
            <a:off x="8162901" y="2468812"/>
            <a:ext cx="30193" cy="51759"/>
          </a:xfrm>
          <a:custGeom>
            <a:avLst/>
            <a:gdLst>
              <a:gd name="T0" fmla="*/ 0 w 6"/>
              <a:gd name="T1" fmla="*/ 10 h 10"/>
              <a:gd name="T2" fmla="*/ 6 w 6"/>
              <a:gd name="T3" fmla="*/ 8 h 10"/>
              <a:gd name="T4" fmla="*/ 3 w 6"/>
              <a:gd name="T5" fmla="*/ 0 h 10"/>
              <a:gd name="T6" fmla="*/ 0 w 6"/>
              <a:gd name="T7" fmla="*/ 0 h 10"/>
              <a:gd name="T8" fmla="*/ 0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0"/>
                </a:moveTo>
                <a:cubicBezTo>
                  <a:pt x="2" y="10"/>
                  <a:pt x="4" y="9"/>
                  <a:pt x="6" y="8"/>
                </a:cubicBezTo>
                <a:cubicBezTo>
                  <a:pt x="4" y="6"/>
                  <a:pt x="3" y="3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ṡ1idè">
            <a:extLst>
              <a:ext uri="{FF2B5EF4-FFF2-40B4-BE49-F238E27FC236}">
                <a16:creationId xmlns:a16="http://schemas.microsoft.com/office/drawing/2014/main" id="{24370DE4-4218-4272-B31A-89A4CD89697C}"/>
              </a:ext>
            </a:extLst>
          </p:cNvPr>
          <p:cNvSpPr/>
          <p:nvPr/>
        </p:nvSpPr>
        <p:spPr bwMode="auto">
          <a:xfrm>
            <a:off x="8970903" y="2152513"/>
            <a:ext cx="135146" cy="129395"/>
          </a:xfrm>
          <a:custGeom>
            <a:avLst/>
            <a:gdLst>
              <a:gd name="T0" fmla="*/ 26 w 26"/>
              <a:gd name="T1" fmla="*/ 10 h 25"/>
              <a:gd name="T2" fmla="*/ 21 w 26"/>
              <a:gd name="T3" fmla="*/ 12 h 25"/>
              <a:gd name="T4" fmla="*/ 19 w 26"/>
              <a:gd name="T5" fmla="*/ 12 h 25"/>
              <a:gd name="T6" fmla="*/ 18 w 26"/>
              <a:gd name="T7" fmla="*/ 9 h 25"/>
              <a:gd name="T8" fmla="*/ 19 w 26"/>
              <a:gd name="T9" fmla="*/ 8 h 25"/>
              <a:gd name="T10" fmla="*/ 24 w 26"/>
              <a:gd name="T11" fmla="*/ 6 h 25"/>
              <a:gd name="T12" fmla="*/ 22 w 26"/>
              <a:gd name="T13" fmla="*/ 3 h 25"/>
              <a:gd name="T14" fmla="*/ 19 w 26"/>
              <a:gd name="T15" fmla="*/ 2 h 25"/>
              <a:gd name="T16" fmla="*/ 18 w 26"/>
              <a:gd name="T17" fmla="*/ 6 h 25"/>
              <a:gd name="T18" fmla="*/ 16 w 26"/>
              <a:gd name="T19" fmla="*/ 9 h 25"/>
              <a:gd name="T20" fmla="*/ 16 w 26"/>
              <a:gd name="T21" fmla="*/ 5 h 25"/>
              <a:gd name="T22" fmla="*/ 14 w 26"/>
              <a:gd name="T23" fmla="*/ 4 h 25"/>
              <a:gd name="T24" fmla="*/ 14 w 26"/>
              <a:gd name="T25" fmla="*/ 2 h 25"/>
              <a:gd name="T26" fmla="*/ 13 w 26"/>
              <a:gd name="T27" fmla="*/ 2 h 25"/>
              <a:gd name="T28" fmla="*/ 13 w 26"/>
              <a:gd name="T29" fmla="*/ 4 h 25"/>
              <a:gd name="T30" fmla="*/ 11 w 26"/>
              <a:gd name="T31" fmla="*/ 5 h 25"/>
              <a:gd name="T32" fmla="*/ 11 w 26"/>
              <a:gd name="T33" fmla="*/ 9 h 25"/>
              <a:gd name="T34" fmla="*/ 9 w 26"/>
              <a:gd name="T35" fmla="*/ 6 h 25"/>
              <a:gd name="T36" fmla="*/ 8 w 26"/>
              <a:gd name="T37" fmla="*/ 2 h 25"/>
              <a:gd name="T38" fmla="*/ 5 w 26"/>
              <a:gd name="T39" fmla="*/ 3 h 25"/>
              <a:gd name="T40" fmla="*/ 2 w 26"/>
              <a:gd name="T41" fmla="*/ 6 h 25"/>
              <a:gd name="T42" fmla="*/ 8 w 26"/>
              <a:gd name="T43" fmla="*/ 8 h 25"/>
              <a:gd name="T44" fmla="*/ 9 w 26"/>
              <a:gd name="T45" fmla="*/ 9 h 25"/>
              <a:gd name="T46" fmla="*/ 8 w 26"/>
              <a:gd name="T47" fmla="*/ 12 h 25"/>
              <a:gd name="T48" fmla="*/ 6 w 26"/>
              <a:gd name="T49" fmla="*/ 12 h 25"/>
              <a:gd name="T50" fmla="*/ 1 w 26"/>
              <a:gd name="T51" fmla="*/ 10 h 25"/>
              <a:gd name="T52" fmla="*/ 0 w 26"/>
              <a:gd name="T53" fmla="*/ 13 h 25"/>
              <a:gd name="T54" fmla="*/ 2 w 26"/>
              <a:gd name="T55" fmla="*/ 17 h 25"/>
              <a:gd name="T56" fmla="*/ 5 w 26"/>
              <a:gd name="T57" fmla="*/ 14 h 25"/>
              <a:gd name="T58" fmla="*/ 9 w 26"/>
              <a:gd name="T59" fmla="*/ 13 h 25"/>
              <a:gd name="T60" fmla="*/ 6 w 26"/>
              <a:gd name="T61" fmla="*/ 16 h 25"/>
              <a:gd name="T62" fmla="*/ 7 w 26"/>
              <a:gd name="T63" fmla="*/ 18 h 25"/>
              <a:gd name="T64" fmla="*/ 6 w 26"/>
              <a:gd name="T65" fmla="*/ 19 h 25"/>
              <a:gd name="T66" fmla="*/ 7 w 26"/>
              <a:gd name="T67" fmla="*/ 20 h 25"/>
              <a:gd name="T68" fmla="*/ 8 w 26"/>
              <a:gd name="T69" fmla="*/ 19 h 25"/>
              <a:gd name="T70" fmla="*/ 10 w 26"/>
              <a:gd name="T71" fmla="*/ 19 h 25"/>
              <a:gd name="T72" fmla="*/ 13 w 26"/>
              <a:gd name="T73" fmla="*/ 16 h 25"/>
              <a:gd name="T74" fmla="*/ 12 w 26"/>
              <a:gd name="T75" fmla="*/ 21 h 25"/>
              <a:gd name="T76" fmla="*/ 9 w 26"/>
              <a:gd name="T77" fmla="*/ 24 h 25"/>
              <a:gd name="T78" fmla="*/ 13 w 26"/>
              <a:gd name="T79" fmla="*/ 25 h 25"/>
              <a:gd name="T80" fmla="*/ 16 w 26"/>
              <a:gd name="T81" fmla="*/ 25 h 25"/>
              <a:gd name="T82" fmla="*/ 14 w 26"/>
              <a:gd name="T83" fmla="*/ 20 h 25"/>
              <a:gd name="T84" fmla="*/ 14 w 26"/>
              <a:gd name="T85" fmla="*/ 18 h 25"/>
              <a:gd name="T86" fmla="*/ 17 w 26"/>
              <a:gd name="T87" fmla="*/ 17 h 25"/>
              <a:gd name="T88" fmla="*/ 18 w 26"/>
              <a:gd name="T89" fmla="*/ 18 h 25"/>
              <a:gd name="T90" fmla="*/ 20 w 26"/>
              <a:gd name="T91" fmla="*/ 24 h 25"/>
              <a:gd name="T92" fmla="*/ 23 w 26"/>
              <a:gd name="T93" fmla="*/ 21 h 25"/>
              <a:gd name="T94" fmla="*/ 24 w 26"/>
              <a:gd name="T95" fmla="*/ 18 h 25"/>
              <a:gd name="T96" fmla="*/ 20 w 26"/>
              <a:gd name="T97" fmla="*/ 17 h 25"/>
              <a:gd name="T98" fmla="*/ 17 w 26"/>
              <a:gd name="T99" fmla="*/ 15 h 25"/>
              <a:gd name="T100" fmla="*/ 20 w 26"/>
              <a:gd name="T101" fmla="*/ 15 h 25"/>
              <a:gd name="T102" fmla="*/ 22 w 26"/>
              <a:gd name="T103" fmla="*/ 13 h 25"/>
              <a:gd name="T104" fmla="*/ 24 w 26"/>
              <a:gd name="T10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1"/>
                  <a:pt x="9" y="1"/>
                  <a:pt x="9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4" y="4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3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13"/>
                  <a:pt x="26" y="13"/>
                  <a:pt x="26" y="13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ṡľíḑè">
            <a:extLst>
              <a:ext uri="{FF2B5EF4-FFF2-40B4-BE49-F238E27FC236}">
                <a16:creationId xmlns:a16="http://schemas.microsoft.com/office/drawing/2014/main" id="{BBCECA26-576D-4B69-B482-59A4190CC66C}"/>
              </a:ext>
            </a:extLst>
          </p:cNvPr>
          <p:cNvSpPr/>
          <p:nvPr/>
        </p:nvSpPr>
        <p:spPr bwMode="auto">
          <a:xfrm>
            <a:off x="7178058" y="3503976"/>
            <a:ext cx="258791" cy="192655"/>
          </a:xfrm>
          <a:custGeom>
            <a:avLst/>
            <a:gdLst>
              <a:gd name="T0" fmla="*/ 25 w 50"/>
              <a:gd name="T1" fmla="*/ 0 h 37"/>
              <a:gd name="T2" fmla="*/ 0 w 50"/>
              <a:gd name="T3" fmla="*/ 25 h 37"/>
              <a:gd name="T4" fmla="*/ 3 w 50"/>
              <a:gd name="T5" fmla="*/ 37 h 37"/>
              <a:gd name="T6" fmla="*/ 3 w 50"/>
              <a:gd name="T7" fmla="*/ 30 h 37"/>
              <a:gd name="T8" fmla="*/ 4 w 50"/>
              <a:gd name="T9" fmla="*/ 27 h 37"/>
              <a:gd name="T10" fmla="*/ 4 w 50"/>
              <a:gd name="T11" fmla="*/ 25 h 37"/>
              <a:gd name="T12" fmla="*/ 25 w 50"/>
              <a:gd name="T13" fmla="*/ 4 h 37"/>
              <a:gd name="T14" fmla="*/ 46 w 50"/>
              <a:gd name="T15" fmla="*/ 25 h 37"/>
              <a:gd name="T16" fmla="*/ 46 w 50"/>
              <a:gd name="T17" fmla="*/ 27 h 37"/>
              <a:gd name="T18" fmla="*/ 47 w 50"/>
              <a:gd name="T19" fmla="*/ 30 h 37"/>
              <a:gd name="T20" fmla="*/ 47 w 50"/>
              <a:gd name="T21" fmla="*/ 37 h 37"/>
              <a:gd name="T22" fmla="*/ 50 w 50"/>
              <a:gd name="T23" fmla="*/ 25 h 37"/>
              <a:gd name="T24" fmla="*/ 25 w 50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37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29"/>
                  <a:pt x="1" y="33"/>
                  <a:pt x="3" y="3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8"/>
                  <a:pt x="4" y="27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14"/>
                  <a:pt x="13" y="4"/>
                  <a:pt x="25" y="4"/>
                </a:cubicBezTo>
                <a:cubicBezTo>
                  <a:pt x="36" y="4"/>
                  <a:pt x="46" y="14"/>
                  <a:pt x="46" y="25"/>
                </a:cubicBezTo>
                <a:cubicBezTo>
                  <a:pt x="46" y="26"/>
                  <a:pt x="46" y="27"/>
                  <a:pt x="46" y="27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7"/>
                  <a:pt x="47" y="37"/>
                  <a:pt x="47" y="37"/>
                </a:cubicBezTo>
                <a:cubicBezTo>
                  <a:pt x="49" y="34"/>
                  <a:pt x="50" y="2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ṩľïḓê">
            <a:extLst>
              <a:ext uri="{FF2B5EF4-FFF2-40B4-BE49-F238E27FC236}">
                <a16:creationId xmlns:a16="http://schemas.microsoft.com/office/drawing/2014/main" id="{F8C57EBB-C1EE-484D-A331-D47E3EA5F028}"/>
              </a:ext>
            </a:extLst>
          </p:cNvPr>
          <p:cNvSpPr/>
          <p:nvPr/>
        </p:nvSpPr>
        <p:spPr bwMode="auto">
          <a:xfrm>
            <a:off x="7198186" y="3633372"/>
            <a:ext cx="57510" cy="104954"/>
          </a:xfrm>
          <a:custGeom>
            <a:avLst/>
            <a:gdLst>
              <a:gd name="T0" fmla="*/ 1 w 11"/>
              <a:gd name="T1" fmla="*/ 4 h 20"/>
              <a:gd name="T2" fmla="*/ 0 w 11"/>
              <a:gd name="T3" fmla="*/ 5 h 20"/>
              <a:gd name="T4" fmla="*/ 0 w 11"/>
              <a:gd name="T5" fmla="*/ 12 h 20"/>
              <a:gd name="T6" fmla="*/ 0 w 11"/>
              <a:gd name="T7" fmla="*/ 15 h 20"/>
              <a:gd name="T8" fmla="*/ 8 w 11"/>
              <a:gd name="T9" fmla="*/ 20 h 20"/>
              <a:gd name="T10" fmla="*/ 11 w 11"/>
              <a:gd name="T11" fmla="*/ 20 h 20"/>
              <a:gd name="T12" fmla="*/ 11 w 11"/>
              <a:gd name="T13" fmla="*/ 0 h 20"/>
              <a:gd name="T14" fmla="*/ 8 w 11"/>
              <a:gd name="T15" fmla="*/ 0 h 20"/>
              <a:gd name="T16" fmla="*/ 1 w 11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" y="4"/>
                </a:moveTo>
                <a:cubicBezTo>
                  <a:pt x="0" y="5"/>
                  <a:pt x="0" y="5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4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1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ḻiḍé">
            <a:extLst>
              <a:ext uri="{FF2B5EF4-FFF2-40B4-BE49-F238E27FC236}">
                <a16:creationId xmlns:a16="http://schemas.microsoft.com/office/drawing/2014/main" id="{CBEEAB7B-A5B0-42F6-933D-3EBB32C15E7A}"/>
              </a:ext>
            </a:extLst>
          </p:cNvPr>
          <p:cNvSpPr/>
          <p:nvPr/>
        </p:nvSpPr>
        <p:spPr bwMode="auto">
          <a:xfrm>
            <a:off x="7354898" y="3633372"/>
            <a:ext cx="56071" cy="104954"/>
          </a:xfrm>
          <a:custGeom>
            <a:avLst/>
            <a:gdLst>
              <a:gd name="T0" fmla="*/ 11 w 11"/>
              <a:gd name="T1" fmla="*/ 15 h 20"/>
              <a:gd name="T2" fmla="*/ 11 w 11"/>
              <a:gd name="T3" fmla="*/ 12 h 20"/>
              <a:gd name="T4" fmla="*/ 11 w 11"/>
              <a:gd name="T5" fmla="*/ 5 h 20"/>
              <a:gd name="T6" fmla="*/ 11 w 11"/>
              <a:gd name="T7" fmla="*/ 5 h 20"/>
              <a:gd name="T8" fmla="*/ 4 w 11"/>
              <a:gd name="T9" fmla="*/ 0 h 20"/>
              <a:gd name="T10" fmla="*/ 0 w 11"/>
              <a:gd name="T11" fmla="*/ 0 h 20"/>
              <a:gd name="T12" fmla="*/ 0 w 11"/>
              <a:gd name="T13" fmla="*/ 20 h 20"/>
              <a:gd name="T14" fmla="*/ 4 w 11"/>
              <a:gd name="T15" fmla="*/ 20 h 20"/>
              <a:gd name="T16" fmla="*/ 11 w 11"/>
              <a:gd name="T17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1" y="15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7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11" y="18"/>
                  <a:pt x="11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ṩḷidé">
            <a:extLst>
              <a:ext uri="{FF2B5EF4-FFF2-40B4-BE49-F238E27FC236}">
                <a16:creationId xmlns:a16="http://schemas.microsoft.com/office/drawing/2014/main" id="{DC56F06C-4309-47B4-AAF8-93AB09C512AD}"/>
              </a:ext>
            </a:extLst>
          </p:cNvPr>
          <p:cNvSpPr/>
          <p:nvPr/>
        </p:nvSpPr>
        <p:spPr bwMode="auto">
          <a:xfrm>
            <a:off x="7996124" y="5338515"/>
            <a:ext cx="208471" cy="192655"/>
          </a:xfrm>
          <a:custGeom>
            <a:avLst/>
            <a:gdLst>
              <a:gd name="T0" fmla="*/ 32 w 40"/>
              <a:gd name="T1" fmla="*/ 16 h 37"/>
              <a:gd name="T2" fmla="*/ 31 w 40"/>
              <a:gd name="T3" fmla="*/ 13 h 37"/>
              <a:gd name="T4" fmla="*/ 25 w 40"/>
              <a:gd name="T5" fmla="*/ 14 h 37"/>
              <a:gd name="T6" fmla="*/ 25 w 40"/>
              <a:gd name="T7" fmla="*/ 9 h 37"/>
              <a:gd name="T8" fmla="*/ 21 w 40"/>
              <a:gd name="T9" fmla="*/ 11 h 37"/>
              <a:gd name="T10" fmla="*/ 19 w 40"/>
              <a:gd name="T11" fmla="*/ 5 h 37"/>
              <a:gd name="T12" fmla="*/ 16 w 40"/>
              <a:gd name="T13" fmla="*/ 6 h 37"/>
              <a:gd name="T14" fmla="*/ 17 w 40"/>
              <a:gd name="T15" fmla="*/ 12 h 37"/>
              <a:gd name="T16" fmla="*/ 13 w 40"/>
              <a:gd name="T17" fmla="*/ 6 h 37"/>
              <a:gd name="T18" fmla="*/ 12 w 40"/>
              <a:gd name="T19" fmla="*/ 0 h 37"/>
              <a:gd name="T20" fmla="*/ 7 w 40"/>
              <a:gd name="T21" fmla="*/ 2 h 37"/>
              <a:gd name="T22" fmla="*/ 3 w 40"/>
              <a:gd name="T23" fmla="*/ 7 h 37"/>
              <a:gd name="T24" fmla="*/ 11 w 40"/>
              <a:gd name="T25" fmla="*/ 10 h 37"/>
              <a:gd name="T26" fmla="*/ 14 w 40"/>
              <a:gd name="T27" fmla="*/ 12 h 37"/>
              <a:gd name="T28" fmla="*/ 12 w 40"/>
              <a:gd name="T29" fmla="*/ 16 h 37"/>
              <a:gd name="T30" fmla="*/ 9 w 40"/>
              <a:gd name="T31" fmla="*/ 16 h 37"/>
              <a:gd name="T32" fmla="*/ 1 w 40"/>
              <a:gd name="T33" fmla="*/ 12 h 37"/>
              <a:gd name="T34" fmla="*/ 0 w 40"/>
              <a:gd name="T35" fmla="*/ 18 h 37"/>
              <a:gd name="T36" fmla="*/ 2 w 40"/>
              <a:gd name="T37" fmla="*/ 23 h 37"/>
              <a:gd name="T38" fmla="*/ 7 w 40"/>
              <a:gd name="T39" fmla="*/ 19 h 37"/>
              <a:gd name="T40" fmla="*/ 14 w 40"/>
              <a:gd name="T41" fmla="*/ 18 h 37"/>
              <a:gd name="T42" fmla="*/ 9 w 40"/>
              <a:gd name="T43" fmla="*/ 22 h 37"/>
              <a:gd name="T44" fmla="*/ 10 w 40"/>
              <a:gd name="T45" fmla="*/ 25 h 37"/>
              <a:gd name="T46" fmla="*/ 8 w 40"/>
              <a:gd name="T47" fmla="*/ 27 h 37"/>
              <a:gd name="T48" fmla="*/ 10 w 40"/>
              <a:gd name="T49" fmla="*/ 29 h 37"/>
              <a:gd name="T50" fmla="*/ 12 w 40"/>
              <a:gd name="T51" fmla="*/ 27 h 37"/>
              <a:gd name="T52" fmla="*/ 15 w 40"/>
              <a:gd name="T53" fmla="*/ 28 h 37"/>
              <a:gd name="T54" fmla="*/ 19 w 40"/>
              <a:gd name="T55" fmla="*/ 23 h 37"/>
              <a:gd name="T56" fmla="*/ 18 w 40"/>
              <a:gd name="T57" fmla="*/ 30 h 37"/>
              <a:gd name="T58" fmla="*/ 14 w 40"/>
              <a:gd name="T59" fmla="*/ 35 h 37"/>
              <a:gd name="T60" fmla="*/ 19 w 40"/>
              <a:gd name="T61" fmla="*/ 37 h 37"/>
              <a:gd name="T62" fmla="*/ 25 w 40"/>
              <a:gd name="T63" fmla="*/ 36 h 37"/>
              <a:gd name="T64" fmla="*/ 21 w 40"/>
              <a:gd name="T65" fmla="*/ 28 h 37"/>
              <a:gd name="T66" fmla="*/ 21 w 40"/>
              <a:gd name="T67" fmla="*/ 25 h 37"/>
              <a:gd name="T68" fmla="*/ 25 w 40"/>
              <a:gd name="T69" fmla="*/ 24 h 37"/>
              <a:gd name="T70" fmla="*/ 27 w 40"/>
              <a:gd name="T71" fmla="*/ 26 h 37"/>
              <a:gd name="T72" fmla="*/ 31 w 40"/>
              <a:gd name="T73" fmla="*/ 34 h 37"/>
              <a:gd name="T74" fmla="*/ 35 w 40"/>
              <a:gd name="T75" fmla="*/ 30 h 37"/>
              <a:gd name="T76" fmla="*/ 37 w 40"/>
              <a:gd name="T77" fmla="*/ 25 h 37"/>
              <a:gd name="T78" fmla="*/ 31 w 40"/>
              <a:gd name="T79" fmla="*/ 24 h 37"/>
              <a:gd name="T80" fmla="*/ 25 w 40"/>
              <a:gd name="T81" fmla="*/ 21 h 37"/>
              <a:gd name="T82" fmla="*/ 31 w 40"/>
              <a:gd name="T83" fmla="*/ 21 h 37"/>
              <a:gd name="T84" fmla="*/ 33 w 40"/>
              <a:gd name="T85" fmla="*/ 18 h 37"/>
              <a:gd name="T86" fmla="*/ 36 w 40"/>
              <a:gd name="T8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" h="37">
                <a:moveTo>
                  <a:pt x="34" y="15"/>
                </a:move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5" y="1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6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8" y="7"/>
                  <a:pt x="8" y="7"/>
                  <a:pt x="8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5"/>
                  <a:pt x="1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5"/>
                  <a:pt x="7" y="15"/>
                  <a:pt x="7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9"/>
                  <a:pt x="15" y="20"/>
                  <a:pt x="15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8"/>
                  <a:pt x="16" y="28"/>
                  <a:pt x="16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5"/>
                  <a:pt x="14" y="35"/>
                  <a:pt x="14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3"/>
                  <a:pt x="21" y="33"/>
                  <a:pt x="21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3" y="23"/>
                  <a:pt x="24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4"/>
                  <a:pt x="28" y="34"/>
                  <a:pt x="28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0"/>
                  <a:pt x="35" y="30"/>
                  <a:pt x="35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1" y="22"/>
                  <a:pt x="31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7"/>
                  <a:pt x="36" y="16"/>
                  <a:pt x="34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ṡḷîḍè">
            <a:extLst>
              <a:ext uri="{FF2B5EF4-FFF2-40B4-BE49-F238E27FC236}">
                <a16:creationId xmlns:a16="http://schemas.microsoft.com/office/drawing/2014/main" id="{846569D0-ADF7-4C1F-B63D-291E156FE649}"/>
              </a:ext>
            </a:extLst>
          </p:cNvPr>
          <p:cNvSpPr/>
          <p:nvPr/>
        </p:nvSpPr>
        <p:spPr bwMode="auto">
          <a:xfrm>
            <a:off x="7546116" y="2743418"/>
            <a:ext cx="135146" cy="133708"/>
          </a:xfrm>
          <a:custGeom>
            <a:avLst/>
            <a:gdLst>
              <a:gd name="T0" fmla="*/ 25 w 26"/>
              <a:gd name="T1" fmla="*/ 10 h 26"/>
              <a:gd name="T2" fmla="*/ 20 w 26"/>
              <a:gd name="T3" fmla="*/ 12 h 26"/>
              <a:gd name="T4" fmla="*/ 18 w 26"/>
              <a:gd name="T5" fmla="*/ 12 h 26"/>
              <a:gd name="T6" fmla="*/ 17 w 26"/>
              <a:gd name="T7" fmla="*/ 10 h 26"/>
              <a:gd name="T8" fmla="*/ 18 w 26"/>
              <a:gd name="T9" fmla="*/ 8 h 26"/>
              <a:gd name="T10" fmla="*/ 24 w 26"/>
              <a:gd name="T11" fmla="*/ 6 h 26"/>
              <a:gd name="T12" fmla="*/ 21 w 26"/>
              <a:gd name="T13" fmla="*/ 3 h 26"/>
              <a:gd name="T14" fmla="*/ 18 w 26"/>
              <a:gd name="T15" fmla="*/ 2 h 26"/>
              <a:gd name="T16" fmla="*/ 17 w 26"/>
              <a:gd name="T17" fmla="*/ 6 h 26"/>
              <a:gd name="T18" fmla="*/ 15 w 26"/>
              <a:gd name="T19" fmla="*/ 10 h 26"/>
              <a:gd name="T20" fmla="*/ 15 w 26"/>
              <a:gd name="T21" fmla="*/ 6 h 26"/>
              <a:gd name="T22" fmla="*/ 13 w 26"/>
              <a:gd name="T23" fmla="*/ 5 h 26"/>
              <a:gd name="T24" fmla="*/ 13 w 26"/>
              <a:gd name="T25" fmla="*/ 3 h 26"/>
              <a:gd name="T26" fmla="*/ 12 w 26"/>
              <a:gd name="T27" fmla="*/ 3 h 26"/>
              <a:gd name="T28" fmla="*/ 12 w 26"/>
              <a:gd name="T29" fmla="*/ 5 h 26"/>
              <a:gd name="T30" fmla="*/ 10 w 26"/>
              <a:gd name="T31" fmla="*/ 6 h 26"/>
              <a:gd name="T32" fmla="*/ 10 w 26"/>
              <a:gd name="T33" fmla="*/ 10 h 26"/>
              <a:gd name="T34" fmla="*/ 8 w 26"/>
              <a:gd name="T35" fmla="*/ 6 h 26"/>
              <a:gd name="T36" fmla="*/ 7 w 26"/>
              <a:gd name="T37" fmla="*/ 2 h 26"/>
              <a:gd name="T38" fmla="*/ 4 w 26"/>
              <a:gd name="T39" fmla="*/ 3 h 26"/>
              <a:gd name="T40" fmla="*/ 2 w 26"/>
              <a:gd name="T41" fmla="*/ 6 h 26"/>
              <a:gd name="T42" fmla="*/ 7 w 26"/>
              <a:gd name="T43" fmla="*/ 8 h 26"/>
              <a:gd name="T44" fmla="*/ 8 w 26"/>
              <a:gd name="T45" fmla="*/ 10 h 26"/>
              <a:gd name="T46" fmla="*/ 7 w 26"/>
              <a:gd name="T47" fmla="*/ 12 h 26"/>
              <a:gd name="T48" fmla="*/ 5 w 26"/>
              <a:gd name="T49" fmla="*/ 12 h 26"/>
              <a:gd name="T50" fmla="*/ 0 w 26"/>
              <a:gd name="T51" fmla="*/ 10 h 26"/>
              <a:gd name="T52" fmla="*/ 0 w 26"/>
              <a:gd name="T53" fmla="*/ 14 h 26"/>
              <a:gd name="T54" fmla="*/ 1 w 26"/>
              <a:gd name="T55" fmla="*/ 17 h 26"/>
              <a:gd name="T56" fmla="*/ 4 w 26"/>
              <a:gd name="T57" fmla="*/ 15 h 26"/>
              <a:gd name="T58" fmla="*/ 9 w 26"/>
              <a:gd name="T59" fmla="*/ 14 h 26"/>
              <a:gd name="T60" fmla="*/ 6 w 26"/>
              <a:gd name="T61" fmla="*/ 16 h 26"/>
              <a:gd name="T62" fmla="*/ 6 w 26"/>
              <a:gd name="T63" fmla="*/ 18 h 26"/>
              <a:gd name="T64" fmla="*/ 5 w 26"/>
              <a:gd name="T65" fmla="*/ 20 h 26"/>
              <a:gd name="T66" fmla="*/ 6 w 26"/>
              <a:gd name="T67" fmla="*/ 21 h 26"/>
              <a:gd name="T68" fmla="*/ 7 w 26"/>
              <a:gd name="T69" fmla="*/ 19 h 26"/>
              <a:gd name="T70" fmla="*/ 9 w 26"/>
              <a:gd name="T71" fmla="*/ 20 h 26"/>
              <a:gd name="T72" fmla="*/ 12 w 26"/>
              <a:gd name="T73" fmla="*/ 17 h 26"/>
              <a:gd name="T74" fmla="*/ 11 w 26"/>
              <a:gd name="T75" fmla="*/ 21 h 26"/>
              <a:gd name="T76" fmla="*/ 9 w 26"/>
              <a:gd name="T77" fmla="*/ 25 h 26"/>
              <a:gd name="T78" fmla="*/ 12 w 26"/>
              <a:gd name="T79" fmla="*/ 26 h 26"/>
              <a:gd name="T80" fmla="*/ 16 w 26"/>
              <a:gd name="T81" fmla="*/ 26 h 26"/>
              <a:gd name="T82" fmla="*/ 13 w 26"/>
              <a:gd name="T83" fmla="*/ 20 h 26"/>
              <a:gd name="T84" fmla="*/ 13 w 26"/>
              <a:gd name="T85" fmla="*/ 18 h 26"/>
              <a:gd name="T86" fmla="*/ 16 w 26"/>
              <a:gd name="T87" fmla="*/ 17 h 26"/>
              <a:gd name="T88" fmla="*/ 17 w 26"/>
              <a:gd name="T89" fmla="*/ 19 h 26"/>
              <a:gd name="T90" fmla="*/ 19 w 26"/>
              <a:gd name="T91" fmla="*/ 24 h 26"/>
              <a:gd name="T92" fmla="*/ 22 w 26"/>
              <a:gd name="T93" fmla="*/ 22 h 26"/>
              <a:gd name="T94" fmla="*/ 24 w 26"/>
              <a:gd name="T95" fmla="*/ 18 h 26"/>
              <a:gd name="T96" fmla="*/ 19 w 26"/>
              <a:gd name="T97" fmla="*/ 18 h 26"/>
              <a:gd name="T98" fmla="*/ 16 w 26"/>
              <a:gd name="T99" fmla="*/ 15 h 26"/>
              <a:gd name="T100" fmla="*/ 20 w 26"/>
              <a:gd name="T101" fmla="*/ 16 h 26"/>
              <a:gd name="T102" fmla="*/ 21 w 26"/>
              <a:gd name="T103" fmla="*/ 14 h 26"/>
              <a:gd name="T104" fmla="*/ 23 w 26"/>
              <a:gd name="T10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6">
                <a:moveTo>
                  <a:pt x="26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şľîḑè">
            <a:extLst>
              <a:ext uri="{FF2B5EF4-FFF2-40B4-BE49-F238E27FC236}">
                <a16:creationId xmlns:a16="http://schemas.microsoft.com/office/drawing/2014/main" id="{BD592DEC-75EC-4FBC-B95B-960FFC19B188}"/>
              </a:ext>
            </a:extLst>
          </p:cNvPr>
          <p:cNvSpPr/>
          <p:nvPr/>
        </p:nvSpPr>
        <p:spPr bwMode="auto">
          <a:xfrm>
            <a:off x="9229693" y="5686445"/>
            <a:ext cx="326364" cy="159588"/>
          </a:xfrm>
          <a:custGeom>
            <a:avLst/>
            <a:gdLst>
              <a:gd name="T0" fmla="*/ 54 w 63"/>
              <a:gd name="T1" fmla="*/ 22 h 31"/>
              <a:gd name="T2" fmla="*/ 63 w 63"/>
              <a:gd name="T3" fmla="*/ 11 h 31"/>
              <a:gd name="T4" fmla="*/ 54 w 63"/>
              <a:gd name="T5" fmla="*/ 0 h 31"/>
              <a:gd name="T6" fmla="*/ 54 w 63"/>
              <a:gd name="T7" fmla="*/ 5 h 31"/>
              <a:gd name="T8" fmla="*/ 58 w 63"/>
              <a:gd name="T9" fmla="*/ 11 h 31"/>
              <a:gd name="T10" fmla="*/ 54 w 63"/>
              <a:gd name="T11" fmla="*/ 17 h 31"/>
              <a:gd name="T12" fmla="*/ 54 w 63"/>
              <a:gd name="T13" fmla="*/ 22 h 31"/>
              <a:gd name="T14" fmla="*/ 26 w 63"/>
              <a:gd name="T15" fmla="*/ 31 h 31"/>
              <a:gd name="T16" fmla="*/ 47 w 63"/>
              <a:gd name="T17" fmla="*/ 21 h 31"/>
              <a:gd name="T18" fmla="*/ 52 w 63"/>
              <a:gd name="T19" fmla="*/ 22 h 31"/>
              <a:gd name="T20" fmla="*/ 54 w 63"/>
              <a:gd name="T21" fmla="*/ 22 h 31"/>
              <a:gd name="T22" fmla="*/ 54 w 63"/>
              <a:gd name="T23" fmla="*/ 17 h 31"/>
              <a:gd name="T24" fmla="*/ 52 w 63"/>
              <a:gd name="T25" fmla="*/ 17 h 31"/>
              <a:gd name="T26" fmla="*/ 50 w 63"/>
              <a:gd name="T27" fmla="*/ 17 h 31"/>
              <a:gd name="T28" fmla="*/ 53 w 63"/>
              <a:gd name="T29" fmla="*/ 5 h 31"/>
              <a:gd name="T30" fmla="*/ 53 w 63"/>
              <a:gd name="T31" fmla="*/ 5 h 31"/>
              <a:gd name="T32" fmla="*/ 53 w 63"/>
              <a:gd name="T33" fmla="*/ 5 h 31"/>
              <a:gd name="T34" fmla="*/ 54 w 63"/>
              <a:gd name="T35" fmla="*/ 5 h 31"/>
              <a:gd name="T36" fmla="*/ 54 w 63"/>
              <a:gd name="T37" fmla="*/ 0 h 31"/>
              <a:gd name="T38" fmla="*/ 52 w 63"/>
              <a:gd name="T39" fmla="*/ 0 h 31"/>
              <a:gd name="T40" fmla="*/ 52 w 63"/>
              <a:gd name="T41" fmla="*/ 0 h 31"/>
              <a:gd name="T42" fmla="*/ 0 w 63"/>
              <a:gd name="T43" fmla="*/ 0 h 31"/>
              <a:gd name="T44" fmla="*/ 0 w 63"/>
              <a:gd name="T45" fmla="*/ 5 h 31"/>
              <a:gd name="T46" fmla="*/ 26 w 63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1">
                <a:moveTo>
                  <a:pt x="54" y="22"/>
                </a:moveTo>
                <a:cubicBezTo>
                  <a:pt x="59" y="21"/>
                  <a:pt x="63" y="16"/>
                  <a:pt x="63" y="11"/>
                </a:cubicBezTo>
                <a:cubicBezTo>
                  <a:pt x="63" y="5"/>
                  <a:pt x="59" y="1"/>
                  <a:pt x="54" y="0"/>
                </a:cubicBezTo>
                <a:cubicBezTo>
                  <a:pt x="54" y="5"/>
                  <a:pt x="54" y="5"/>
                  <a:pt x="54" y="5"/>
                </a:cubicBezTo>
                <a:cubicBezTo>
                  <a:pt x="56" y="6"/>
                  <a:pt x="58" y="8"/>
                  <a:pt x="58" y="11"/>
                </a:cubicBezTo>
                <a:cubicBezTo>
                  <a:pt x="58" y="14"/>
                  <a:pt x="56" y="16"/>
                  <a:pt x="54" y="17"/>
                </a:cubicBezTo>
                <a:lnTo>
                  <a:pt x="54" y="22"/>
                </a:lnTo>
                <a:close/>
                <a:moveTo>
                  <a:pt x="26" y="31"/>
                </a:moveTo>
                <a:cubicBezTo>
                  <a:pt x="35" y="31"/>
                  <a:pt x="42" y="27"/>
                  <a:pt x="47" y="21"/>
                </a:cubicBezTo>
                <a:cubicBezTo>
                  <a:pt x="49" y="22"/>
                  <a:pt x="50" y="22"/>
                  <a:pt x="52" y="22"/>
                </a:cubicBezTo>
                <a:cubicBezTo>
                  <a:pt x="53" y="22"/>
                  <a:pt x="53" y="22"/>
                  <a:pt x="54" y="22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2" y="17"/>
                </a:cubicBezTo>
                <a:cubicBezTo>
                  <a:pt x="51" y="17"/>
                  <a:pt x="50" y="17"/>
                  <a:pt x="50" y="17"/>
                </a:cubicBezTo>
                <a:cubicBezTo>
                  <a:pt x="52" y="13"/>
                  <a:pt x="53" y="9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šľïde">
            <a:extLst>
              <a:ext uri="{FF2B5EF4-FFF2-40B4-BE49-F238E27FC236}">
                <a16:creationId xmlns:a16="http://schemas.microsoft.com/office/drawing/2014/main" id="{3BDCF97D-513B-4DD3-87A2-B8BB68DC7670}"/>
              </a:ext>
            </a:extLst>
          </p:cNvPr>
          <p:cNvSpPr/>
          <p:nvPr/>
        </p:nvSpPr>
        <p:spPr bwMode="auto">
          <a:xfrm>
            <a:off x="9229693" y="5861848"/>
            <a:ext cx="29473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šľíḋe">
            <a:extLst>
              <a:ext uri="{FF2B5EF4-FFF2-40B4-BE49-F238E27FC236}">
                <a16:creationId xmlns:a16="http://schemas.microsoft.com/office/drawing/2014/main" id="{E677D83F-26CC-457A-A10C-A2748E00EAA8}"/>
              </a:ext>
            </a:extLst>
          </p:cNvPr>
          <p:cNvSpPr/>
          <p:nvPr/>
        </p:nvSpPr>
        <p:spPr bwMode="auto">
          <a:xfrm>
            <a:off x="9297266" y="5613121"/>
            <a:ext cx="51759" cy="61822"/>
          </a:xfrm>
          <a:custGeom>
            <a:avLst/>
            <a:gdLst>
              <a:gd name="T0" fmla="*/ 3 w 10"/>
              <a:gd name="T1" fmla="*/ 6 h 12"/>
              <a:gd name="T2" fmla="*/ 5 w 10"/>
              <a:gd name="T3" fmla="*/ 11 h 12"/>
              <a:gd name="T4" fmla="*/ 9 w 10"/>
              <a:gd name="T5" fmla="*/ 2 h 12"/>
              <a:gd name="T6" fmla="*/ 9 w 10"/>
              <a:gd name="T7" fmla="*/ 0 h 12"/>
              <a:gd name="T8" fmla="*/ 3 w 10"/>
              <a:gd name="T9" fmla="*/ 1 h 12"/>
              <a:gd name="T10" fmla="*/ 3 w 10"/>
              <a:gd name="T1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3" y="6"/>
                </a:moveTo>
                <a:cubicBezTo>
                  <a:pt x="0" y="7"/>
                  <a:pt x="2" y="12"/>
                  <a:pt x="5" y="11"/>
                </a:cubicBezTo>
                <a:cubicBezTo>
                  <a:pt x="9" y="9"/>
                  <a:pt x="10" y="5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7" y="1"/>
                  <a:pt x="5" y="1"/>
                  <a:pt x="3" y="1"/>
                </a:cubicBezTo>
                <a:cubicBezTo>
                  <a:pt x="4" y="3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ṡḻîḍé">
            <a:extLst>
              <a:ext uri="{FF2B5EF4-FFF2-40B4-BE49-F238E27FC236}">
                <a16:creationId xmlns:a16="http://schemas.microsoft.com/office/drawing/2014/main" id="{C69E991A-F520-4D6C-9C02-644C9F9FC0A4}"/>
              </a:ext>
            </a:extLst>
          </p:cNvPr>
          <p:cNvSpPr/>
          <p:nvPr/>
        </p:nvSpPr>
        <p:spPr bwMode="auto">
          <a:xfrm>
            <a:off x="9374904" y="5597307"/>
            <a:ext cx="51759" cy="77637"/>
          </a:xfrm>
          <a:custGeom>
            <a:avLst/>
            <a:gdLst>
              <a:gd name="T0" fmla="*/ 3 w 10"/>
              <a:gd name="T1" fmla="*/ 9 h 15"/>
              <a:gd name="T2" fmla="*/ 5 w 10"/>
              <a:gd name="T3" fmla="*/ 14 h 15"/>
              <a:gd name="T4" fmla="*/ 9 w 10"/>
              <a:gd name="T5" fmla="*/ 5 h 15"/>
              <a:gd name="T6" fmla="*/ 7 w 10"/>
              <a:gd name="T7" fmla="*/ 0 h 15"/>
              <a:gd name="T8" fmla="*/ 2 w 10"/>
              <a:gd name="T9" fmla="*/ 1 h 15"/>
              <a:gd name="T10" fmla="*/ 3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3" y="9"/>
                </a:moveTo>
                <a:cubicBezTo>
                  <a:pt x="0" y="10"/>
                  <a:pt x="2" y="15"/>
                  <a:pt x="5" y="14"/>
                </a:cubicBezTo>
                <a:cubicBezTo>
                  <a:pt x="9" y="12"/>
                  <a:pt x="10" y="8"/>
                  <a:pt x="9" y="5"/>
                </a:cubicBezTo>
                <a:cubicBezTo>
                  <a:pt x="9" y="3"/>
                  <a:pt x="8" y="2"/>
                  <a:pt x="7" y="0"/>
                </a:cubicBezTo>
                <a:cubicBezTo>
                  <a:pt x="5" y="1"/>
                  <a:pt x="3" y="1"/>
                  <a:pt x="2" y="1"/>
                </a:cubicBezTo>
                <a:cubicBezTo>
                  <a:pt x="3" y="4"/>
                  <a:pt x="5" y="8"/>
                  <a:pt x="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$lîḋe">
            <a:extLst>
              <a:ext uri="{FF2B5EF4-FFF2-40B4-BE49-F238E27FC236}">
                <a16:creationId xmlns:a16="http://schemas.microsoft.com/office/drawing/2014/main" id="{096D2050-55C1-4D22-96B2-F9510FDF1031}"/>
              </a:ext>
            </a:extLst>
          </p:cNvPr>
          <p:cNvSpPr/>
          <p:nvPr/>
        </p:nvSpPr>
        <p:spPr bwMode="auto">
          <a:xfrm>
            <a:off x="10415817" y="5079724"/>
            <a:ext cx="89139" cy="41694"/>
          </a:xfrm>
          <a:custGeom>
            <a:avLst/>
            <a:gdLst>
              <a:gd name="T0" fmla="*/ 0 w 62"/>
              <a:gd name="T1" fmla="*/ 18 h 29"/>
              <a:gd name="T2" fmla="*/ 22 w 62"/>
              <a:gd name="T3" fmla="*/ 29 h 29"/>
              <a:gd name="T4" fmla="*/ 62 w 62"/>
              <a:gd name="T5" fmla="*/ 29 h 29"/>
              <a:gd name="T6" fmla="*/ 7 w 62"/>
              <a:gd name="T7" fmla="*/ 0 h 29"/>
              <a:gd name="T8" fmla="*/ 0 w 62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">
                <a:moveTo>
                  <a:pt x="0" y="18"/>
                </a:moveTo>
                <a:lnTo>
                  <a:pt x="22" y="29"/>
                </a:lnTo>
                <a:lnTo>
                  <a:pt x="62" y="29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Sḻïḋé">
            <a:extLst>
              <a:ext uri="{FF2B5EF4-FFF2-40B4-BE49-F238E27FC236}">
                <a16:creationId xmlns:a16="http://schemas.microsoft.com/office/drawing/2014/main" id="{82B041FF-6DD8-41D7-B220-3DA8841CA930}"/>
              </a:ext>
            </a:extLst>
          </p:cNvPr>
          <p:cNvSpPr/>
          <p:nvPr/>
        </p:nvSpPr>
        <p:spPr bwMode="auto">
          <a:xfrm>
            <a:off x="10415817" y="5125731"/>
            <a:ext cx="218534" cy="109267"/>
          </a:xfrm>
          <a:custGeom>
            <a:avLst/>
            <a:gdLst>
              <a:gd name="T0" fmla="*/ 62 w 152"/>
              <a:gd name="T1" fmla="*/ 76 h 76"/>
              <a:gd name="T2" fmla="*/ 123 w 152"/>
              <a:gd name="T3" fmla="*/ 76 h 76"/>
              <a:gd name="T4" fmla="*/ 123 w 152"/>
              <a:gd name="T5" fmla="*/ 62 h 76"/>
              <a:gd name="T6" fmla="*/ 152 w 152"/>
              <a:gd name="T7" fmla="*/ 62 h 76"/>
              <a:gd name="T8" fmla="*/ 152 w 152"/>
              <a:gd name="T9" fmla="*/ 15 h 76"/>
              <a:gd name="T10" fmla="*/ 123 w 152"/>
              <a:gd name="T11" fmla="*/ 15 h 76"/>
              <a:gd name="T12" fmla="*/ 123 w 152"/>
              <a:gd name="T13" fmla="*/ 0 h 76"/>
              <a:gd name="T14" fmla="*/ 69 w 152"/>
              <a:gd name="T15" fmla="*/ 0 h 76"/>
              <a:gd name="T16" fmla="*/ 62 w 152"/>
              <a:gd name="T17" fmla="*/ 0 h 76"/>
              <a:gd name="T18" fmla="*/ 62 w 152"/>
              <a:gd name="T19" fmla="*/ 29 h 76"/>
              <a:gd name="T20" fmla="*/ 90 w 152"/>
              <a:gd name="T21" fmla="*/ 29 h 76"/>
              <a:gd name="T22" fmla="*/ 90 w 152"/>
              <a:gd name="T23" fmla="*/ 47 h 76"/>
              <a:gd name="T24" fmla="*/ 62 w 152"/>
              <a:gd name="T25" fmla="*/ 47 h 76"/>
              <a:gd name="T26" fmla="*/ 62 w 152"/>
              <a:gd name="T27" fmla="*/ 76 h 76"/>
              <a:gd name="T28" fmla="*/ 0 w 152"/>
              <a:gd name="T29" fmla="*/ 76 h 76"/>
              <a:gd name="T30" fmla="*/ 62 w 152"/>
              <a:gd name="T31" fmla="*/ 76 h 76"/>
              <a:gd name="T32" fmla="*/ 62 w 152"/>
              <a:gd name="T33" fmla="*/ 47 h 76"/>
              <a:gd name="T34" fmla="*/ 29 w 152"/>
              <a:gd name="T35" fmla="*/ 47 h 76"/>
              <a:gd name="T36" fmla="*/ 29 w 152"/>
              <a:gd name="T37" fmla="*/ 29 h 76"/>
              <a:gd name="T38" fmla="*/ 29 w 152"/>
              <a:gd name="T39" fmla="*/ 29 h 76"/>
              <a:gd name="T40" fmla="*/ 62 w 152"/>
              <a:gd name="T41" fmla="*/ 29 h 76"/>
              <a:gd name="T42" fmla="*/ 62 w 152"/>
              <a:gd name="T43" fmla="*/ 0 h 76"/>
              <a:gd name="T44" fmla="*/ 33 w 152"/>
              <a:gd name="T45" fmla="*/ 0 h 76"/>
              <a:gd name="T46" fmla="*/ 0 w 152"/>
              <a:gd name="T47" fmla="*/ 0 h 76"/>
              <a:gd name="T48" fmla="*/ 0 w 152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76">
                <a:moveTo>
                  <a:pt x="62" y="76"/>
                </a:moveTo>
                <a:lnTo>
                  <a:pt x="123" y="76"/>
                </a:lnTo>
                <a:lnTo>
                  <a:pt x="123" y="62"/>
                </a:lnTo>
                <a:lnTo>
                  <a:pt x="152" y="62"/>
                </a:lnTo>
                <a:lnTo>
                  <a:pt x="152" y="15"/>
                </a:lnTo>
                <a:lnTo>
                  <a:pt x="123" y="15"/>
                </a:lnTo>
                <a:lnTo>
                  <a:pt x="123" y="0"/>
                </a:lnTo>
                <a:lnTo>
                  <a:pt x="69" y="0"/>
                </a:lnTo>
                <a:lnTo>
                  <a:pt x="62" y="0"/>
                </a:lnTo>
                <a:lnTo>
                  <a:pt x="62" y="29"/>
                </a:lnTo>
                <a:lnTo>
                  <a:pt x="90" y="29"/>
                </a:lnTo>
                <a:lnTo>
                  <a:pt x="90" y="47"/>
                </a:lnTo>
                <a:lnTo>
                  <a:pt x="62" y="47"/>
                </a:lnTo>
                <a:lnTo>
                  <a:pt x="62" y="76"/>
                </a:lnTo>
                <a:close/>
                <a:moveTo>
                  <a:pt x="0" y="76"/>
                </a:moveTo>
                <a:lnTo>
                  <a:pt x="62" y="76"/>
                </a:lnTo>
                <a:lnTo>
                  <a:pt x="62" y="47"/>
                </a:lnTo>
                <a:lnTo>
                  <a:pt x="29" y="47"/>
                </a:lnTo>
                <a:lnTo>
                  <a:pt x="29" y="29"/>
                </a:lnTo>
                <a:lnTo>
                  <a:pt x="29" y="29"/>
                </a:lnTo>
                <a:lnTo>
                  <a:pt x="62" y="29"/>
                </a:lnTo>
                <a:lnTo>
                  <a:pt x="62" y="0"/>
                </a:lnTo>
                <a:lnTo>
                  <a:pt x="33" y="0"/>
                </a:lnTo>
                <a:lnTo>
                  <a:pt x="0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$ḷíďé">
            <a:extLst>
              <a:ext uri="{FF2B5EF4-FFF2-40B4-BE49-F238E27FC236}">
                <a16:creationId xmlns:a16="http://schemas.microsoft.com/office/drawing/2014/main" id="{8EDAAD6B-032C-44CA-AB53-AFC75EC2C17D}"/>
              </a:ext>
            </a:extLst>
          </p:cNvPr>
          <p:cNvSpPr/>
          <p:nvPr/>
        </p:nvSpPr>
        <p:spPr bwMode="auto">
          <a:xfrm>
            <a:off x="9581936" y="2230150"/>
            <a:ext cx="135146" cy="139459"/>
          </a:xfrm>
          <a:custGeom>
            <a:avLst/>
            <a:gdLst>
              <a:gd name="T0" fmla="*/ 23 w 26"/>
              <a:gd name="T1" fmla="*/ 19 h 27"/>
              <a:gd name="T2" fmla="*/ 25 w 26"/>
              <a:gd name="T3" fmla="*/ 20 h 27"/>
              <a:gd name="T4" fmla="*/ 22 w 26"/>
              <a:gd name="T5" fmla="*/ 24 h 27"/>
              <a:gd name="T6" fmla="*/ 20 w 26"/>
              <a:gd name="T7" fmla="*/ 22 h 27"/>
              <a:gd name="T8" fmla="*/ 17 w 26"/>
              <a:gd name="T9" fmla="*/ 24 h 27"/>
              <a:gd name="T10" fmla="*/ 17 w 26"/>
              <a:gd name="T11" fmla="*/ 26 h 27"/>
              <a:gd name="T12" fmla="*/ 13 w 26"/>
              <a:gd name="T13" fmla="*/ 27 h 27"/>
              <a:gd name="T14" fmla="*/ 13 w 26"/>
              <a:gd name="T15" fmla="*/ 21 h 27"/>
              <a:gd name="T16" fmla="*/ 19 w 26"/>
              <a:gd name="T17" fmla="*/ 18 h 27"/>
              <a:gd name="T18" fmla="*/ 18 w 26"/>
              <a:gd name="T19" fmla="*/ 8 h 27"/>
              <a:gd name="T20" fmla="*/ 18 w 26"/>
              <a:gd name="T21" fmla="*/ 8 h 27"/>
              <a:gd name="T22" fmla="*/ 15 w 26"/>
              <a:gd name="T23" fmla="*/ 6 h 27"/>
              <a:gd name="T24" fmla="*/ 13 w 26"/>
              <a:gd name="T25" fmla="*/ 6 h 27"/>
              <a:gd name="T26" fmla="*/ 13 w 26"/>
              <a:gd name="T27" fmla="*/ 0 h 27"/>
              <a:gd name="T28" fmla="*/ 14 w 26"/>
              <a:gd name="T29" fmla="*/ 0 h 27"/>
              <a:gd name="T30" fmla="*/ 15 w 26"/>
              <a:gd name="T31" fmla="*/ 2 h 27"/>
              <a:gd name="T32" fmla="*/ 18 w 26"/>
              <a:gd name="T33" fmla="*/ 3 h 27"/>
              <a:gd name="T34" fmla="*/ 20 w 26"/>
              <a:gd name="T35" fmla="*/ 2 h 27"/>
              <a:gd name="T36" fmla="*/ 23 w 26"/>
              <a:gd name="T37" fmla="*/ 5 h 27"/>
              <a:gd name="T38" fmla="*/ 22 w 26"/>
              <a:gd name="T39" fmla="*/ 7 h 27"/>
              <a:gd name="T40" fmla="*/ 24 w 26"/>
              <a:gd name="T41" fmla="*/ 10 h 27"/>
              <a:gd name="T42" fmla="*/ 26 w 26"/>
              <a:gd name="T43" fmla="*/ 10 h 27"/>
              <a:gd name="T44" fmla="*/ 26 w 26"/>
              <a:gd name="T45" fmla="*/ 15 h 27"/>
              <a:gd name="T46" fmla="*/ 24 w 26"/>
              <a:gd name="T47" fmla="*/ 15 h 27"/>
              <a:gd name="T48" fmla="*/ 23 w 26"/>
              <a:gd name="T49" fmla="*/ 19 h 27"/>
              <a:gd name="T50" fmla="*/ 13 w 26"/>
              <a:gd name="T51" fmla="*/ 27 h 27"/>
              <a:gd name="T52" fmla="*/ 12 w 26"/>
              <a:gd name="T53" fmla="*/ 27 h 27"/>
              <a:gd name="T54" fmla="*/ 12 w 26"/>
              <a:gd name="T55" fmla="*/ 25 h 27"/>
              <a:gd name="T56" fmla="*/ 8 w 26"/>
              <a:gd name="T57" fmla="*/ 24 h 27"/>
              <a:gd name="T58" fmla="*/ 7 w 26"/>
              <a:gd name="T59" fmla="*/ 25 h 27"/>
              <a:gd name="T60" fmla="*/ 3 w 26"/>
              <a:gd name="T61" fmla="*/ 22 h 27"/>
              <a:gd name="T62" fmla="*/ 4 w 26"/>
              <a:gd name="T63" fmla="*/ 20 h 27"/>
              <a:gd name="T64" fmla="*/ 2 w 26"/>
              <a:gd name="T65" fmla="*/ 17 h 27"/>
              <a:gd name="T66" fmla="*/ 0 w 26"/>
              <a:gd name="T67" fmla="*/ 17 h 27"/>
              <a:gd name="T68" fmla="*/ 0 w 26"/>
              <a:gd name="T69" fmla="*/ 12 h 27"/>
              <a:gd name="T70" fmla="*/ 2 w 26"/>
              <a:gd name="T71" fmla="*/ 12 h 27"/>
              <a:gd name="T72" fmla="*/ 3 w 26"/>
              <a:gd name="T73" fmla="*/ 8 h 27"/>
              <a:gd name="T74" fmla="*/ 2 w 26"/>
              <a:gd name="T75" fmla="*/ 7 h 27"/>
              <a:gd name="T76" fmla="*/ 5 w 26"/>
              <a:gd name="T77" fmla="*/ 3 h 27"/>
              <a:gd name="T78" fmla="*/ 6 w 26"/>
              <a:gd name="T79" fmla="*/ 4 h 27"/>
              <a:gd name="T80" fmla="*/ 10 w 26"/>
              <a:gd name="T81" fmla="*/ 3 h 27"/>
              <a:gd name="T82" fmla="*/ 10 w 26"/>
              <a:gd name="T83" fmla="*/ 1 h 27"/>
              <a:gd name="T84" fmla="*/ 13 w 26"/>
              <a:gd name="T85" fmla="*/ 0 h 27"/>
              <a:gd name="T86" fmla="*/ 13 w 26"/>
              <a:gd name="T87" fmla="*/ 6 h 27"/>
              <a:gd name="T88" fmla="*/ 7 w 26"/>
              <a:gd name="T89" fmla="*/ 9 h 27"/>
              <a:gd name="T90" fmla="*/ 8 w 26"/>
              <a:gd name="T91" fmla="*/ 19 h 27"/>
              <a:gd name="T92" fmla="*/ 11 w 26"/>
              <a:gd name="T93" fmla="*/ 21 h 27"/>
              <a:gd name="T94" fmla="*/ 13 w 26"/>
              <a:gd name="T95" fmla="*/ 21 h 27"/>
              <a:gd name="T96" fmla="*/ 13 w 26"/>
              <a:gd name="T9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7">
                <a:moveTo>
                  <a:pt x="23" y="19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8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1"/>
                  <a:pt x="13" y="21"/>
                  <a:pt x="13" y="21"/>
                </a:cubicBezTo>
                <a:cubicBezTo>
                  <a:pt x="15" y="21"/>
                  <a:pt x="17" y="20"/>
                  <a:pt x="19" y="18"/>
                </a:cubicBezTo>
                <a:cubicBezTo>
                  <a:pt x="22" y="15"/>
                  <a:pt x="21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15" y="6"/>
                  <a:pt x="14" y="6"/>
                  <a:pt x="13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7" y="3"/>
                  <a:pt x="18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8"/>
                  <a:pt x="24" y="9"/>
                  <a:pt x="24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8"/>
                  <a:pt x="23" y="19"/>
                </a:cubicBezTo>
                <a:close/>
                <a:moveTo>
                  <a:pt x="13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9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9"/>
                  <a:pt x="3" y="18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9" y="7"/>
                  <a:pt x="7" y="9"/>
                </a:cubicBezTo>
                <a:cubicBezTo>
                  <a:pt x="5" y="12"/>
                  <a:pt x="5" y="17"/>
                  <a:pt x="8" y="19"/>
                </a:cubicBezTo>
                <a:cubicBezTo>
                  <a:pt x="9" y="20"/>
                  <a:pt x="10" y="20"/>
                  <a:pt x="11" y="21"/>
                </a:cubicBezTo>
                <a:cubicBezTo>
                  <a:pt x="12" y="21"/>
                  <a:pt x="12" y="21"/>
                  <a:pt x="13" y="21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ṧľíḍè">
            <a:extLst>
              <a:ext uri="{FF2B5EF4-FFF2-40B4-BE49-F238E27FC236}">
                <a16:creationId xmlns:a16="http://schemas.microsoft.com/office/drawing/2014/main" id="{FF94D1AD-0702-4F0F-920D-1676C3790AA4}"/>
              </a:ext>
            </a:extLst>
          </p:cNvPr>
          <p:cNvSpPr/>
          <p:nvPr/>
        </p:nvSpPr>
        <p:spPr bwMode="auto">
          <a:xfrm>
            <a:off x="10011816" y="2463061"/>
            <a:ext cx="161025" cy="119331"/>
          </a:xfrm>
          <a:custGeom>
            <a:avLst/>
            <a:gdLst>
              <a:gd name="T0" fmla="*/ 16 w 31"/>
              <a:gd name="T1" fmla="*/ 0 h 23"/>
              <a:gd name="T2" fmla="*/ 0 w 31"/>
              <a:gd name="T3" fmla="*/ 15 h 23"/>
              <a:gd name="T4" fmla="*/ 2 w 31"/>
              <a:gd name="T5" fmla="*/ 23 h 23"/>
              <a:gd name="T6" fmla="*/ 2 w 31"/>
              <a:gd name="T7" fmla="*/ 19 h 23"/>
              <a:gd name="T8" fmla="*/ 3 w 31"/>
              <a:gd name="T9" fmla="*/ 17 h 23"/>
              <a:gd name="T10" fmla="*/ 3 w 31"/>
              <a:gd name="T11" fmla="*/ 15 h 23"/>
              <a:gd name="T12" fmla="*/ 16 w 31"/>
              <a:gd name="T13" fmla="*/ 3 h 23"/>
              <a:gd name="T14" fmla="*/ 28 w 31"/>
              <a:gd name="T15" fmla="*/ 15 h 23"/>
              <a:gd name="T16" fmla="*/ 28 w 31"/>
              <a:gd name="T17" fmla="*/ 17 h 23"/>
              <a:gd name="T18" fmla="*/ 29 w 31"/>
              <a:gd name="T19" fmla="*/ 19 h 23"/>
              <a:gd name="T20" fmla="*/ 29 w 31"/>
              <a:gd name="T21" fmla="*/ 23 h 23"/>
              <a:gd name="T22" fmla="*/ 31 w 31"/>
              <a:gd name="T23" fmla="*/ 15 h 23"/>
              <a:gd name="T24" fmla="*/ 16 w 31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23">
                <a:moveTo>
                  <a:pt x="16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18"/>
                  <a:pt x="1" y="21"/>
                  <a:pt x="2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8"/>
                  <a:pt x="9" y="3"/>
                  <a:pt x="16" y="3"/>
                </a:cubicBezTo>
                <a:cubicBezTo>
                  <a:pt x="23" y="3"/>
                  <a:pt x="28" y="8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1" y="18"/>
                  <a:pt x="31" y="15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š1îḓe">
            <a:extLst>
              <a:ext uri="{FF2B5EF4-FFF2-40B4-BE49-F238E27FC236}">
                <a16:creationId xmlns:a16="http://schemas.microsoft.com/office/drawing/2014/main" id="{E7B58F30-1FA1-4F90-B599-34EFF818C23D}"/>
              </a:ext>
            </a:extLst>
          </p:cNvPr>
          <p:cNvSpPr/>
          <p:nvPr/>
        </p:nvSpPr>
        <p:spPr bwMode="auto">
          <a:xfrm>
            <a:off x="10027632" y="2546450"/>
            <a:ext cx="35942" cy="61822"/>
          </a:xfrm>
          <a:custGeom>
            <a:avLst/>
            <a:gdLst>
              <a:gd name="T0" fmla="*/ 0 w 7"/>
              <a:gd name="T1" fmla="*/ 2 h 12"/>
              <a:gd name="T2" fmla="*/ 0 w 7"/>
              <a:gd name="T3" fmla="*/ 3 h 12"/>
              <a:gd name="T4" fmla="*/ 0 w 7"/>
              <a:gd name="T5" fmla="*/ 7 h 12"/>
              <a:gd name="T6" fmla="*/ 0 w 7"/>
              <a:gd name="T7" fmla="*/ 8 h 12"/>
              <a:gd name="T8" fmla="*/ 5 w 7"/>
              <a:gd name="T9" fmla="*/ 12 h 12"/>
              <a:gd name="T10" fmla="*/ 7 w 7"/>
              <a:gd name="T11" fmla="*/ 12 h 12"/>
              <a:gd name="T12" fmla="*/ 7 w 7"/>
              <a:gd name="T13" fmla="*/ 0 h 12"/>
              <a:gd name="T14" fmla="*/ 5 w 7"/>
              <a:gd name="T15" fmla="*/ 0 h 12"/>
              <a:gd name="T16" fmla="*/ 0 w 7"/>
              <a:gd name="T1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2" y="12"/>
                  <a:pt x="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Sļïďè">
            <a:extLst>
              <a:ext uri="{FF2B5EF4-FFF2-40B4-BE49-F238E27FC236}">
                <a16:creationId xmlns:a16="http://schemas.microsoft.com/office/drawing/2014/main" id="{EC6083FA-05C3-42B0-88F1-13BDEE21244A}"/>
              </a:ext>
            </a:extLst>
          </p:cNvPr>
          <p:cNvSpPr/>
          <p:nvPr/>
        </p:nvSpPr>
        <p:spPr bwMode="auto">
          <a:xfrm>
            <a:off x="10121084" y="2546450"/>
            <a:ext cx="35942" cy="61822"/>
          </a:xfrm>
          <a:custGeom>
            <a:avLst/>
            <a:gdLst>
              <a:gd name="T0" fmla="*/ 7 w 7"/>
              <a:gd name="T1" fmla="*/ 8 h 12"/>
              <a:gd name="T2" fmla="*/ 7 w 7"/>
              <a:gd name="T3" fmla="*/ 7 h 12"/>
              <a:gd name="T4" fmla="*/ 7 w 7"/>
              <a:gd name="T5" fmla="*/ 3 h 12"/>
              <a:gd name="T6" fmla="*/ 7 w 7"/>
              <a:gd name="T7" fmla="*/ 2 h 12"/>
              <a:gd name="T8" fmla="*/ 2 w 7"/>
              <a:gd name="T9" fmla="*/ 0 h 12"/>
              <a:gd name="T10" fmla="*/ 0 w 7"/>
              <a:gd name="T11" fmla="*/ 0 h 12"/>
              <a:gd name="T12" fmla="*/ 0 w 7"/>
              <a:gd name="T13" fmla="*/ 12 h 12"/>
              <a:gd name="T14" fmla="*/ 2 w 7"/>
              <a:gd name="T15" fmla="*/ 12 h 12"/>
              <a:gd name="T16" fmla="*/ 7 w 7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5" y="12"/>
                  <a:pt x="7" y="10"/>
                  <a:pt x="7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ṥḷíḋê">
            <a:extLst>
              <a:ext uri="{FF2B5EF4-FFF2-40B4-BE49-F238E27FC236}">
                <a16:creationId xmlns:a16="http://schemas.microsoft.com/office/drawing/2014/main" id="{91D11620-411C-439A-99E6-528E5C08AC2B}"/>
              </a:ext>
            </a:extLst>
          </p:cNvPr>
          <p:cNvSpPr/>
          <p:nvPr/>
        </p:nvSpPr>
        <p:spPr bwMode="auto">
          <a:xfrm>
            <a:off x="10664544" y="4395366"/>
            <a:ext cx="218534" cy="161025"/>
          </a:xfrm>
          <a:custGeom>
            <a:avLst/>
            <a:gdLst>
              <a:gd name="T0" fmla="*/ 28 w 42"/>
              <a:gd name="T1" fmla="*/ 31 h 31"/>
              <a:gd name="T2" fmla="*/ 42 w 42"/>
              <a:gd name="T3" fmla="*/ 31 h 31"/>
              <a:gd name="T4" fmla="*/ 42 w 42"/>
              <a:gd name="T5" fmla="*/ 0 h 31"/>
              <a:gd name="T6" fmla="*/ 28 w 42"/>
              <a:gd name="T7" fmla="*/ 0 h 31"/>
              <a:gd name="T8" fmla="*/ 28 w 42"/>
              <a:gd name="T9" fmla="*/ 13 h 31"/>
              <a:gd name="T10" fmla="*/ 38 w 42"/>
              <a:gd name="T11" fmla="*/ 27 h 31"/>
              <a:gd name="T12" fmla="*/ 28 w 42"/>
              <a:gd name="T13" fmla="*/ 27 h 31"/>
              <a:gd name="T14" fmla="*/ 28 w 42"/>
              <a:gd name="T15" fmla="*/ 31 h 31"/>
              <a:gd name="T16" fmla="*/ 19 w 42"/>
              <a:gd name="T17" fmla="*/ 31 h 31"/>
              <a:gd name="T18" fmla="*/ 28 w 42"/>
              <a:gd name="T19" fmla="*/ 31 h 31"/>
              <a:gd name="T20" fmla="*/ 28 w 42"/>
              <a:gd name="T21" fmla="*/ 27 h 31"/>
              <a:gd name="T22" fmla="*/ 22 w 42"/>
              <a:gd name="T23" fmla="*/ 27 h 31"/>
              <a:gd name="T24" fmla="*/ 21 w 42"/>
              <a:gd name="T25" fmla="*/ 26 h 31"/>
              <a:gd name="T26" fmla="*/ 19 w 42"/>
              <a:gd name="T27" fmla="*/ 23 h 31"/>
              <a:gd name="T28" fmla="*/ 19 w 42"/>
              <a:gd name="T29" fmla="*/ 25 h 31"/>
              <a:gd name="T30" fmla="*/ 20 w 42"/>
              <a:gd name="T31" fmla="*/ 27 h 31"/>
              <a:gd name="T32" fmla="*/ 19 w 42"/>
              <a:gd name="T33" fmla="*/ 27 h 31"/>
              <a:gd name="T34" fmla="*/ 19 w 42"/>
              <a:gd name="T35" fmla="*/ 31 h 31"/>
              <a:gd name="T36" fmla="*/ 28 w 42"/>
              <a:gd name="T37" fmla="*/ 0 h 31"/>
              <a:gd name="T38" fmla="*/ 19 w 42"/>
              <a:gd name="T39" fmla="*/ 0 h 31"/>
              <a:gd name="T40" fmla="*/ 19 w 42"/>
              <a:gd name="T41" fmla="*/ 20 h 31"/>
              <a:gd name="T42" fmla="*/ 26 w 42"/>
              <a:gd name="T43" fmla="*/ 10 h 31"/>
              <a:gd name="T44" fmla="*/ 26 w 42"/>
              <a:gd name="T45" fmla="*/ 10 h 31"/>
              <a:gd name="T46" fmla="*/ 28 w 42"/>
              <a:gd name="T47" fmla="*/ 13 h 31"/>
              <a:gd name="T48" fmla="*/ 28 w 42"/>
              <a:gd name="T49" fmla="*/ 0 h 31"/>
              <a:gd name="T50" fmla="*/ 12 w 42"/>
              <a:gd name="T51" fmla="*/ 31 h 31"/>
              <a:gd name="T52" fmla="*/ 19 w 42"/>
              <a:gd name="T53" fmla="*/ 31 h 31"/>
              <a:gd name="T54" fmla="*/ 19 w 42"/>
              <a:gd name="T55" fmla="*/ 27 h 31"/>
              <a:gd name="T56" fmla="*/ 14 w 42"/>
              <a:gd name="T57" fmla="*/ 27 h 31"/>
              <a:gd name="T58" fmla="*/ 12 w 42"/>
              <a:gd name="T59" fmla="*/ 27 h 31"/>
              <a:gd name="T60" fmla="*/ 12 w 42"/>
              <a:gd name="T61" fmla="*/ 31 h 31"/>
              <a:gd name="T62" fmla="*/ 19 w 42"/>
              <a:gd name="T63" fmla="*/ 0 h 31"/>
              <a:gd name="T64" fmla="*/ 12 w 42"/>
              <a:gd name="T65" fmla="*/ 0 h 31"/>
              <a:gd name="T66" fmla="*/ 12 w 42"/>
              <a:gd name="T67" fmla="*/ 6 h 31"/>
              <a:gd name="T68" fmla="*/ 13 w 42"/>
              <a:gd name="T69" fmla="*/ 8 h 31"/>
              <a:gd name="T70" fmla="*/ 12 w 42"/>
              <a:gd name="T71" fmla="*/ 10 h 31"/>
              <a:gd name="T72" fmla="*/ 12 w 42"/>
              <a:gd name="T73" fmla="*/ 16 h 31"/>
              <a:gd name="T74" fmla="*/ 12 w 42"/>
              <a:gd name="T75" fmla="*/ 16 h 31"/>
              <a:gd name="T76" fmla="*/ 17 w 42"/>
              <a:gd name="T77" fmla="*/ 23 h 31"/>
              <a:gd name="T78" fmla="*/ 19 w 42"/>
              <a:gd name="T79" fmla="*/ 25 h 31"/>
              <a:gd name="T80" fmla="*/ 19 w 42"/>
              <a:gd name="T81" fmla="*/ 23 h 31"/>
              <a:gd name="T82" fmla="*/ 18 w 42"/>
              <a:gd name="T83" fmla="*/ 22 h 31"/>
              <a:gd name="T84" fmla="*/ 19 w 42"/>
              <a:gd name="T85" fmla="*/ 20 h 31"/>
              <a:gd name="T86" fmla="*/ 19 w 42"/>
              <a:gd name="T87" fmla="*/ 0 h 31"/>
              <a:gd name="T88" fmla="*/ 0 w 42"/>
              <a:gd name="T89" fmla="*/ 31 h 31"/>
              <a:gd name="T90" fmla="*/ 12 w 42"/>
              <a:gd name="T91" fmla="*/ 31 h 31"/>
              <a:gd name="T92" fmla="*/ 12 w 42"/>
              <a:gd name="T93" fmla="*/ 27 h 31"/>
              <a:gd name="T94" fmla="*/ 4 w 42"/>
              <a:gd name="T95" fmla="*/ 27 h 31"/>
              <a:gd name="T96" fmla="*/ 4 w 42"/>
              <a:gd name="T97" fmla="*/ 27 h 31"/>
              <a:gd name="T98" fmla="*/ 12 w 42"/>
              <a:gd name="T99" fmla="*/ 16 h 31"/>
              <a:gd name="T100" fmla="*/ 12 w 42"/>
              <a:gd name="T101" fmla="*/ 10 h 31"/>
              <a:gd name="T102" fmla="*/ 10 w 42"/>
              <a:gd name="T103" fmla="*/ 11 h 31"/>
              <a:gd name="T104" fmla="*/ 6 w 42"/>
              <a:gd name="T105" fmla="*/ 8 h 31"/>
              <a:gd name="T106" fmla="*/ 10 w 42"/>
              <a:gd name="T107" fmla="*/ 4 h 31"/>
              <a:gd name="T108" fmla="*/ 10 w 42"/>
              <a:gd name="T109" fmla="*/ 4 h 31"/>
              <a:gd name="T110" fmla="*/ 12 w 42"/>
              <a:gd name="T111" fmla="*/ 6 h 31"/>
              <a:gd name="T112" fmla="*/ 12 w 42"/>
              <a:gd name="T113" fmla="*/ 0 h 31"/>
              <a:gd name="T114" fmla="*/ 0 w 42"/>
              <a:gd name="T115" fmla="*/ 0 h 31"/>
              <a:gd name="T116" fmla="*/ 0 w 42"/>
              <a:gd name="T1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" h="31">
                <a:moveTo>
                  <a:pt x="28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0"/>
                  <a:pt x="42" y="0"/>
                  <a:pt x="4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27"/>
                  <a:pt x="28" y="27"/>
                  <a:pt x="28" y="27"/>
                </a:cubicBezTo>
                <a:lnTo>
                  <a:pt x="28" y="31"/>
                </a:lnTo>
                <a:close/>
                <a:moveTo>
                  <a:pt x="19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0"/>
                  <a:pt x="19" y="20"/>
                  <a:pt x="19" y="2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8" y="13"/>
                  <a:pt x="28" y="13"/>
                  <a:pt x="28" y="13"/>
                </a:cubicBezTo>
                <a:lnTo>
                  <a:pt x="28" y="0"/>
                </a:lnTo>
                <a:close/>
                <a:moveTo>
                  <a:pt x="12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9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8"/>
                </a:cubicBezTo>
                <a:cubicBezTo>
                  <a:pt x="13" y="8"/>
                  <a:pt x="13" y="9"/>
                  <a:pt x="12" y="10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20"/>
                  <a:pt x="19" y="20"/>
                </a:cubicBezTo>
                <a:lnTo>
                  <a:pt x="19" y="0"/>
                </a:lnTo>
                <a:close/>
                <a:moveTo>
                  <a:pt x="0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27"/>
                  <a:pt x="12" y="27"/>
                  <a:pt x="12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1"/>
                  <a:pt x="10" y="11"/>
                </a:cubicBezTo>
                <a:cubicBezTo>
                  <a:pt x="8" y="11"/>
                  <a:pt x="6" y="9"/>
                  <a:pt x="6" y="8"/>
                </a:cubicBezTo>
                <a:cubicBezTo>
                  <a:pt x="6" y="6"/>
                  <a:pt x="8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ŝļîďe">
            <a:extLst>
              <a:ext uri="{FF2B5EF4-FFF2-40B4-BE49-F238E27FC236}">
                <a16:creationId xmlns:a16="http://schemas.microsoft.com/office/drawing/2014/main" id="{B437EF54-AF80-456C-AF1A-66DEC5A39331}"/>
              </a:ext>
            </a:extLst>
          </p:cNvPr>
          <p:cNvSpPr/>
          <p:nvPr/>
        </p:nvSpPr>
        <p:spPr bwMode="auto">
          <a:xfrm>
            <a:off x="10405753" y="3235121"/>
            <a:ext cx="109267" cy="135147"/>
          </a:xfrm>
          <a:custGeom>
            <a:avLst/>
            <a:gdLst>
              <a:gd name="T0" fmla="*/ 3 w 21"/>
              <a:gd name="T1" fmla="*/ 23 h 26"/>
              <a:gd name="T2" fmla="*/ 3 w 21"/>
              <a:gd name="T3" fmla="*/ 22 h 26"/>
              <a:gd name="T4" fmla="*/ 3 w 21"/>
              <a:gd name="T5" fmla="*/ 22 h 26"/>
              <a:gd name="T6" fmla="*/ 3 w 21"/>
              <a:gd name="T7" fmla="*/ 6 h 26"/>
              <a:gd name="T8" fmla="*/ 18 w 21"/>
              <a:gd name="T9" fmla="*/ 6 h 26"/>
              <a:gd name="T10" fmla="*/ 18 w 21"/>
              <a:gd name="T11" fmla="*/ 17 h 26"/>
              <a:gd name="T12" fmla="*/ 17 w 21"/>
              <a:gd name="T13" fmla="*/ 17 h 26"/>
              <a:gd name="T14" fmla="*/ 12 w 21"/>
              <a:gd name="T15" fmla="*/ 22 h 26"/>
              <a:gd name="T16" fmla="*/ 17 w 21"/>
              <a:gd name="T17" fmla="*/ 26 h 26"/>
              <a:gd name="T18" fmla="*/ 21 w 21"/>
              <a:gd name="T19" fmla="*/ 22 h 26"/>
              <a:gd name="T20" fmla="*/ 21 w 21"/>
              <a:gd name="T21" fmla="*/ 22 h 26"/>
              <a:gd name="T22" fmla="*/ 21 w 21"/>
              <a:gd name="T23" fmla="*/ 22 h 26"/>
              <a:gd name="T24" fmla="*/ 21 w 21"/>
              <a:gd name="T25" fmla="*/ 6 h 26"/>
              <a:gd name="T26" fmla="*/ 21 w 21"/>
              <a:gd name="T27" fmla="*/ 0 h 26"/>
              <a:gd name="T28" fmla="*/ 18 w 21"/>
              <a:gd name="T29" fmla="*/ 0 h 26"/>
              <a:gd name="T30" fmla="*/ 3 w 21"/>
              <a:gd name="T31" fmla="*/ 0 h 26"/>
              <a:gd name="T32" fmla="*/ 0 w 21"/>
              <a:gd name="T33" fmla="*/ 0 h 26"/>
              <a:gd name="T34" fmla="*/ 0 w 21"/>
              <a:gd name="T35" fmla="*/ 6 h 26"/>
              <a:gd name="T36" fmla="*/ 0 w 21"/>
              <a:gd name="T37" fmla="*/ 17 h 26"/>
              <a:gd name="T38" fmla="*/ 0 w 21"/>
              <a:gd name="T39" fmla="*/ 17 h 26"/>
              <a:gd name="T40" fmla="*/ 3 w 21"/>
              <a:gd name="T41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" h="26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6"/>
                  <a:pt x="3" y="6"/>
                  <a:pt x="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4" y="17"/>
                  <a:pt x="12" y="19"/>
                  <a:pt x="12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19" y="26"/>
                  <a:pt x="21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9"/>
                  <a:pt x="2" y="21"/>
                  <a:pt x="3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ṩļíḋé">
            <a:extLst>
              <a:ext uri="{FF2B5EF4-FFF2-40B4-BE49-F238E27FC236}">
                <a16:creationId xmlns:a16="http://schemas.microsoft.com/office/drawing/2014/main" id="{5A0F47C2-F196-4CB8-8625-1140BC3196C2}"/>
              </a:ext>
            </a:extLst>
          </p:cNvPr>
          <p:cNvSpPr/>
          <p:nvPr/>
        </p:nvSpPr>
        <p:spPr bwMode="auto">
          <a:xfrm>
            <a:off x="7386810" y="2449905"/>
            <a:ext cx="3319225" cy="3319226"/>
          </a:xfrm>
          <a:custGeom>
            <a:avLst/>
            <a:gdLst>
              <a:gd name="T0" fmla="*/ 315 w 630"/>
              <a:gd name="T1" fmla="*/ 19 h 630"/>
              <a:gd name="T2" fmla="*/ 611 w 630"/>
              <a:gd name="T3" fmla="*/ 315 h 630"/>
              <a:gd name="T4" fmla="*/ 315 w 630"/>
              <a:gd name="T5" fmla="*/ 611 h 630"/>
              <a:gd name="T6" fmla="*/ 315 w 630"/>
              <a:gd name="T7" fmla="*/ 630 h 630"/>
              <a:gd name="T8" fmla="*/ 630 w 630"/>
              <a:gd name="T9" fmla="*/ 315 h 630"/>
              <a:gd name="T10" fmla="*/ 315 w 630"/>
              <a:gd name="T11" fmla="*/ 0 h 630"/>
              <a:gd name="T12" fmla="*/ 315 w 630"/>
              <a:gd name="T13" fmla="*/ 19 h 630"/>
              <a:gd name="T14" fmla="*/ 315 w 630"/>
              <a:gd name="T15" fmla="*/ 611 h 630"/>
              <a:gd name="T16" fmla="*/ 19 w 630"/>
              <a:gd name="T17" fmla="*/ 315 h 630"/>
              <a:gd name="T18" fmla="*/ 315 w 630"/>
              <a:gd name="T19" fmla="*/ 19 h 630"/>
              <a:gd name="T20" fmla="*/ 315 w 630"/>
              <a:gd name="T21" fmla="*/ 0 h 630"/>
              <a:gd name="T22" fmla="*/ 0 w 630"/>
              <a:gd name="T23" fmla="*/ 315 h 630"/>
              <a:gd name="T24" fmla="*/ 315 w 630"/>
              <a:gd name="T25" fmla="*/ 630 h 630"/>
              <a:gd name="T26" fmla="*/ 315 w 630"/>
              <a:gd name="T27" fmla="*/ 6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30">
                <a:moveTo>
                  <a:pt x="315" y="19"/>
                </a:moveTo>
                <a:cubicBezTo>
                  <a:pt x="479" y="19"/>
                  <a:pt x="611" y="152"/>
                  <a:pt x="611" y="315"/>
                </a:cubicBezTo>
                <a:cubicBezTo>
                  <a:pt x="611" y="479"/>
                  <a:pt x="479" y="611"/>
                  <a:pt x="315" y="611"/>
                </a:cubicBezTo>
                <a:cubicBezTo>
                  <a:pt x="315" y="630"/>
                  <a:pt x="315" y="630"/>
                  <a:pt x="315" y="630"/>
                </a:cubicBezTo>
                <a:cubicBezTo>
                  <a:pt x="489" y="630"/>
                  <a:pt x="630" y="489"/>
                  <a:pt x="630" y="315"/>
                </a:cubicBezTo>
                <a:cubicBezTo>
                  <a:pt x="630" y="141"/>
                  <a:pt x="489" y="0"/>
                  <a:pt x="315" y="0"/>
                </a:cubicBezTo>
                <a:lnTo>
                  <a:pt x="315" y="19"/>
                </a:lnTo>
                <a:close/>
                <a:moveTo>
                  <a:pt x="315" y="611"/>
                </a:moveTo>
                <a:cubicBezTo>
                  <a:pt x="152" y="611"/>
                  <a:pt x="19" y="479"/>
                  <a:pt x="19" y="315"/>
                </a:cubicBezTo>
                <a:cubicBezTo>
                  <a:pt x="19" y="152"/>
                  <a:pt x="152" y="19"/>
                  <a:pt x="315" y="19"/>
                </a:cubicBezTo>
                <a:cubicBezTo>
                  <a:pt x="315" y="0"/>
                  <a:pt x="315" y="0"/>
                  <a:pt x="315" y="0"/>
                </a:cubicBezTo>
                <a:cubicBezTo>
                  <a:pt x="141" y="0"/>
                  <a:pt x="0" y="141"/>
                  <a:pt x="0" y="315"/>
                </a:cubicBezTo>
                <a:cubicBezTo>
                  <a:pt x="0" y="489"/>
                  <a:pt x="141" y="630"/>
                  <a:pt x="315" y="630"/>
                </a:cubicBezTo>
                <a:lnTo>
                  <a:pt x="315" y="611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śḷïḋè">
            <a:extLst>
              <a:ext uri="{FF2B5EF4-FFF2-40B4-BE49-F238E27FC236}">
                <a16:creationId xmlns:a16="http://schemas.microsoft.com/office/drawing/2014/main" id="{6A1D1F98-E4C4-44F2-9CE4-14DE1D9987AF}"/>
              </a:ext>
            </a:extLst>
          </p:cNvPr>
          <p:cNvSpPr/>
          <p:nvPr/>
        </p:nvSpPr>
        <p:spPr bwMode="auto">
          <a:xfrm>
            <a:off x="9905048" y="5283385"/>
            <a:ext cx="1615440" cy="1574615"/>
          </a:xfrm>
          <a:custGeom>
            <a:avLst/>
            <a:gdLst>
              <a:gd name="connsiteX0" fmla="*/ 246478 w 1376883"/>
              <a:gd name="connsiteY0" fmla="*/ 0 h 1342086"/>
              <a:gd name="connsiteX1" fmla="*/ 1376883 w 1376883"/>
              <a:gd name="connsiteY1" fmla="*/ 1342086 h 1342086"/>
              <a:gd name="connsiteX2" fmla="*/ 964218 w 1376883"/>
              <a:gd name="connsiteY2" fmla="*/ 1342086 h 1342086"/>
              <a:gd name="connsiteX3" fmla="*/ 0 w 1376883"/>
              <a:gd name="connsiteY3" fmla="*/ 201522 h 1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883" h="1342086">
                <a:moveTo>
                  <a:pt x="246478" y="0"/>
                </a:moveTo>
                <a:lnTo>
                  <a:pt x="1376883" y="1342086"/>
                </a:lnTo>
                <a:lnTo>
                  <a:pt x="964218" y="1342086"/>
                </a:lnTo>
                <a:lnTo>
                  <a:pt x="0" y="2015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Slïḑè">
            <a:extLst>
              <a:ext uri="{FF2B5EF4-FFF2-40B4-BE49-F238E27FC236}">
                <a16:creationId xmlns:a16="http://schemas.microsoft.com/office/drawing/2014/main" id="{751E290B-57E5-4FE1-A2A3-6DDB2E4EA7A7}"/>
              </a:ext>
            </a:extLst>
          </p:cNvPr>
          <p:cNvSpPr/>
          <p:nvPr/>
        </p:nvSpPr>
        <p:spPr bwMode="auto">
          <a:xfrm>
            <a:off x="9805014" y="5166985"/>
            <a:ext cx="547445" cy="505614"/>
          </a:xfrm>
          <a:custGeom>
            <a:avLst/>
            <a:gdLst>
              <a:gd name="T0" fmla="*/ 79 w 104"/>
              <a:gd name="T1" fmla="*/ 0 h 96"/>
              <a:gd name="T2" fmla="*/ 0 w 104"/>
              <a:gd name="T3" fmla="*/ 65 h 96"/>
              <a:gd name="T4" fmla="*/ 25 w 104"/>
              <a:gd name="T5" fmla="*/ 96 h 96"/>
              <a:gd name="T6" fmla="*/ 104 w 104"/>
              <a:gd name="T7" fmla="*/ 31 h 96"/>
              <a:gd name="T8" fmla="*/ 79 w 10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6">
                <a:moveTo>
                  <a:pt x="79" y="0"/>
                </a:moveTo>
                <a:cubicBezTo>
                  <a:pt x="0" y="65"/>
                  <a:pt x="0" y="65"/>
                  <a:pt x="0" y="65"/>
                </a:cubicBezTo>
                <a:cubicBezTo>
                  <a:pt x="25" y="96"/>
                  <a:pt x="25" y="96"/>
                  <a:pt x="25" y="96"/>
                </a:cubicBezTo>
                <a:cubicBezTo>
                  <a:pt x="63" y="85"/>
                  <a:pt x="89" y="63"/>
                  <a:pt x="104" y="31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ṩľíḍè">
            <a:extLst>
              <a:ext uri="{FF2B5EF4-FFF2-40B4-BE49-F238E27FC236}">
                <a16:creationId xmlns:a16="http://schemas.microsoft.com/office/drawing/2014/main" id="{6D1244E0-B698-434C-A6A1-E8A29B09F20A}"/>
              </a:ext>
            </a:extLst>
          </p:cNvPr>
          <p:cNvSpPr/>
          <p:nvPr/>
        </p:nvSpPr>
        <p:spPr bwMode="auto">
          <a:xfrm>
            <a:off x="7065972" y="2424304"/>
            <a:ext cx="3824839" cy="3348326"/>
          </a:xfrm>
          <a:custGeom>
            <a:avLst/>
            <a:gdLst>
              <a:gd name="T0" fmla="*/ 363 w 726"/>
              <a:gd name="T1" fmla="*/ 636 h 636"/>
              <a:gd name="T2" fmla="*/ 516 w 726"/>
              <a:gd name="T3" fmla="*/ 597 h 636"/>
              <a:gd name="T4" fmla="*/ 642 w 726"/>
              <a:gd name="T5" fmla="*/ 166 h 636"/>
              <a:gd name="T6" fmla="*/ 363 w 726"/>
              <a:gd name="T7" fmla="*/ 0 h 636"/>
              <a:gd name="T8" fmla="*/ 363 w 726"/>
              <a:gd name="T9" fmla="*/ 18 h 636"/>
              <a:gd name="T10" fmla="*/ 627 w 726"/>
              <a:gd name="T11" fmla="*/ 174 h 636"/>
              <a:gd name="T12" fmla="*/ 507 w 726"/>
              <a:gd name="T13" fmla="*/ 582 h 636"/>
              <a:gd name="T14" fmla="*/ 363 w 726"/>
              <a:gd name="T15" fmla="*/ 618 h 636"/>
              <a:gd name="T16" fmla="*/ 363 w 726"/>
              <a:gd name="T17" fmla="*/ 636 h 636"/>
              <a:gd name="T18" fmla="*/ 211 w 726"/>
              <a:gd name="T19" fmla="*/ 39 h 636"/>
              <a:gd name="T20" fmla="*/ 84 w 726"/>
              <a:gd name="T21" fmla="*/ 471 h 636"/>
              <a:gd name="T22" fmla="*/ 363 w 726"/>
              <a:gd name="T23" fmla="*/ 636 h 636"/>
              <a:gd name="T24" fmla="*/ 363 w 726"/>
              <a:gd name="T25" fmla="*/ 618 h 636"/>
              <a:gd name="T26" fmla="*/ 100 w 726"/>
              <a:gd name="T27" fmla="*/ 462 h 636"/>
              <a:gd name="T28" fmla="*/ 219 w 726"/>
              <a:gd name="T29" fmla="*/ 55 h 636"/>
              <a:gd name="T30" fmla="*/ 363 w 726"/>
              <a:gd name="T31" fmla="*/ 18 h 636"/>
              <a:gd name="T32" fmla="*/ 363 w 726"/>
              <a:gd name="T33" fmla="*/ 0 h 636"/>
              <a:gd name="T34" fmla="*/ 211 w 726"/>
              <a:gd name="T35" fmla="*/ 3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6" h="636">
                <a:moveTo>
                  <a:pt x="363" y="636"/>
                </a:moveTo>
                <a:cubicBezTo>
                  <a:pt x="415" y="636"/>
                  <a:pt x="467" y="623"/>
                  <a:pt x="516" y="597"/>
                </a:cubicBezTo>
                <a:cubicBezTo>
                  <a:pt x="670" y="513"/>
                  <a:pt x="726" y="320"/>
                  <a:pt x="642" y="166"/>
                </a:cubicBezTo>
                <a:cubicBezTo>
                  <a:pt x="584" y="60"/>
                  <a:pt x="476" y="0"/>
                  <a:pt x="363" y="0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469" y="18"/>
                  <a:pt x="572" y="74"/>
                  <a:pt x="627" y="174"/>
                </a:cubicBezTo>
                <a:cubicBezTo>
                  <a:pt x="706" y="320"/>
                  <a:pt x="653" y="502"/>
                  <a:pt x="507" y="582"/>
                </a:cubicBezTo>
                <a:cubicBezTo>
                  <a:pt x="462" y="607"/>
                  <a:pt x="412" y="619"/>
                  <a:pt x="363" y="618"/>
                </a:cubicBezTo>
                <a:lnTo>
                  <a:pt x="363" y="636"/>
                </a:lnTo>
                <a:close/>
                <a:moveTo>
                  <a:pt x="211" y="39"/>
                </a:moveTo>
                <a:cubicBezTo>
                  <a:pt x="57" y="124"/>
                  <a:pt x="0" y="317"/>
                  <a:pt x="84" y="471"/>
                </a:cubicBezTo>
                <a:cubicBezTo>
                  <a:pt x="142" y="576"/>
                  <a:pt x="251" y="636"/>
                  <a:pt x="363" y="636"/>
                </a:cubicBezTo>
                <a:cubicBezTo>
                  <a:pt x="363" y="618"/>
                  <a:pt x="363" y="618"/>
                  <a:pt x="363" y="618"/>
                </a:cubicBezTo>
                <a:cubicBezTo>
                  <a:pt x="257" y="618"/>
                  <a:pt x="154" y="562"/>
                  <a:pt x="100" y="462"/>
                </a:cubicBezTo>
                <a:cubicBezTo>
                  <a:pt x="20" y="317"/>
                  <a:pt x="74" y="134"/>
                  <a:pt x="219" y="55"/>
                </a:cubicBezTo>
                <a:cubicBezTo>
                  <a:pt x="265" y="30"/>
                  <a:pt x="315" y="18"/>
                  <a:pt x="363" y="18"/>
                </a:cubicBezTo>
                <a:cubicBezTo>
                  <a:pt x="363" y="0"/>
                  <a:pt x="363" y="0"/>
                  <a:pt x="363" y="0"/>
                </a:cubicBezTo>
                <a:cubicBezTo>
                  <a:pt x="312" y="0"/>
                  <a:pt x="259" y="13"/>
                  <a:pt x="211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ļíḋé">
            <a:extLst>
              <a:ext uri="{FF2B5EF4-FFF2-40B4-BE49-F238E27FC236}">
                <a16:creationId xmlns:a16="http://schemas.microsoft.com/office/drawing/2014/main" id="{F540313B-D885-4240-9406-ED27310EB722}"/>
              </a:ext>
            </a:extLst>
          </p:cNvPr>
          <p:cNvSpPr txBox="1"/>
          <p:nvPr/>
        </p:nvSpPr>
        <p:spPr>
          <a:xfrm>
            <a:off x="9033960" y="4056315"/>
            <a:ext cx="554299" cy="289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îŝḻiḋè">
            <a:extLst>
              <a:ext uri="{FF2B5EF4-FFF2-40B4-BE49-F238E27FC236}">
                <a16:creationId xmlns:a16="http://schemas.microsoft.com/office/drawing/2014/main" id="{D19454B7-01E8-4C6A-A526-B8B79E50AECE}"/>
              </a:ext>
            </a:extLst>
          </p:cNvPr>
          <p:cNvSpPr txBox="1"/>
          <p:nvPr/>
        </p:nvSpPr>
        <p:spPr>
          <a:xfrm>
            <a:off x="8317162" y="3803750"/>
            <a:ext cx="1298457" cy="1785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Graduation thesis 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0" name="îşḷïḓé">
            <a:extLst>
              <a:ext uri="{FF2B5EF4-FFF2-40B4-BE49-F238E27FC236}">
                <a16:creationId xmlns:a16="http://schemas.microsoft.com/office/drawing/2014/main" id="{4B442599-30E6-472F-86BB-EE8BD6A90DE7}"/>
              </a:ext>
            </a:extLst>
          </p:cNvPr>
          <p:cNvSpPr txBox="1"/>
          <p:nvPr/>
        </p:nvSpPr>
        <p:spPr>
          <a:xfrm>
            <a:off x="8318352" y="4024335"/>
            <a:ext cx="643234" cy="3452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</a:t>
            </a:r>
            <a:endParaRPr lang="zh-CN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íslíḋe">
            <a:extLst>
              <a:ext uri="{FF2B5EF4-FFF2-40B4-BE49-F238E27FC236}">
                <a16:creationId xmlns:a16="http://schemas.microsoft.com/office/drawing/2014/main" id="{3145E40B-84AD-4F1E-AE9A-66C3D579FE11}"/>
              </a:ext>
            </a:extLst>
          </p:cNvPr>
          <p:cNvSpPr/>
          <p:nvPr/>
        </p:nvSpPr>
        <p:spPr>
          <a:xfrm>
            <a:off x="8997773" y="4024335"/>
            <a:ext cx="626673" cy="35305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8" name="îślíḑè">
            <a:extLst>
              <a:ext uri="{FF2B5EF4-FFF2-40B4-BE49-F238E27FC236}">
                <a16:creationId xmlns:a16="http://schemas.microsoft.com/office/drawing/2014/main" id="{D50B4447-E4F2-4F72-957D-2CC92F86287D}"/>
              </a:ext>
            </a:extLst>
          </p:cNvPr>
          <p:cNvSpPr/>
          <p:nvPr/>
        </p:nvSpPr>
        <p:spPr>
          <a:xfrm>
            <a:off x="687278" y="1576652"/>
            <a:ext cx="5764376" cy="11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9" name="îş1iḑè">
            <a:extLst>
              <a:ext uri="{FF2B5EF4-FFF2-40B4-BE49-F238E27FC236}">
                <a16:creationId xmlns:a16="http://schemas.microsoft.com/office/drawing/2014/main" id="{27D6B294-8CEB-4033-9273-8D3819281482}"/>
              </a:ext>
            </a:extLst>
          </p:cNvPr>
          <p:cNvSpPr txBox="1"/>
          <p:nvPr/>
        </p:nvSpPr>
        <p:spPr bwMode="auto">
          <a:xfrm>
            <a:off x="687278" y="1134847"/>
            <a:ext cx="575024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iŝ1iḍé">
            <a:extLst>
              <a:ext uri="{FF2B5EF4-FFF2-40B4-BE49-F238E27FC236}">
                <a16:creationId xmlns:a16="http://schemas.microsoft.com/office/drawing/2014/main" id="{105DD5D1-CF05-4EBF-B214-B1491B099014}"/>
              </a:ext>
            </a:extLst>
          </p:cNvPr>
          <p:cNvSpPr/>
          <p:nvPr/>
        </p:nvSpPr>
        <p:spPr bwMode="auto">
          <a:xfrm>
            <a:off x="729976" y="372448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íşḷiḍé">
            <a:extLst>
              <a:ext uri="{FF2B5EF4-FFF2-40B4-BE49-F238E27FC236}">
                <a16:creationId xmlns:a16="http://schemas.microsoft.com/office/drawing/2014/main" id="{7C4532DC-6909-4D9C-A093-8630EF7E0281}"/>
              </a:ext>
            </a:extLst>
          </p:cNvPr>
          <p:cNvSpPr/>
          <p:nvPr/>
        </p:nvSpPr>
        <p:spPr bwMode="auto">
          <a:xfrm>
            <a:off x="921000" y="358939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î$ḷïďe">
            <a:extLst>
              <a:ext uri="{FF2B5EF4-FFF2-40B4-BE49-F238E27FC236}">
                <a16:creationId xmlns:a16="http://schemas.microsoft.com/office/drawing/2014/main" id="{47227C42-EFB6-42D1-9B97-324507D7C8F5}"/>
              </a:ext>
            </a:extLst>
          </p:cNvPr>
          <p:cNvSpPr/>
          <p:nvPr/>
        </p:nvSpPr>
        <p:spPr bwMode="auto">
          <a:xfrm>
            <a:off x="1904243" y="341032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iṥḷíḓê">
            <a:extLst>
              <a:ext uri="{FF2B5EF4-FFF2-40B4-BE49-F238E27FC236}">
                <a16:creationId xmlns:a16="http://schemas.microsoft.com/office/drawing/2014/main" id="{1C2F08F5-27B2-47FD-8643-1E05D9194CEB}"/>
              </a:ext>
            </a:extLst>
          </p:cNvPr>
          <p:cNvSpPr/>
          <p:nvPr/>
        </p:nvSpPr>
        <p:spPr bwMode="auto">
          <a:xfrm>
            <a:off x="729976" y="5748999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1" name="îś1îḍè">
            <a:extLst>
              <a:ext uri="{FF2B5EF4-FFF2-40B4-BE49-F238E27FC236}">
                <a16:creationId xmlns:a16="http://schemas.microsoft.com/office/drawing/2014/main" id="{CD803548-DA7F-4FA7-A7D8-65D4CF89DB98}"/>
              </a:ext>
            </a:extLst>
          </p:cNvPr>
          <p:cNvSpPr/>
          <p:nvPr/>
        </p:nvSpPr>
        <p:spPr bwMode="auto">
          <a:xfrm>
            <a:off x="921000" y="5613910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iṡľíďê">
            <a:extLst>
              <a:ext uri="{FF2B5EF4-FFF2-40B4-BE49-F238E27FC236}">
                <a16:creationId xmlns:a16="http://schemas.microsoft.com/office/drawing/2014/main" id="{67982AB7-C6CE-403D-8C7F-41F115C7AFAC}"/>
              </a:ext>
            </a:extLst>
          </p:cNvPr>
          <p:cNvSpPr/>
          <p:nvPr/>
        </p:nvSpPr>
        <p:spPr bwMode="auto">
          <a:xfrm>
            <a:off x="1904243" y="5434843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íṡḷîďe">
            <a:extLst>
              <a:ext uri="{FF2B5EF4-FFF2-40B4-BE49-F238E27FC236}">
                <a16:creationId xmlns:a16="http://schemas.microsoft.com/office/drawing/2014/main" id="{E0AEE2B2-C22A-473B-B8F1-580982DC7C7B}"/>
              </a:ext>
            </a:extLst>
          </p:cNvPr>
          <p:cNvSpPr/>
          <p:nvPr/>
        </p:nvSpPr>
        <p:spPr bwMode="auto">
          <a:xfrm>
            <a:off x="729976" y="473674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îṣḻîḓè">
            <a:extLst>
              <a:ext uri="{FF2B5EF4-FFF2-40B4-BE49-F238E27FC236}">
                <a16:creationId xmlns:a16="http://schemas.microsoft.com/office/drawing/2014/main" id="{70DDA3AC-4366-4703-8440-9F51902DB537}"/>
              </a:ext>
            </a:extLst>
          </p:cNvPr>
          <p:cNvSpPr/>
          <p:nvPr/>
        </p:nvSpPr>
        <p:spPr bwMode="auto">
          <a:xfrm>
            <a:off x="921000" y="460165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îšḻïde">
            <a:extLst>
              <a:ext uri="{FF2B5EF4-FFF2-40B4-BE49-F238E27FC236}">
                <a16:creationId xmlns:a16="http://schemas.microsoft.com/office/drawing/2014/main" id="{9EB35683-3CF8-4EC7-8BD0-53B44B02A44E}"/>
              </a:ext>
            </a:extLst>
          </p:cNvPr>
          <p:cNvSpPr/>
          <p:nvPr/>
        </p:nvSpPr>
        <p:spPr bwMode="auto">
          <a:xfrm>
            <a:off x="1904243" y="442258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2522C70-F3B6-4A4A-AC0D-2A38CAC84904}"/>
              </a:ext>
            </a:extLst>
          </p:cNvPr>
          <p:cNvCxnSpPr>
            <a:cxnSpLocks/>
          </p:cNvCxnSpPr>
          <p:nvPr/>
        </p:nvCxnSpPr>
        <p:spPr>
          <a:xfrm>
            <a:off x="729976" y="3110039"/>
            <a:ext cx="55910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íslîḑê">
            <a:extLst>
              <a:ext uri="{FF2B5EF4-FFF2-40B4-BE49-F238E27FC236}">
                <a16:creationId xmlns:a16="http://schemas.microsoft.com/office/drawing/2014/main" id="{1C4A397F-F6BA-4597-9919-A4D1D29D6C0E}"/>
              </a:ext>
            </a:extLst>
          </p:cNvPr>
          <p:cNvSpPr/>
          <p:nvPr/>
        </p:nvSpPr>
        <p:spPr bwMode="auto">
          <a:xfrm>
            <a:off x="647738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7" name="iṣliďè">
            <a:extLst>
              <a:ext uri="{FF2B5EF4-FFF2-40B4-BE49-F238E27FC236}">
                <a16:creationId xmlns:a16="http://schemas.microsoft.com/office/drawing/2014/main" id="{67729D99-3786-4566-B673-8F406423AD5B}"/>
              </a:ext>
            </a:extLst>
          </p:cNvPr>
          <p:cNvSpPr txBox="1"/>
          <p:nvPr/>
        </p:nvSpPr>
        <p:spPr bwMode="auto">
          <a:xfrm>
            <a:off x="647738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F9D6237-1A03-4E94-8C1D-2C02AF2744EB}"/>
              </a:ext>
            </a:extLst>
          </p:cNvPr>
          <p:cNvCxnSpPr/>
          <p:nvPr/>
        </p:nvCxnSpPr>
        <p:spPr>
          <a:xfrm>
            <a:off x="647738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ṡḻíde">
            <a:extLst>
              <a:ext uri="{FF2B5EF4-FFF2-40B4-BE49-F238E27FC236}">
                <a16:creationId xmlns:a16="http://schemas.microsoft.com/office/drawing/2014/main" id="{F7BF6430-37C7-4704-89A8-9AE173F293EA}"/>
              </a:ext>
            </a:extLst>
          </p:cNvPr>
          <p:cNvSpPr/>
          <p:nvPr/>
        </p:nvSpPr>
        <p:spPr bwMode="auto">
          <a:xfrm>
            <a:off x="647738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0" name="íṣ1ïḍè">
            <a:extLst>
              <a:ext uri="{FF2B5EF4-FFF2-40B4-BE49-F238E27FC236}">
                <a16:creationId xmlns:a16="http://schemas.microsoft.com/office/drawing/2014/main" id="{EF7708B2-7343-4F3A-B502-F68A5886B634}"/>
              </a:ext>
            </a:extLst>
          </p:cNvPr>
          <p:cNvSpPr txBox="1"/>
          <p:nvPr/>
        </p:nvSpPr>
        <p:spPr bwMode="auto">
          <a:xfrm>
            <a:off x="647738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AAAC973-A3E1-4501-A029-1746CFC1D867}"/>
              </a:ext>
            </a:extLst>
          </p:cNvPr>
          <p:cNvCxnSpPr/>
          <p:nvPr/>
        </p:nvCxnSpPr>
        <p:spPr>
          <a:xfrm>
            <a:off x="647738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Slíde">
            <a:extLst>
              <a:ext uri="{FF2B5EF4-FFF2-40B4-BE49-F238E27FC236}">
                <a16:creationId xmlns:a16="http://schemas.microsoft.com/office/drawing/2014/main" id="{7F4CB1F2-70FD-4028-AAC7-107CB730D218}"/>
              </a:ext>
            </a:extLst>
          </p:cNvPr>
          <p:cNvSpPr/>
          <p:nvPr/>
        </p:nvSpPr>
        <p:spPr bwMode="auto">
          <a:xfrm>
            <a:off x="647738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3" name="íṡ1îḋé">
            <a:extLst>
              <a:ext uri="{FF2B5EF4-FFF2-40B4-BE49-F238E27FC236}">
                <a16:creationId xmlns:a16="http://schemas.microsoft.com/office/drawing/2014/main" id="{D1AF90D9-8CED-44F3-AD55-ACE91B4C64D8}"/>
              </a:ext>
            </a:extLst>
          </p:cNvPr>
          <p:cNvSpPr txBox="1"/>
          <p:nvPr/>
        </p:nvSpPr>
        <p:spPr bwMode="auto">
          <a:xfrm>
            <a:off x="647738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D970618-2614-4AF6-AB1C-09DF99FBB494}"/>
              </a:ext>
            </a:extLst>
          </p:cNvPr>
          <p:cNvCxnSpPr/>
          <p:nvPr/>
        </p:nvCxnSpPr>
        <p:spPr>
          <a:xfrm>
            <a:off x="647738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ŝḷiḓè">
            <a:extLst>
              <a:ext uri="{FF2B5EF4-FFF2-40B4-BE49-F238E27FC236}">
                <a16:creationId xmlns:a16="http://schemas.microsoft.com/office/drawing/2014/main" id="{FA24EED8-548A-47A4-ACD1-97B09B0F4607}"/>
              </a:ext>
            </a:extLst>
          </p:cNvPr>
          <p:cNvSpPr/>
          <p:nvPr/>
        </p:nvSpPr>
        <p:spPr bwMode="auto">
          <a:xfrm>
            <a:off x="11046000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ïś1ïdè">
            <a:extLst>
              <a:ext uri="{FF2B5EF4-FFF2-40B4-BE49-F238E27FC236}">
                <a16:creationId xmlns:a16="http://schemas.microsoft.com/office/drawing/2014/main" id="{3A27DCD3-1057-42E8-BC98-C0C54D135738}"/>
              </a:ext>
            </a:extLst>
          </p:cNvPr>
          <p:cNvSpPr/>
          <p:nvPr/>
        </p:nvSpPr>
        <p:spPr bwMode="auto">
          <a:xfrm>
            <a:off x="11046000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išlïdè">
            <a:extLst>
              <a:ext uri="{FF2B5EF4-FFF2-40B4-BE49-F238E27FC236}">
                <a16:creationId xmlns:a16="http://schemas.microsoft.com/office/drawing/2014/main" id="{E57186E9-65CB-48FF-8451-B4619DE10FA0}"/>
              </a:ext>
            </a:extLst>
          </p:cNvPr>
          <p:cNvSpPr/>
          <p:nvPr/>
        </p:nvSpPr>
        <p:spPr bwMode="auto">
          <a:xfrm>
            <a:off x="11046000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09B089-35B2-49F5-B2EF-FBA83EC00E91}"/>
              </a:ext>
            </a:extLst>
          </p:cNvPr>
          <p:cNvCxnSpPr/>
          <p:nvPr/>
        </p:nvCxnSpPr>
        <p:spPr>
          <a:xfrm>
            <a:off x="5646000" y="1134847"/>
            <a:ext cx="0" cy="50087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ṩḷïḓè">
            <a:extLst>
              <a:ext uri="{FF2B5EF4-FFF2-40B4-BE49-F238E27FC236}">
                <a16:creationId xmlns:a16="http://schemas.microsoft.com/office/drawing/2014/main" id="{87065A5E-39B2-434E-B5B8-057F396A48D9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close/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ŝļíďé">
            <a:extLst>
              <a:ext uri="{FF2B5EF4-FFF2-40B4-BE49-F238E27FC236}">
                <a16:creationId xmlns:a16="http://schemas.microsoft.com/office/drawing/2014/main" id="{068BFF4D-B13E-4A53-80A4-3B57BFD0F405}"/>
              </a:ext>
            </a:extLst>
          </p:cNvPr>
          <p:cNvSpPr/>
          <p:nvPr/>
        </p:nvSpPr>
        <p:spPr bwMode="auto">
          <a:xfrm>
            <a:off x="1418001" y="2738347"/>
            <a:ext cx="1827684" cy="1587805"/>
          </a:xfrm>
          <a:custGeom>
            <a:avLst/>
            <a:gdLst>
              <a:gd name="T0" fmla="*/ 188 w 2781"/>
              <a:gd name="T1" fmla="*/ 699 h 2416"/>
              <a:gd name="T2" fmla="*/ 659 w 2781"/>
              <a:gd name="T3" fmla="*/ 2416 h 2416"/>
              <a:gd name="T4" fmla="*/ 2781 w 2781"/>
              <a:gd name="T5" fmla="*/ 1834 h 2416"/>
              <a:gd name="T6" fmla="*/ 2597 w 2781"/>
              <a:gd name="T7" fmla="*/ 1803 h 2416"/>
              <a:gd name="T8" fmla="*/ 680 w 2781"/>
              <a:gd name="T9" fmla="*/ 2327 h 2416"/>
              <a:gd name="T10" fmla="*/ 235 w 2781"/>
              <a:gd name="T11" fmla="*/ 703 h 2416"/>
              <a:gd name="T12" fmla="*/ 188 w 2781"/>
              <a:gd name="T13" fmla="*/ 699 h 2416"/>
              <a:gd name="T14" fmla="*/ 42 w 2781"/>
              <a:gd name="T15" fmla="*/ 0 h 2416"/>
              <a:gd name="T16" fmla="*/ 0 w 2781"/>
              <a:gd name="T17" fmla="*/ 11 h 2416"/>
              <a:gd name="T18" fmla="*/ 117 w 2781"/>
              <a:gd name="T19" fmla="*/ 437 h 2416"/>
              <a:gd name="T20" fmla="*/ 129 w 2781"/>
              <a:gd name="T21" fmla="*/ 319 h 2416"/>
              <a:gd name="T22" fmla="*/ 42 w 2781"/>
              <a:gd name="T23" fmla="*/ 0 h 2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81" h="2416">
                <a:moveTo>
                  <a:pt x="188" y="699"/>
                </a:moveTo>
                <a:lnTo>
                  <a:pt x="659" y="2416"/>
                </a:lnTo>
                <a:lnTo>
                  <a:pt x="2781" y="1834"/>
                </a:lnTo>
                <a:lnTo>
                  <a:pt x="2597" y="1803"/>
                </a:lnTo>
                <a:lnTo>
                  <a:pt x="680" y="2327"/>
                </a:lnTo>
                <a:lnTo>
                  <a:pt x="235" y="703"/>
                </a:lnTo>
                <a:lnTo>
                  <a:pt x="188" y="699"/>
                </a:lnTo>
                <a:moveTo>
                  <a:pt x="42" y="0"/>
                </a:moveTo>
                <a:lnTo>
                  <a:pt x="0" y="11"/>
                </a:lnTo>
                <a:lnTo>
                  <a:pt x="117" y="437"/>
                </a:lnTo>
                <a:lnTo>
                  <a:pt x="129" y="319"/>
                </a:lnTo>
                <a:lnTo>
                  <a:pt x="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ṣ1íďè">
            <a:extLst>
              <a:ext uri="{FF2B5EF4-FFF2-40B4-BE49-F238E27FC236}">
                <a16:creationId xmlns:a16="http://schemas.microsoft.com/office/drawing/2014/main" id="{6DA88D54-6220-4425-9B04-F83534A1EF62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ṩḷîďe">
            <a:extLst>
              <a:ext uri="{FF2B5EF4-FFF2-40B4-BE49-F238E27FC236}">
                <a16:creationId xmlns:a16="http://schemas.microsoft.com/office/drawing/2014/main" id="{6EB38ED5-F95B-4415-AB75-67CFAE1D6855}"/>
              </a:ext>
            </a:extLst>
          </p:cNvPr>
          <p:cNvSpPr/>
          <p:nvPr/>
        </p:nvSpPr>
        <p:spPr bwMode="auto">
          <a:xfrm>
            <a:off x="1431803" y="2096916"/>
            <a:ext cx="2593985" cy="2170745"/>
          </a:xfrm>
          <a:custGeom>
            <a:avLst/>
            <a:gdLst>
              <a:gd name="T0" fmla="*/ 659 w 3947"/>
              <a:gd name="T1" fmla="*/ 3303 h 3303"/>
              <a:gd name="T2" fmla="*/ 0 w 3947"/>
              <a:gd name="T3" fmla="*/ 899 h 3303"/>
              <a:gd name="T4" fmla="*/ 3288 w 3947"/>
              <a:gd name="T5" fmla="*/ 0 h 3303"/>
              <a:gd name="T6" fmla="*/ 3947 w 3947"/>
              <a:gd name="T7" fmla="*/ 2404 h 3303"/>
              <a:gd name="T8" fmla="*/ 659 w 3947"/>
              <a:gd name="T9" fmla="*/ 3303 h 3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3303">
                <a:moveTo>
                  <a:pt x="659" y="3303"/>
                </a:moveTo>
                <a:lnTo>
                  <a:pt x="0" y="899"/>
                </a:lnTo>
                <a:lnTo>
                  <a:pt x="3288" y="0"/>
                </a:lnTo>
                <a:lnTo>
                  <a:pt x="3947" y="2404"/>
                </a:lnTo>
                <a:lnTo>
                  <a:pt x="659" y="330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šḻïde">
            <a:extLst>
              <a:ext uri="{FF2B5EF4-FFF2-40B4-BE49-F238E27FC236}">
                <a16:creationId xmlns:a16="http://schemas.microsoft.com/office/drawing/2014/main" id="{E7F9FFBC-AE0A-41FA-98CB-2C9CD7C67544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ṥlîḋê">
            <a:extLst>
              <a:ext uri="{FF2B5EF4-FFF2-40B4-BE49-F238E27FC236}">
                <a16:creationId xmlns:a16="http://schemas.microsoft.com/office/drawing/2014/main" id="{5A561728-E03C-4A4E-A32E-5D176596E46E}"/>
              </a:ext>
            </a:extLst>
          </p:cNvPr>
          <p:cNvSpPr/>
          <p:nvPr/>
        </p:nvSpPr>
        <p:spPr bwMode="auto">
          <a:xfrm>
            <a:off x="2643029" y="2299992"/>
            <a:ext cx="766300" cy="249081"/>
          </a:xfrm>
          <a:custGeom>
            <a:avLst/>
            <a:gdLst>
              <a:gd name="T0" fmla="*/ 1166 w 1166"/>
              <a:gd name="T1" fmla="*/ 66 h 379"/>
              <a:gd name="T2" fmla="*/ 17 w 1166"/>
              <a:gd name="T3" fmla="*/ 379 h 379"/>
              <a:gd name="T4" fmla="*/ 0 w 1166"/>
              <a:gd name="T5" fmla="*/ 315 h 379"/>
              <a:gd name="T6" fmla="*/ 1147 w 1166"/>
              <a:gd name="T7" fmla="*/ 0 h 379"/>
              <a:gd name="T8" fmla="*/ 1166 w 1166"/>
              <a:gd name="T9" fmla="*/ 66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6" h="379">
                <a:moveTo>
                  <a:pt x="1166" y="66"/>
                </a:moveTo>
                <a:lnTo>
                  <a:pt x="17" y="379"/>
                </a:lnTo>
                <a:lnTo>
                  <a:pt x="0" y="315"/>
                </a:lnTo>
                <a:lnTo>
                  <a:pt x="1147" y="0"/>
                </a:lnTo>
                <a:lnTo>
                  <a:pt x="1166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ṩḻíḋe">
            <a:extLst>
              <a:ext uri="{FF2B5EF4-FFF2-40B4-BE49-F238E27FC236}">
                <a16:creationId xmlns:a16="http://schemas.microsoft.com/office/drawing/2014/main" id="{5A8EA726-6420-4FC6-A57D-0BABF06927C9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ṣľîḑé">
            <a:extLst>
              <a:ext uri="{FF2B5EF4-FFF2-40B4-BE49-F238E27FC236}">
                <a16:creationId xmlns:a16="http://schemas.microsoft.com/office/drawing/2014/main" id="{AB48724A-6AE5-48EB-B819-02EC99E216E8}"/>
              </a:ext>
            </a:extLst>
          </p:cNvPr>
          <p:cNvSpPr/>
          <p:nvPr/>
        </p:nvSpPr>
        <p:spPr bwMode="auto">
          <a:xfrm>
            <a:off x="2783671" y="2399230"/>
            <a:ext cx="646689" cy="195847"/>
          </a:xfrm>
          <a:custGeom>
            <a:avLst/>
            <a:gdLst>
              <a:gd name="T0" fmla="*/ 984 w 984"/>
              <a:gd name="T1" fmla="*/ 32 h 298"/>
              <a:gd name="T2" fmla="*/ 9 w 984"/>
              <a:gd name="T3" fmla="*/ 298 h 298"/>
              <a:gd name="T4" fmla="*/ 0 w 984"/>
              <a:gd name="T5" fmla="*/ 267 h 298"/>
              <a:gd name="T6" fmla="*/ 974 w 984"/>
              <a:gd name="T7" fmla="*/ 0 h 298"/>
              <a:gd name="T8" fmla="*/ 984 w 984"/>
              <a:gd name="T9" fmla="*/ 3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298">
                <a:moveTo>
                  <a:pt x="984" y="32"/>
                </a:moveTo>
                <a:lnTo>
                  <a:pt x="9" y="298"/>
                </a:lnTo>
                <a:lnTo>
                  <a:pt x="0" y="267"/>
                </a:lnTo>
                <a:lnTo>
                  <a:pt x="974" y="0"/>
                </a:lnTo>
                <a:lnTo>
                  <a:pt x="98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şḻïḑé">
            <a:extLst>
              <a:ext uri="{FF2B5EF4-FFF2-40B4-BE49-F238E27FC236}">
                <a16:creationId xmlns:a16="http://schemas.microsoft.com/office/drawing/2014/main" id="{40256F1B-BBC5-4208-A423-772FCBAE7F3D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ṧļîḓê">
            <a:extLst>
              <a:ext uri="{FF2B5EF4-FFF2-40B4-BE49-F238E27FC236}">
                <a16:creationId xmlns:a16="http://schemas.microsoft.com/office/drawing/2014/main" id="{4FA3C001-A334-4116-883B-0D1C9D92BF67}"/>
              </a:ext>
            </a:extLst>
          </p:cNvPr>
          <p:cNvSpPr/>
          <p:nvPr/>
        </p:nvSpPr>
        <p:spPr bwMode="auto">
          <a:xfrm>
            <a:off x="2687062" y="2460350"/>
            <a:ext cx="759728" cy="227393"/>
          </a:xfrm>
          <a:custGeom>
            <a:avLst/>
            <a:gdLst>
              <a:gd name="T0" fmla="*/ 1156 w 1156"/>
              <a:gd name="T1" fmla="*/ 33 h 346"/>
              <a:gd name="T2" fmla="*/ 9 w 1156"/>
              <a:gd name="T3" fmla="*/ 346 h 346"/>
              <a:gd name="T4" fmla="*/ 0 w 1156"/>
              <a:gd name="T5" fmla="*/ 313 h 346"/>
              <a:gd name="T6" fmla="*/ 1147 w 1156"/>
              <a:gd name="T7" fmla="*/ 0 h 346"/>
              <a:gd name="T8" fmla="*/ 1156 w 1156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6">
                <a:moveTo>
                  <a:pt x="1156" y="33"/>
                </a:moveTo>
                <a:lnTo>
                  <a:pt x="9" y="346"/>
                </a:lnTo>
                <a:lnTo>
                  <a:pt x="0" y="313"/>
                </a:lnTo>
                <a:lnTo>
                  <a:pt x="1147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šļíḑè">
            <a:extLst>
              <a:ext uri="{FF2B5EF4-FFF2-40B4-BE49-F238E27FC236}">
                <a16:creationId xmlns:a16="http://schemas.microsoft.com/office/drawing/2014/main" id="{06ACC7A8-4670-45A7-9688-8D6858883E3A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ṣľiḍè">
            <a:extLst>
              <a:ext uri="{FF2B5EF4-FFF2-40B4-BE49-F238E27FC236}">
                <a16:creationId xmlns:a16="http://schemas.microsoft.com/office/drawing/2014/main" id="{7353B5A1-2020-4A09-923D-7C414CBF388F}"/>
              </a:ext>
            </a:extLst>
          </p:cNvPr>
          <p:cNvSpPr/>
          <p:nvPr/>
        </p:nvSpPr>
        <p:spPr bwMode="auto">
          <a:xfrm>
            <a:off x="2702835" y="2520813"/>
            <a:ext cx="760385" cy="228050"/>
          </a:xfrm>
          <a:custGeom>
            <a:avLst/>
            <a:gdLst>
              <a:gd name="T0" fmla="*/ 1157 w 1157"/>
              <a:gd name="T1" fmla="*/ 33 h 347"/>
              <a:gd name="T2" fmla="*/ 10 w 1157"/>
              <a:gd name="T3" fmla="*/ 347 h 347"/>
              <a:gd name="T4" fmla="*/ 0 w 1157"/>
              <a:gd name="T5" fmla="*/ 314 h 347"/>
              <a:gd name="T6" fmla="*/ 1149 w 1157"/>
              <a:gd name="T7" fmla="*/ 0 h 347"/>
              <a:gd name="T8" fmla="*/ 1157 w 1157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7">
                <a:moveTo>
                  <a:pt x="1157" y="33"/>
                </a:moveTo>
                <a:lnTo>
                  <a:pt x="10" y="347"/>
                </a:lnTo>
                <a:lnTo>
                  <a:pt x="0" y="314"/>
                </a:lnTo>
                <a:lnTo>
                  <a:pt x="1149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ş1îḓè">
            <a:extLst>
              <a:ext uri="{FF2B5EF4-FFF2-40B4-BE49-F238E27FC236}">
                <a16:creationId xmlns:a16="http://schemas.microsoft.com/office/drawing/2014/main" id="{269AE2D5-D33B-47A8-B83F-CF0A16BECCE2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líḑe">
            <a:extLst>
              <a:ext uri="{FF2B5EF4-FFF2-40B4-BE49-F238E27FC236}">
                <a16:creationId xmlns:a16="http://schemas.microsoft.com/office/drawing/2014/main" id="{4CE6D343-F79F-478D-A86F-92200E943B01}"/>
              </a:ext>
            </a:extLst>
          </p:cNvPr>
          <p:cNvSpPr/>
          <p:nvPr/>
        </p:nvSpPr>
        <p:spPr bwMode="auto">
          <a:xfrm>
            <a:off x="2719923" y="2581932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9 w 1157"/>
              <a:gd name="T3" fmla="*/ 346 h 346"/>
              <a:gd name="T4" fmla="*/ 0 w 1157"/>
              <a:gd name="T5" fmla="*/ 315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9" y="346"/>
                </a:lnTo>
                <a:lnTo>
                  <a:pt x="0" y="315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ŝḻîḋè">
            <a:extLst>
              <a:ext uri="{FF2B5EF4-FFF2-40B4-BE49-F238E27FC236}">
                <a16:creationId xmlns:a16="http://schemas.microsoft.com/office/drawing/2014/main" id="{C595D5CC-D535-4D5E-BA29-66521B54348A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sḷiḓè">
            <a:extLst>
              <a:ext uri="{FF2B5EF4-FFF2-40B4-BE49-F238E27FC236}">
                <a16:creationId xmlns:a16="http://schemas.microsoft.com/office/drawing/2014/main" id="{C5808560-FB67-4A28-80AF-90B2AC2C5318}"/>
              </a:ext>
            </a:extLst>
          </p:cNvPr>
          <p:cNvSpPr/>
          <p:nvPr/>
        </p:nvSpPr>
        <p:spPr bwMode="auto">
          <a:xfrm>
            <a:off x="2737010" y="2643710"/>
            <a:ext cx="760385" cy="226736"/>
          </a:xfrm>
          <a:custGeom>
            <a:avLst/>
            <a:gdLst>
              <a:gd name="T0" fmla="*/ 1157 w 1157"/>
              <a:gd name="T1" fmla="*/ 31 h 345"/>
              <a:gd name="T2" fmla="*/ 8 w 1157"/>
              <a:gd name="T3" fmla="*/ 345 h 345"/>
              <a:gd name="T4" fmla="*/ 0 w 1157"/>
              <a:gd name="T5" fmla="*/ 313 h 345"/>
              <a:gd name="T6" fmla="*/ 1148 w 1157"/>
              <a:gd name="T7" fmla="*/ 0 h 345"/>
              <a:gd name="T8" fmla="*/ 1157 w 1157"/>
              <a:gd name="T9" fmla="*/ 3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5">
                <a:moveTo>
                  <a:pt x="1157" y="31"/>
                </a:moveTo>
                <a:lnTo>
                  <a:pt x="8" y="345"/>
                </a:lnTo>
                <a:lnTo>
                  <a:pt x="0" y="313"/>
                </a:lnTo>
                <a:lnTo>
                  <a:pt x="1148" y="0"/>
                </a:lnTo>
                <a:lnTo>
                  <a:pt x="1157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1ïḋê">
            <a:extLst>
              <a:ext uri="{FF2B5EF4-FFF2-40B4-BE49-F238E27FC236}">
                <a16:creationId xmlns:a16="http://schemas.microsoft.com/office/drawing/2014/main" id="{6C20A970-D7DD-4D3A-9A1C-26030188F742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ļîḑé">
            <a:extLst>
              <a:ext uri="{FF2B5EF4-FFF2-40B4-BE49-F238E27FC236}">
                <a16:creationId xmlns:a16="http://schemas.microsoft.com/office/drawing/2014/main" id="{4F2F1E50-C214-46C5-90E2-183ADFA0483C}"/>
              </a:ext>
            </a:extLst>
          </p:cNvPr>
          <p:cNvSpPr/>
          <p:nvPr/>
        </p:nvSpPr>
        <p:spPr bwMode="auto">
          <a:xfrm>
            <a:off x="2754754" y="2707458"/>
            <a:ext cx="760385" cy="227393"/>
          </a:xfrm>
          <a:custGeom>
            <a:avLst/>
            <a:gdLst>
              <a:gd name="T0" fmla="*/ 1157 w 1157"/>
              <a:gd name="T1" fmla="*/ 33 h 346"/>
              <a:gd name="T2" fmla="*/ 8 w 1157"/>
              <a:gd name="T3" fmla="*/ 346 h 346"/>
              <a:gd name="T4" fmla="*/ 0 w 1157"/>
              <a:gd name="T5" fmla="*/ 313 h 346"/>
              <a:gd name="T6" fmla="*/ 1148 w 1157"/>
              <a:gd name="T7" fmla="*/ 0 h 346"/>
              <a:gd name="T8" fmla="*/ 1157 w 1157"/>
              <a:gd name="T9" fmla="*/ 3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7" h="346">
                <a:moveTo>
                  <a:pt x="1157" y="33"/>
                </a:moveTo>
                <a:lnTo>
                  <a:pt x="8" y="346"/>
                </a:lnTo>
                <a:lnTo>
                  <a:pt x="0" y="313"/>
                </a:lnTo>
                <a:lnTo>
                  <a:pt x="1148" y="0"/>
                </a:lnTo>
                <a:lnTo>
                  <a:pt x="1157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š1íde">
            <a:extLst>
              <a:ext uri="{FF2B5EF4-FFF2-40B4-BE49-F238E27FC236}">
                <a16:creationId xmlns:a16="http://schemas.microsoft.com/office/drawing/2014/main" id="{0FB65969-570E-4F20-8FA1-447D3049888A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ľíḋê">
            <a:extLst>
              <a:ext uri="{FF2B5EF4-FFF2-40B4-BE49-F238E27FC236}">
                <a16:creationId xmlns:a16="http://schemas.microsoft.com/office/drawing/2014/main" id="{032803C6-1237-4A86-98B9-3ED1C0474FC4}"/>
              </a:ext>
            </a:extLst>
          </p:cNvPr>
          <p:cNvSpPr/>
          <p:nvPr/>
        </p:nvSpPr>
        <p:spPr bwMode="auto">
          <a:xfrm>
            <a:off x="2771841" y="2767921"/>
            <a:ext cx="759728" cy="228050"/>
          </a:xfrm>
          <a:custGeom>
            <a:avLst/>
            <a:gdLst>
              <a:gd name="T0" fmla="*/ 1156 w 1156"/>
              <a:gd name="T1" fmla="*/ 33 h 347"/>
              <a:gd name="T2" fmla="*/ 8 w 1156"/>
              <a:gd name="T3" fmla="*/ 347 h 347"/>
              <a:gd name="T4" fmla="*/ 0 w 1156"/>
              <a:gd name="T5" fmla="*/ 315 h 347"/>
              <a:gd name="T6" fmla="*/ 1146 w 1156"/>
              <a:gd name="T7" fmla="*/ 0 h 347"/>
              <a:gd name="T8" fmla="*/ 1156 w 1156"/>
              <a:gd name="T9" fmla="*/ 3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347">
                <a:moveTo>
                  <a:pt x="1156" y="33"/>
                </a:moveTo>
                <a:lnTo>
                  <a:pt x="8" y="347"/>
                </a:lnTo>
                <a:lnTo>
                  <a:pt x="0" y="315"/>
                </a:lnTo>
                <a:lnTo>
                  <a:pt x="1146" y="0"/>
                </a:lnTo>
                <a:lnTo>
                  <a:pt x="1156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ṥľïďè">
            <a:extLst>
              <a:ext uri="{FF2B5EF4-FFF2-40B4-BE49-F238E27FC236}">
                <a16:creationId xmlns:a16="http://schemas.microsoft.com/office/drawing/2014/main" id="{68368D79-343C-4DB3-8B37-C5AD8584AADC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$lîdè">
            <a:extLst>
              <a:ext uri="{FF2B5EF4-FFF2-40B4-BE49-F238E27FC236}">
                <a16:creationId xmlns:a16="http://schemas.microsoft.com/office/drawing/2014/main" id="{F4C988AA-8E8A-4A25-8DF1-9D4E6AA93120}"/>
              </a:ext>
            </a:extLst>
          </p:cNvPr>
          <p:cNvSpPr/>
          <p:nvPr/>
        </p:nvSpPr>
        <p:spPr bwMode="auto">
          <a:xfrm>
            <a:off x="2788272" y="2882275"/>
            <a:ext cx="566510" cy="174159"/>
          </a:xfrm>
          <a:custGeom>
            <a:avLst/>
            <a:gdLst>
              <a:gd name="T0" fmla="*/ 862 w 862"/>
              <a:gd name="T1" fmla="*/ 33 h 265"/>
              <a:gd name="T2" fmla="*/ 9 w 862"/>
              <a:gd name="T3" fmla="*/ 265 h 265"/>
              <a:gd name="T4" fmla="*/ 0 w 862"/>
              <a:gd name="T5" fmla="*/ 234 h 265"/>
              <a:gd name="T6" fmla="*/ 852 w 862"/>
              <a:gd name="T7" fmla="*/ 0 h 265"/>
              <a:gd name="T8" fmla="*/ 862 w 862"/>
              <a:gd name="T9" fmla="*/ 3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2" h="265">
                <a:moveTo>
                  <a:pt x="862" y="33"/>
                </a:moveTo>
                <a:lnTo>
                  <a:pt x="9" y="265"/>
                </a:lnTo>
                <a:lnTo>
                  <a:pt x="0" y="234"/>
                </a:lnTo>
                <a:lnTo>
                  <a:pt x="852" y="0"/>
                </a:lnTo>
                <a:lnTo>
                  <a:pt x="862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ŝľídè">
            <a:extLst>
              <a:ext uri="{FF2B5EF4-FFF2-40B4-BE49-F238E27FC236}">
                <a16:creationId xmlns:a16="http://schemas.microsoft.com/office/drawing/2014/main" id="{80413720-929D-4027-AD94-7B3E61D08EEA}"/>
              </a:ext>
            </a:extLst>
          </p:cNvPr>
          <p:cNvSpPr/>
          <p:nvPr/>
        </p:nvSpPr>
        <p:spPr bwMode="auto">
          <a:xfrm>
            <a:off x="2097550" y="3879253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ŝ1íḋè">
            <a:extLst>
              <a:ext uri="{FF2B5EF4-FFF2-40B4-BE49-F238E27FC236}">
                <a16:creationId xmlns:a16="http://schemas.microsoft.com/office/drawing/2014/main" id="{C4522074-13B1-46BC-B87C-BF493451879A}"/>
              </a:ext>
            </a:extLst>
          </p:cNvPr>
          <p:cNvSpPr/>
          <p:nvPr/>
        </p:nvSpPr>
        <p:spPr bwMode="auto">
          <a:xfrm>
            <a:off x="2207303" y="3848365"/>
            <a:ext cx="131441" cy="55205"/>
          </a:xfrm>
          <a:custGeom>
            <a:avLst/>
            <a:gdLst>
              <a:gd name="T0" fmla="*/ 200 w 200"/>
              <a:gd name="T1" fmla="*/ 33 h 84"/>
              <a:gd name="T2" fmla="*/ 8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8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S1îḑé">
            <a:extLst>
              <a:ext uri="{FF2B5EF4-FFF2-40B4-BE49-F238E27FC236}">
                <a16:creationId xmlns:a16="http://schemas.microsoft.com/office/drawing/2014/main" id="{CEA4F791-4714-4F75-8647-94E6FBE88DAB}"/>
              </a:ext>
            </a:extLst>
          </p:cNvPr>
          <p:cNvSpPr/>
          <p:nvPr/>
        </p:nvSpPr>
        <p:spPr bwMode="auto">
          <a:xfrm>
            <a:off x="2121867" y="3969290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ś1iḑé">
            <a:extLst>
              <a:ext uri="{FF2B5EF4-FFF2-40B4-BE49-F238E27FC236}">
                <a16:creationId xmlns:a16="http://schemas.microsoft.com/office/drawing/2014/main" id="{9C9A28B8-02D1-4C02-9334-0454130FDB10}"/>
              </a:ext>
            </a:extLst>
          </p:cNvPr>
          <p:cNvSpPr/>
          <p:nvPr/>
        </p:nvSpPr>
        <p:spPr bwMode="auto">
          <a:xfrm>
            <a:off x="2231619" y="3894369"/>
            <a:ext cx="292456" cy="99238"/>
          </a:xfrm>
          <a:custGeom>
            <a:avLst/>
            <a:gdLst>
              <a:gd name="T0" fmla="*/ 445 w 445"/>
              <a:gd name="T1" fmla="*/ 33 h 151"/>
              <a:gd name="T2" fmla="*/ 8 w 445"/>
              <a:gd name="T3" fmla="*/ 151 h 151"/>
              <a:gd name="T4" fmla="*/ 0 w 445"/>
              <a:gd name="T5" fmla="*/ 120 h 151"/>
              <a:gd name="T6" fmla="*/ 435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8" y="151"/>
                </a:lnTo>
                <a:lnTo>
                  <a:pt x="0" y="120"/>
                </a:lnTo>
                <a:lnTo>
                  <a:pt x="435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śliḓè">
            <a:extLst>
              <a:ext uri="{FF2B5EF4-FFF2-40B4-BE49-F238E27FC236}">
                <a16:creationId xmlns:a16="http://schemas.microsoft.com/office/drawing/2014/main" id="{97C9D011-390C-443E-A278-D4451D74E617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šḻîdè">
            <a:extLst>
              <a:ext uri="{FF2B5EF4-FFF2-40B4-BE49-F238E27FC236}">
                <a16:creationId xmlns:a16="http://schemas.microsoft.com/office/drawing/2014/main" id="{EB02484B-7FE0-4315-A6FD-B484A783EA04}"/>
              </a:ext>
            </a:extLst>
          </p:cNvPr>
          <p:cNvSpPr/>
          <p:nvPr/>
        </p:nvSpPr>
        <p:spPr bwMode="auto">
          <a:xfrm>
            <a:off x="2339401" y="3730725"/>
            <a:ext cx="125526" cy="53891"/>
          </a:xfrm>
          <a:custGeom>
            <a:avLst/>
            <a:gdLst>
              <a:gd name="T0" fmla="*/ 191 w 191"/>
              <a:gd name="T1" fmla="*/ 32 h 82"/>
              <a:gd name="T2" fmla="*/ 10 w 191"/>
              <a:gd name="T3" fmla="*/ 82 h 82"/>
              <a:gd name="T4" fmla="*/ 0 w 191"/>
              <a:gd name="T5" fmla="*/ 50 h 82"/>
              <a:gd name="T6" fmla="*/ 183 w 191"/>
              <a:gd name="T7" fmla="*/ 0 h 82"/>
              <a:gd name="T8" fmla="*/ 191 w 191"/>
              <a:gd name="T9" fmla="*/ 3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2">
                <a:moveTo>
                  <a:pt x="191" y="32"/>
                </a:moveTo>
                <a:lnTo>
                  <a:pt x="10" y="82"/>
                </a:lnTo>
                <a:lnTo>
                  <a:pt x="0" y="50"/>
                </a:lnTo>
                <a:lnTo>
                  <a:pt x="183" y="0"/>
                </a:lnTo>
                <a:lnTo>
                  <a:pt x="191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$1ïḓé">
            <a:extLst>
              <a:ext uri="{FF2B5EF4-FFF2-40B4-BE49-F238E27FC236}">
                <a16:creationId xmlns:a16="http://schemas.microsoft.com/office/drawing/2014/main" id="{C653DBB1-59E2-4034-B6B0-7C562C412C39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şľiḑê">
            <a:extLst>
              <a:ext uri="{FF2B5EF4-FFF2-40B4-BE49-F238E27FC236}">
                <a16:creationId xmlns:a16="http://schemas.microsoft.com/office/drawing/2014/main" id="{FBD732B7-E568-4B53-9615-C979CDBAC2D2}"/>
              </a:ext>
            </a:extLst>
          </p:cNvPr>
          <p:cNvSpPr/>
          <p:nvPr/>
        </p:nvSpPr>
        <p:spPr bwMode="auto">
          <a:xfrm>
            <a:off x="1895131" y="3437612"/>
            <a:ext cx="118296" cy="366063"/>
          </a:xfrm>
          <a:custGeom>
            <a:avLst/>
            <a:gdLst>
              <a:gd name="T0" fmla="*/ 180 w 180"/>
              <a:gd name="T1" fmla="*/ 550 h 557"/>
              <a:gd name="T2" fmla="*/ 151 w 180"/>
              <a:gd name="T3" fmla="*/ 557 h 557"/>
              <a:gd name="T4" fmla="*/ 0 w 180"/>
              <a:gd name="T5" fmla="*/ 8 h 557"/>
              <a:gd name="T6" fmla="*/ 28 w 180"/>
              <a:gd name="T7" fmla="*/ 0 h 557"/>
              <a:gd name="T8" fmla="*/ 180 w 180"/>
              <a:gd name="T9" fmla="*/ 55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57">
                <a:moveTo>
                  <a:pt x="180" y="550"/>
                </a:moveTo>
                <a:lnTo>
                  <a:pt x="151" y="557"/>
                </a:lnTo>
                <a:lnTo>
                  <a:pt x="0" y="8"/>
                </a:lnTo>
                <a:lnTo>
                  <a:pt x="28" y="0"/>
                </a:lnTo>
                <a:lnTo>
                  <a:pt x="180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sḷîḑê">
            <a:extLst>
              <a:ext uri="{FF2B5EF4-FFF2-40B4-BE49-F238E27FC236}">
                <a16:creationId xmlns:a16="http://schemas.microsoft.com/office/drawing/2014/main" id="{1521BB0E-0639-489C-9D1D-AFBE9E332841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Slîḓê">
            <a:extLst>
              <a:ext uri="{FF2B5EF4-FFF2-40B4-BE49-F238E27FC236}">
                <a16:creationId xmlns:a16="http://schemas.microsoft.com/office/drawing/2014/main" id="{533CC0E0-7C72-4D64-97EF-5B33A72F294E}"/>
              </a:ext>
            </a:extLst>
          </p:cNvPr>
          <p:cNvSpPr/>
          <p:nvPr/>
        </p:nvSpPr>
        <p:spPr bwMode="auto">
          <a:xfrm>
            <a:off x="1954280" y="3578911"/>
            <a:ext cx="77550" cy="220164"/>
          </a:xfrm>
          <a:custGeom>
            <a:avLst/>
            <a:gdLst>
              <a:gd name="T0" fmla="*/ 118 w 118"/>
              <a:gd name="T1" fmla="*/ 326 h 335"/>
              <a:gd name="T2" fmla="*/ 90 w 118"/>
              <a:gd name="T3" fmla="*/ 335 h 335"/>
              <a:gd name="T4" fmla="*/ 0 w 118"/>
              <a:gd name="T5" fmla="*/ 8 h 335"/>
              <a:gd name="T6" fmla="*/ 28 w 118"/>
              <a:gd name="T7" fmla="*/ 0 h 335"/>
              <a:gd name="T8" fmla="*/ 118 w 118"/>
              <a:gd name="T9" fmla="*/ 32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335">
                <a:moveTo>
                  <a:pt x="118" y="326"/>
                </a:moveTo>
                <a:lnTo>
                  <a:pt x="90" y="335"/>
                </a:lnTo>
                <a:lnTo>
                  <a:pt x="0" y="8"/>
                </a:lnTo>
                <a:lnTo>
                  <a:pt x="28" y="0"/>
                </a:lnTo>
                <a:lnTo>
                  <a:pt x="118" y="3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ṡḻîdè">
            <a:extLst>
              <a:ext uri="{FF2B5EF4-FFF2-40B4-BE49-F238E27FC236}">
                <a16:creationId xmlns:a16="http://schemas.microsoft.com/office/drawing/2014/main" id="{481EFA3E-2C50-46E5-99B9-775C525AB90F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ŝḻïďè">
            <a:extLst>
              <a:ext uri="{FF2B5EF4-FFF2-40B4-BE49-F238E27FC236}">
                <a16:creationId xmlns:a16="http://schemas.microsoft.com/office/drawing/2014/main" id="{292F9134-E236-4563-9741-921B2060B8CA}"/>
              </a:ext>
            </a:extLst>
          </p:cNvPr>
          <p:cNvSpPr/>
          <p:nvPr/>
        </p:nvSpPr>
        <p:spPr bwMode="auto">
          <a:xfrm>
            <a:off x="1978596" y="3475730"/>
            <a:ext cx="101867" cy="308886"/>
          </a:xfrm>
          <a:custGeom>
            <a:avLst/>
            <a:gdLst>
              <a:gd name="T0" fmla="*/ 155 w 155"/>
              <a:gd name="T1" fmla="*/ 463 h 470"/>
              <a:gd name="T2" fmla="*/ 127 w 155"/>
              <a:gd name="T3" fmla="*/ 470 h 470"/>
              <a:gd name="T4" fmla="*/ 0 w 155"/>
              <a:gd name="T5" fmla="*/ 7 h 470"/>
              <a:gd name="T6" fmla="*/ 28 w 155"/>
              <a:gd name="T7" fmla="*/ 0 h 470"/>
              <a:gd name="T8" fmla="*/ 155 w 155"/>
              <a:gd name="T9" fmla="*/ 463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470">
                <a:moveTo>
                  <a:pt x="155" y="463"/>
                </a:moveTo>
                <a:lnTo>
                  <a:pt x="127" y="470"/>
                </a:lnTo>
                <a:lnTo>
                  <a:pt x="0" y="7"/>
                </a:lnTo>
                <a:lnTo>
                  <a:pt x="28" y="0"/>
                </a:lnTo>
                <a:lnTo>
                  <a:pt x="155" y="4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$ļíḍé">
            <a:extLst>
              <a:ext uri="{FF2B5EF4-FFF2-40B4-BE49-F238E27FC236}">
                <a16:creationId xmlns:a16="http://schemas.microsoft.com/office/drawing/2014/main" id="{D704FD18-E89C-4472-99AD-E2A55B32FAAC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ṡḷídé">
            <a:extLst>
              <a:ext uri="{FF2B5EF4-FFF2-40B4-BE49-F238E27FC236}">
                <a16:creationId xmlns:a16="http://schemas.microsoft.com/office/drawing/2014/main" id="{A0E90B46-1A74-4802-95EA-0F4F3584628B}"/>
              </a:ext>
            </a:extLst>
          </p:cNvPr>
          <p:cNvSpPr/>
          <p:nvPr/>
        </p:nvSpPr>
        <p:spPr bwMode="auto">
          <a:xfrm>
            <a:off x="2009484" y="3515162"/>
            <a:ext cx="90037" cy="264854"/>
          </a:xfrm>
          <a:custGeom>
            <a:avLst/>
            <a:gdLst>
              <a:gd name="T0" fmla="*/ 137 w 137"/>
              <a:gd name="T1" fmla="*/ 395 h 403"/>
              <a:gd name="T2" fmla="*/ 108 w 137"/>
              <a:gd name="T3" fmla="*/ 403 h 403"/>
              <a:gd name="T4" fmla="*/ 0 w 137"/>
              <a:gd name="T5" fmla="*/ 9 h 403"/>
              <a:gd name="T6" fmla="*/ 28 w 137"/>
              <a:gd name="T7" fmla="*/ 0 h 403"/>
              <a:gd name="T8" fmla="*/ 137 w 137"/>
              <a:gd name="T9" fmla="*/ 39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3">
                <a:moveTo>
                  <a:pt x="137" y="395"/>
                </a:moveTo>
                <a:lnTo>
                  <a:pt x="108" y="403"/>
                </a:lnTo>
                <a:lnTo>
                  <a:pt x="0" y="9"/>
                </a:lnTo>
                <a:lnTo>
                  <a:pt x="28" y="0"/>
                </a:lnTo>
                <a:lnTo>
                  <a:pt x="137" y="3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ṧliḍe">
            <a:extLst>
              <a:ext uri="{FF2B5EF4-FFF2-40B4-BE49-F238E27FC236}">
                <a16:creationId xmlns:a16="http://schemas.microsoft.com/office/drawing/2014/main" id="{3D399444-1C41-49D8-AC56-CF2319AA2B3B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Sľiḑè">
            <a:extLst>
              <a:ext uri="{FF2B5EF4-FFF2-40B4-BE49-F238E27FC236}">
                <a16:creationId xmlns:a16="http://schemas.microsoft.com/office/drawing/2014/main" id="{A371C030-2D9A-483E-9B00-2F3EC35DA542}"/>
              </a:ext>
            </a:extLst>
          </p:cNvPr>
          <p:cNvSpPr/>
          <p:nvPr/>
        </p:nvSpPr>
        <p:spPr bwMode="auto">
          <a:xfrm>
            <a:off x="2083092" y="3592055"/>
            <a:ext cx="65064" cy="174816"/>
          </a:xfrm>
          <a:custGeom>
            <a:avLst/>
            <a:gdLst>
              <a:gd name="T0" fmla="*/ 99 w 99"/>
              <a:gd name="T1" fmla="*/ 258 h 266"/>
              <a:gd name="T2" fmla="*/ 70 w 99"/>
              <a:gd name="T3" fmla="*/ 266 h 266"/>
              <a:gd name="T4" fmla="*/ 0 w 99"/>
              <a:gd name="T5" fmla="*/ 8 h 266"/>
              <a:gd name="T6" fmla="*/ 29 w 99"/>
              <a:gd name="T7" fmla="*/ 0 h 266"/>
              <a:gd name="T8" fmla="*/ 99 w 99"/>
              <a:gd name="T9" fmla="*/ 25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6">
                <a:moveTo>
                  <a:pt x="99" y="258"/>
                </a:moveTo>
                <a:lnTo>
                  <a:pt x="70" y="266"/>
                </a:lnTo>
                <a:lnTo>
                  <a:pt x="0" y="8"/>
                </a:lnTo>
                <a:lnTo>
                  <a:pt x="29" y="0"/>
                </a:lnTo>
                <a:lnTo>
                  <a:pt x="99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Sḻiḓê">
            <a:extLst>
              <a:ext uri="{FF2B5EF4-FFF2-40B4-BE49-F238E27FC236}">
                <a16:creationId xmlns:a16="http://schemas.microsoft.com/office/drawing/2014/main" id="{9B430CCF-4977-475E-B242-90B1F56AC8AC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ṡlídè">
            <a:extLst>
              <a:ext uri="{FF2B5EF4-FFF2-40B4-BE49-F238E27FC236}">
                <a16:creationId xmlns:a16="http://schemas.microsoft.com/office/drawing/2014/main" id="{E48ECD3D-39E3-4B30-8794-75438841E3A8}"/>
              </a:ext>
            </a:extLst>
          </p:cNvPr>
          <p:cNvSpPr/>
          <p:nvPr/>
        </p:nvSpPr>
        <p:spPr bwMode="auto">
          <a:xfrm>
            <a:off x="2091636" y="3550651"/>
            <a:ext cx="74921" cy="210963"/>
          </a:xfrm>
          <a:custGeom>
            <a:avLst/>
            <a:gdLst>
              <a:gd name="T0" fmla="*/ 114 w 114"/>
              <a:gd name="T1" fmla="*/ 314 h 321"/>
              <a:gd name="T2" fmla="*/ 86 w 114"/>
              <a:gd name="T3" fmla="*/ 321 h 321"/>
              <a:gd name="T4" fmla="*/ 0 w 114"/>
              <a:gd name="T5" fmla="*/ 7 h 321"/>
              <a:gd name="T6" fmla="*/ 29 w 114"/>
              <a:gd name="T7" fmla="*/ 0 h 321"/>
              <a:gd name="T8" fmla="*/ 114 w 114"/>
              <a:gd name="T9" fmla="*/ 3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21">
                <a:moveTo>
                  <a:pt x="114" y="314"/>
                </a:moveTo>
                <a:lnTo>
                  <a:pt x="86" y="321"/>
                </a:lnTo>
                <a:lnTo>
                  <a:pt x="0" y="7"/>
                </a:lnTo>
                <a:lnTo>
                  <a:pt x="29" y="0"/>
                </a:lnTo>
                <a:lnTo>
                  <a:pt x="114" y="3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šļîḍè">
            <a:extLst>
              <a:ext uri="{FF2B5EF4-FFF2-40B4-BE49-F238E27FC236}">
                <a16:creationId xmlns:a16="http://schemas.microsoft.com/office/drawing/2014/main" id="{2788C106-CB26-42C4-BFFB-E14AA926DE4E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şlídè">
            <a:extLst>
              <a:ext uri="{FF2B5EF4-FFF2-40B4-BE49-F238E27FC236}">
                <a16:creationId xmlns:a16="http://schemas.microsoft.com/office/drawing/2014/main" id="{C0B97D92-55D3-45DD-BF78-9309D582DADA}"/>
              </a:ext>
            </a:extLst>
          </p:cNvPr>
          <p:cNvSpPr/>
          <p:nvPr/>
        </p:nvSpPr>
        <p:spPr bwMode="auto">
          <a:xfrm>
            <a:off x="2131068" y="3502018"/>
            <a:ext cx="84779" cy="246452"/>
          </a:xfrm>
          <a:custGeom>
            <a:avLst/>
            <a:gdLst>
              <a:gd name="T0" fmla="*/ 129 w 129"/>
              <a:gd name="T1" fmla="*/ 366 h 375"/>
              <a:gd name="T2" fmla="*/ 100 w 129"/>
              <a:gd name="T3" fmla="*/ 375 h 375"/>
              <a:gd name="T4" fmla="*/ 0 w 129"/>
              <a:gd name="T5" fmla="*/ 9 h 375"/>
              <a:gd name="T6" fmla="*/ 29 w 129"/>
              <a:gd name="T7" fmla="*/ 0 h 375"/>
              <a:gd name="T8" fmla="*/ 129 w 129"/>
              <a:gd name="T9" fmla="*/ 36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375">
                <a:moveTo>
                  <a:pt x="129" y="366"/>
                </a:moveTo>
                <a:lnTo>
                  <a:pt x="100" y="375"/>
                </a:lnTo>
                <a:lnTo>
                  <a:pt x="0" y="9"/>
                </a:lnTo>
                <a:lnTo>
                  <a:pt x="29" y="0"/>
                </a:lnTo>
                <a:lnTo>
                  <a:pt x="129" y="3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śľïḓê">
            <a:extLst>
              <a:ext uri="{FF2B5EF4-FFF2-40B4-BE49-F238E27FC236}">
                <a16:creationId xmlns:a16="http://schemas.microsoft.com/office/drawing/2014/main" id="{35727FB3-B34B-494E-B82F-EC3029C38C9A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ṩļiḓè">
            <a:extLst>
              <a:ext uri="{FF2B5EF4-FFF2-40B4-BE49-F238E27FC236}">
                <a16:creationId xmlns:a16="http://schemas.microsoft.com/office/drawing/2014/main" id="{3DD8EE41-1A70-4982-B8FB-75CCD60088AF}"/>
              </a:ext>
            </a:extLst>
          </p:cNvPr>
          <p:cNvSpPr/>
          <p:nvPr/>
        </p:nvSpPr>
        <p:spPr bwMode="auto">
          <a:xfrm>
            <a:off x="2198102" y="3672234"/>
            <a:ext cx="37461" cy="70321"/>
          </a:xfrm>
          <a:custGeom>
            <a:avLst/>
            <a:gdLst>
              <a:gd name="T0" fmla="*/ 57 w 57"/>
              <a:gd name="T1" fmla="*/ 100 h 107"/>
              <a:gd name="T2" fmla="*/ 27 w 57"/>
              <a:gd name="T3" fmla="*/ 107 h 107"/>
              <a:gd name="T4" fmla="*/ 0 w 57"/>
              <a:gd name="T5" fmla="*/ 9 h 107"/>
              <a:gd name="T6" fmla="*/ 28 w 57"/>
              <a:gd name="T7" fmla="*/ 0 h 107"/>
              <a:gd name="T8" fmla="*/ 57 w 57"/>
              <a:gd name="T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07">
                <a:moveTo>
                  <a:pt x="57" y="100"/>
                </a:moveTo>
                <a:lnTo>
                  <a:pt x="27" y="107"/>
                </a:lnTo>
                <a:lnTo>
                  <a:pt x="0" y="9"/>
                </a:lnTo>
                <a:lnTo>
                  <a:pt x="28" y="0"/>
                </a:lnTo>
                <a:lnTo>
                  <a:pt x="57" y="1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śļiḋé">
            <a:extLst>
              <a:ext uri="{FF2B5EF4-FFF2-40B4-BE49-F238E27FC236}">
                <a16:creationId xmlns:a16="http://schemas.microsoft.com/office/drawing/2014/main" id="{E2AFAE04-4069-4DB9-9568-CD659129B04E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śḷïďè">
            <a:extLst>
              <a:ext uri="{FF2B5EF4-FFF2-40B4-BE49-F238E27FC236}">
                <a16:creationId xmlns:a16="http://schemas.microsoft.com/office/drawing/2014/main" id="{F6FFC9F2-AFDE-495C-8BF2-E36994BE72B5}"/>
              </a:ext>
            </a:extLst>
          </p:cNvPr>
          <p:cNvSpPr/>
          <p:nvPr/>
        </p:nvSpPr>
        <p:spPr bwMode="auto">
          <a:xfrm>
            <a:off x="2177072" y="3404752"/>
            <a:ext cx="107124" cy="324659"/>
          </a:xfrm>
          <a:custGeom>
            <a:avLst/>
            <a:gdLst>
              <a:gd name="T0" fmla="*/ 163 w 163"/>
              <a:gd name="T1" fmla="*/ 487 h 494"/>
              <a:gd name="T2" fmla="*/ 134 w 163"/>
              <a:gd name="T3" fmla="*/ 494 h 494"/>
              <a:gd name="T4" fmla="*/ 0 w 163"/>
              <a:gd name="T5" fmla="*/ 9 h 494"/>
              <a:gd name="T6" fmla="*/ 29 w 163"/>
              <a:gd name="T7" fmla="*/ 0 h 494"/>
              <a:gd name="T8" fmla="*/ 163 w 163"/>
              <a:gd name="T9" fmla="*/ 487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494">
                <a:moveTo>
                  <a:pt x="163" y="487"/>
                </a:moveTo>
                <a:lnTo>
                  <a:pt x="134" y="494"/>
                </a:lnTo>
                <a:lnTo>
                  <a:pt x="0" y="9"/>
                </a:lnTo>
                <a:lnTo>
                  <a:pt x="29" y="0"/>
                </a:lnTo>
                <a:lnTo>
                  <a:pt x="163" y="4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ṥļïdé">
            <a:extLst>
              <a:ext uri="{FF2B5EF4-FFF2-40B4-BE49-F238E27FC236}">
                <a16:creationId xmlns:a16="http://schemas.microsoft.com/office/drawing/2014/main" id="{0BF5A734-94F6-40BF-A36A-65ECBA7FAB23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ṩ1îďè">
            <a:extLst>
              <a:ext uri="{FF2B5EF4-FFF2-40B4-BE49-F238E27FC236}">
                <a16:creationId xmlns:a16="http://schemas.microsoft.com/office/drawing/2014/main" id="{FCA0E4DA-26E8-461D-8A38-031D5AF5A32F}"/>
              </a:ext>
            </a:extLst>
          </p:cNvPr>
          <p:cNvSpPr/>
          <p:nvPr/>
        </p:nvSpPr>
        <p:spPr bwMode="auto">
          <a:xfrm>
            <a:off x="2185615" y="3362691"/>
            <a:ext cx="116982" cy="362120"/>
          </a:xfrm>
          <a:custGeom>
            <a:avLst/>
            <a:gdLst>
              <a:gd name="T0" fmla="*/ 178 w 178"/>
              <a:gd name="T1" fmla="*/ 543 h 551"/>
              <a:gd name="T2" fmla="*/ 150 w 178"/>
              <a:gd name="T3" fmla="*/ 551 h 551"/>
              <a:gd name="T4" fmla="*/ 0 w 178"/>
              <a:gd name="T5" fmla="*/ 7 h 551"/>
              <a:gd name="T6" fmla="*/ 29 w 178"/>
              <a:gd name="T7" fmla="*/ 0 h 551"/>
              <a:gd name="T8" fmla="*/ 178 w 178"/>
              <a:gd name="T9" fmla="*/ 543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51">
                <a:moveTo>
                  <a:pt x="178" y="543"/>
                </a:moveTo>
                <a:lnTo>
                  <a:pt x="150" y="551"/>
                </a:lnTo>
                <a:lnTo>
                  <a:pt x="0" y="7"/>
                </a:lnTo>
                <a:lnTo>
                  <a:pt x="29" y="0"/>
                </a:lnTo>
                <a:lnTo>
                  <a:pt x="178" y="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şļíḍé">
            <a:extLst>
              <a:ext uri="{FF2B5EF4-FFF2-40B4-BE49-F238E27FC236}">
                <a16:creationId xmlns:a16="http://schemas.microsoft.com/office/drawing/2014/main" id="{4ED03E2B-D296-41B4-BB66-EDBBC870066F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Sliḓe">
            <a:extLst>
              <a:ext uri="{FF2B5EF4-FFF2-40B4-BE49-F238E27FC236}">
                <a16:creationId xmlns:a16="http://schemas.microsoft.com/office/drawing/2014/main" id="{C5017E0D-A923-4102-957A-151D316AB37A}"/>
              </a:ext>
            </a:extLst>
          </p:cNvPr>
          <p:cNvSpPr/>
          <p:nvPr/>
        </p:nvSpPr>
        <p:spPr bwMode="auto">
          <a:xfrm>
            <a:off x="2280910" y="3517791"/>
            <a:ext cx="70321" cy="193218"/>
          </a:xfrm>
          <a:custGeom>
            <a:avLst/>
            <a:gdLst>
              <a:gd name="T0" fmla="*/ 107 w 107"/>
              <a:gd name="T1" fmla="*/ 287 h 294"/>
              <a:gd name="T2" fmla="*/ 79 w 107"/>
              <a:gd name="T3" fmla="*/ 294 h 294"/>
              <a:gd name="T4" fmla="*/ 0 w 107"/>
              <a:gd name="T5" fmla="*/ 7 h 294"/>
              <a:gd name="T6" fmla="*/ 29 w 107"/>
              <a:gd name="T7" fmla="*/ 0 h 294"/>
              <a:gd name="T8" fmla="*/ 107 w 107"/>
              <a:gd name="T9" fmla="*/ 287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4">
                <a:moveTo>
                  <a:pt x="107" y="287"/>
                </a:moveTo>
                <a:lnTo>
                  <a:pt x="79" y="294"/>
                </a:lnTo>
                <a:lnTo>
                  <a:pt x="0" y="7"/>
                </a:lnTo>
                <a:lnTo>
                  <a:pt x="29" y="0"/>
                </a:lnTo>
                <a:lnTo>
                  <a:pt x="107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sḷîḓé">
            <a:extLst>
              <a:ext uri="{FF2B5EF4-FFF2-40B4-BE49-F238E27FC236}">
                <a16:creationId xmlns:a16="http://schemas.microsoft.com/office/drawing/2014/main" id="{3FAC5E43-BF86-441F-8EB9-66CAFC7F2545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$ľïḍe">
            <a:extLst>
              <a:ext uri="{FF2B5EF4-FFF2-40B4-BE49-F238E27FC236}">
                <a16:creationId xmlns:a16="http://schemas.microsoft.com/office/drawing/2014/main" id="{25CB5236-68FE-4E57-93EC-D4B9B274DFB1}"/>
              </a:ext>
            </a:extLst>
          </p:cNvPr>
          <p:cNvSpPr/>
          <p:nvPr/>
        </p:nvSpPr>
        <p:spPr bwMode="auto">
          <a:xfrm>
            <a:off x="2259880" y="3366634"/>
            <a:ext cx="110410" cy="339775"/>
          </a:xfrm>
          <a:custGeom>
            <a:avLst/>
            <a:gdLst>
              <a:gd name="T0" fmla="*/ 168 w 168"/>
              <a:gd name="T1" fmla="*/ 508 h 517"/>
              <a:gd name="T2" fmla="*/ 139 w 168"/>
              <a:gd name="T3" fmla="*/ 517 h 517"/>
              <a:gd name="T4" fmla="*/ 0 w 168"/>
              <a:gd name="T5" fmla="*/ 7 h 517"/>
              <a:gd name="T6" fmla="*/ 28 w 168"/>
              <a:gd name="T7" fmla="*/ 0 h 517"/>
              <a:gd name="T8" fmla="*/ 168 w 168"/>
              <a:gd name="T9" fmla="*/ 50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17">
                <a:moveTo>
                  <a:pt x="168" y="508"/>
                </a:moveTo>
                <a:lnTo>
                  <a:pt x="139" y="517"/>
                </a:lnTo>
                <a:lnTo>
                  <a:pt x="0" y="7"/>
                </a:lnTo>
                <a:lnTo>
                  <a:pt x="28" y="0"/>
                </a:lnTo>
                <a:lnTo>
                  <a:pt x="168" y="5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şľïḋe">
            <a:extLst>
              <a:ext uri="{FF2B5EF4-FFF2-40B4-BE49-F238E27FC236}">
                <a16:creationId xmlns:a16="http://schemas.microsoft.com/office/drawing/2014/main" id="{8F14E278-BC1B-465D-BFA6-3645DEEF953E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$liḑè">
            <a:extLst>
              <a:ext uri="{FF2B5EF4-FFF2-40B4-BE49-F238E27FC236}">
                <a16:creationId xmlns:a16="http://schemas.microsoft.com/office/drawing/2014/main" id="{A41F7997-31CA-4E8A-A817-F92C1040E496}"/>
              </a:ext>
            </a:extLst>
          </p:cNvPr>
          <p:cNvSpPr/>
          <p:nvPr/>
        </p:nvSpPr>
        <p:spPr bwMode="auto">
          <a:xfrm>
            <a:off x="2335458" y="3450756"/>
            <a:ext cx="83465" cy="242509"/>
          </a:xfrm>
          <a:custGeom>
            <a:avLst/>
            <a:gdLst>
              <a:gd name="T0" fmla="*/ 127 w 127"/>
              <a:gd name="T1" fmla="*/ 360 h 369"/>
              <a:gd name="T2" fmla="*/ 99 w 127"/>
              <a:gd name="T3" fmla="*/ 369 h 369"/>
              <a:gd name="T4" fmla="*/ 0 w 127"/>
              <a:gd name="T5" fmla="*/ 7 h 369"/>
              <a:gd name="T6" fmla="*/ 29 w 127"/>
              <a:gd name="T7" fmla="*/ 0 h 369"/>
              <a:gd name="T8" fmla="*/ 127 w 127"/>
              <a:gd name="T9" fmla="*/ 36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69">
                <a:moveTo>
                  <a:pt x="127" y="360"/>
                </a:moveTo>
                <a:lnTo>
                  <a:pt x="99" y="369"/>
                </a:lnTo>
                <a:lnTo>
                  <a:pt x="0" y="7"/>
                </a:lnTo>
                <a:lnTo>
                  <a:pt x="29" y="0"/>
                </a:lnTo>
                <a:lnTo>
                  <a:pt x="127" y="3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ḷiďê">
            <a:extLst>
              <a:ext uri="{FF2B5EF4-FFF2-40B4-BE49-F238E27FC236}">
                <a16:creationId xmlns:a16="http://schemas.microsoft.com/office/drawing/2014/main" id="{F821B224-E752-4CB4-8542-FDC632F1E75E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ṩḷîḋê">
            <a:extLst>
              <a:ext uri="{FF2B5EF4-FFF2-40B4-BE49-F238E27FC236}">
                <a16:creationId xmlns:a16="http://schemas.microsoft.com/office/drawing/2014/main" id="{A9F53696-CF2F-44AE-BE08-AD0655EF0853}"/>
              </a:ext>
            </a:extLst>
          </p:cNvPr>
          <p:cNvSpPr/>
          <p:nvPr/>
        </p:nvSpPr>
        <p:spPr bwMode="auto">
          <a:xfrm>
            <a:off x="2359117" y="3461929"/>
            <a:ext cx="78865" cy="225421"/>
          </a:xfrm>
          <a:custGeom>
            <a:avLst/>
            <a:gdLst>
              <a:gd name="T0" fmla="*/ 120 w 120"/>
              <a:gd name="T1" fmla="*/ 336 h 343"/>
              <a:gd name="T2" fmla="*/ 91 w 120"/>
              <a:gd name="T3" fmla="*/ 343 h 343"/>
              <a:gd name="T4" fmla="*/ 0 w 120"/>
              <a:gd name="T5" fmla="*/ 7 h 343"/>
              <a:gd name="T6" fmla="*/ 28 w 120"/>
              <a:gd name="T7" fmla="*/ 0 h 343"/>
              <a:gd name="T8" fmla="*/ 120 w 120"/>
              <a:gd name="T9" fmla="*/ 336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343">
                <a:moveTo>
                  <a:pt x="120" y="336"/>
                </a:moveTo>
                <a:lnTo>
                  <a:pt x="91" y="343"/>
                </a:lnTo>
                <a:lnTo>
                  <a:pt x="0" y="7"/>
                </a:lnTo>
                <a:lnTo>
                  <a:pt x="28" y="0"/>
                </a:lnTo>
                <a:lnTo>
                  <a:pt x="120" y="3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ṡḷíďê">
            <a:extLst>
              <a:ext uri="{FF2B5EF4-FFF2-40B4-BE49-F238E27FC236}">
                <a16:creationId xmlns:a16="http://schemas.microsoft.com/office/drawing/2014/main" id="{D50F7D5A-99CC-456B-AAA1-E05D7E5F757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  <a:close/>
              </a:path>
            </a:pathLst>
          </a:custGeom>
          <a:solidFill>
            <a:srgbClr val="54B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ṩľîdé">
            <a:extLst>
              <a:ext uri="{FF2B5EF4-FFF2-40B4-BE49-F238E27FC236}">
                <a16:creationId xmlns:a16="http://schemas.microsoft.com/office/drawing/2014/main" id="{D5A9AF0F-A3DD-49DA-B3B4-A587CFE90B5E}"/>
              </a:ext>
            </a:extLst>
          </p:cNvPr>
          <p:cNvSpPr/>
          <p:nvPr/>
        </p:nvSpPr>
        <p:spPr bwMode="auto">
          <a:xfrm>
            <a:off x="2429438" y="3526335"/>
            <a:ext cx="57834" cy="147871"/>
          </a:xfrm>
          <a:custGeom>
            <a:avLst/>
            <a:gdLst>
              <a:gd name="T0" fmla="*/ 88 w 88"/>
              <a:gd name="T1" fmla="*/ 217 h 225"/>
              <a:gd name="T2" fmla="*/ 60 w 88"/>
              <a:gd name="T3" fmla="*/ 225 h 225"/>
              <a:gd name="T4" fmla="*/ 0 w 88"/>
              <a:gd name="T5" fmla="*/ 7 h 225"/>
              <a:gd name="T6" fmla="*/ 28 w 88"/>
              <a:gd name="T7" fmla="*/ 0 h 225"/>
              <a:gd name="T8" fmla="*/ 88 w 88"/>
              <a:gd name="T9" fmla="*/ 21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25">
                <a:moveTo>
                  <a:pt x="88" y="217"/>
                </a:moveTo>
                <a:lnTo>
                  <a:pt x="60" y="225"/>
                </a:lnTo>
                <a:lnTo>
                  <a:pt x="0" y="7"/>
                </a:lnTo>
                <a:lnTo>
                  <a:pt x="28" y="0"/>
                </a:lnTo>
                <a:lnTo>
                  <a:pt x="88" y="2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Sḻïḑé">
            <a:extLst>
              <a:ext uri="{FF2B5EF4-FFF2-40B4-BE49-F238E27FC236}">
                <a16:creationId xmlns:a16="http://schemas.microsoft.com/office/drawing/2014/main" id="{4CEB8CAB-7F61-4326-BF08-DE854038B382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ṥļíḑé">
            <a:extLst>
              <a:ext uri="{FF2B5EF4-FFF2-40B4-BE49-F238E27FC236}">
                <a16:creationId xmlns:a16="http://schemas.microsoft.com/office/drawing/2014/main" id="{B97DA2DF-2699-4468-BA4F-2227565CCE43}"/>
              </a:ext>
            </a:extLst>
          </p:cNvPr>
          <p:cNvSpPr/>
          <p:nvPr/>
        </p:nvSpPr>
        <p:spPr bwMode="auto">
          <a:xfrm>
            <a:off x="2458355" y="3557224"/>
            <a:ext cx="47976" cy="111724"/>
          </a:xfrm>
          <a:custGeom>
            <a:avLst/>
            <a:gdLst>
              <a:gd name="T0" fmla="*/ 73 w 73"/>
              <a:gd name="T1" fmla="*/ 163 h 170"/>
              <a:gd name="T2" fmla="*/ 44 w 73"/>
              <a:gd name="T3" fmla="*/ 170 h 170"/>
              <a:gd name="T4" fmla="*/ 0 w 73"/>
              <a:gd name="T5" fmla="*/ 7 h 170"/>
              <a:gd name="T6" fmla="*/ 29 w 73"/>
              <a:gd name="T7" fmla="*/ 0 h 170"/>
              <a:gd name="T8" fmla="*/ 73 w 73"/>
              <a:gd name="T9" fmla="*/ 16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70">
                <a:moveTo>
                  <a:pt x="73" y="163"/>
                </a:moveTo>
                <a:lnTo>
                  <a:pt x="44" y="170"/>
                </a:lnTo>
                <a:lnTo>
                  <a:pt x="0" y="7"/>
                </a:lnTo>
                <a:lnTo>
                  <a:pt x="29" y="0"/>
                </a:lnTo>
                <a:lnTo>
                  <a:pt x="73" y="1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ṡlîḑe">
            <a:extLst>
              <a:ext uri="{FF2B5EF4-FFF2-40B4-BE49-F238E27FC236}">
                <a16:creationId xmlns:a16="http://schemas.microsoft.com/office/drawing/2014/main" id="{0C6D6A93-7CC3-4462-991E-31C0EB0B3374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ṣḷíďê">
            <a:extLst>
              <a:ext uri="{FF2B5EF4-FFF2-40B4-BE49-F238E27FC236}">
                <a16:creationId xmlns:a16="http://schemas.microsoft.com/office/drawing/2014/main" id="{0ED83C36-C15A-4E54-924C-5243C0E73CEA}"/>
              </a:ext>
            </a:extLst>
          </p:cNvPr>
          <p:cNvSpPr/>
          <p:nvPr/>
        </p:nvSpPr>
        <p:spPr bwMode="auto">
          <a:xfrm>
            <a:off x="2514875" y="3571681"/>
            <a:ext cx="40090" cy="84122"/>
          </a:xfrm>
          <a:custGeom>
            <a:avLst/>
            <a:gdLst>
              <a:gd name="T0" fmla="*/ 61 w 61"/>
              <a:gd name="T1" fmla="*/ 119 h 128"/>
              <a:gd name="T2" fmla="*/ 32 w 61"/>
              <a:gd name="T3" fmla="*/ 128 h 128"/>
              <a:gd name="T4" fmla="*/ 0 w 61"/>
              <a:gd name="T5" fmla="*/ 8 h 128"/>
              <a:gd name="T6" fmla="*/ 28 w 61"/>
              <a:gd name="T7" fmla="*/ 0 h 128"/>
              <a:gd name="T8" fmla="*/ 61 w 61"/>
              <a:gd name="T9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28">
                <a:moveTo>
                  <a:pt x="61" y="119"/>
                </a:moveTo>
                <a:lnTo>
                  <a:pt x="32" y="128"/>
                </a:lnTo>
                <a:lnTo>
                  <a:pt x="0" y="8"/>
                </a:lnTo>
                <a:lnTo>
                  <a:pt x="28" y="0"/>
                </a:lnTo>
                <a:lnTo>
                  <a:pt x="61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slíḋe">
            <a:extLst>
              <a:ext uri="{FF2B5EF4-FFF2-40B4-BE49-F238E27FC236}">
                <a16:creationId xmlns:a16="http://schemas.microsoft.com/office/drawing/2014/main" id="{08779C46-83E2-4FF0-BCE0-C12E69E1F21B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ṥḻidê">
            <a:extLst>
              <a:ext uri="{FF2B5EF4-FFF2-40B4-BE49-F238E27FC236}">
                <a16:creationId xmlns:a16="http://schemas.microsoft.com/office/drawing/2014/main" id="{8767F88B-8D1E-4183-BD5B-82D0A8593629}"/>
              </a:ext>
            </a:extLst>
          </p:cNvPr>
          <p:cNvSpPr/>
          <p:nvPr/>
        </p:nvSpPr>
        <p:spPr bwMode="auto">
          <a:xfrm>
            <a:off x="2483986" y="3386350"/>
            <a:ext cx="90037" cy="263539"/>
          </a:xfrm>
          <a:custGeom>
            <a:avLst/>
            <a:gdLst>
              <a:gd name="T0" fmla="*/ 137 w 137"/>
              <a:gd name="T1" fmla="*/ 394 h 401"/>
              <a:gd name="T2" fmla="*/ 108 w 137"/>
              <a:gd name="T3" fmla="*/ 401 h 401"/>
              <a:gd name="T4" fmla="*/ 0 w 137"/>
              <a:gd name="T5" fmla="*/ 7 h 401"/>
              <a:gd name="T6" fmla="*/ 28 w 137"/>
              <a:gd name="T7" fmla="*/ 0 h 401"/>
              <a:gd name="T8" fmla="*/ 137 w 137"/>
              <a:gd name="T9" fmla="*/ 39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1">
                <a:moveTo>
                  <a:pt x="137" y="394"/>
                </a:moveTo>
                <a:lnTo>
                  <a:pt x="108" y="401"/>
                </a:lnTo>
                <a:lnTo>
                  <a:pt x="0" y="7"/>
                </a:lnTo>
                <a:lnTo>
                  <a:pt x="28" y="0"/>
                </a:lnTo>
                <a:lnTo>
                  <a:pt x="137" y="3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ṡḷiḓé">
            <a:extLst>
              <a:ext uri="{FF2B5EF4-FFF2-40B4-BE49-F238E27FC236}">
                <a16:creationId xmlns:a16="http://schemas.microsoft.com/office/drawing/2014/main" id="{D724A6CD-F471-4F5B-BAAE-BB1045DF73FC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ŝḷïḍé">
            <a:extLst>
              <a:ext uri="{FF2B5EF4-FFF2-40B4-BE49-F238E27FC236}">
                <a16:creationId xmlns:a16="http://schemas.microsoft.com/office/drawing/2014/main" id="{37E3D9C0-A60A-4738-8B28-DBCC8B17A4D9}"/>
              </a:ext>
            </a:extLst>
          </p:cNvPr>
          <p:cNvSpPr/>
          <p:nvPr/>
        </p:nvSpPr>
        <p:spPr bwMode="auto">
          <a:xfrm>
            <a:off x="2526047" y="3345603"/>
            <a:ext cx="96609" cy="291142"/>
          </a:xfrm>
          <a:custGeom>
            <a:avLst/>
            <a:gdLst>
              <a:gd name="T0" fmla="*/ 147 w 147"/>
              <a:gd name="T1" fmla="*/ 436 h 443"/>
              <a:gd name="T2" fmla="*/ 118 w 147"/>
              <a:gd name="T3" fmla="*/ 443 h 443"/>
              <a:gd name="T4" fmla="*/ 0 w 147"/>
              <a:gd name="T5" fmla="*/ 9 h 443"/>
              <a:gd name="T6" fmla="*/ 28 w 147"/>
              <a:gd name="T7" fmla="*/ 0 h 443"/>
              <a:gd name="T8" fmla="*/ 147 w 147"/>
              <a:gd name="T9" fmla="*/ 4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443">
                <a:moveTo>
                  <a:pt x="147" y="436"/>
                </a:moveTo>
                <a:lnTo>
                  <a:pt x="118" y="443"/>
                </a:lnTo>
                <a:lnTo>
                  <a:pt x="0" y="9"/>
                </a:lnTo>
                <a:lnTo>
                  <a:pt x="28" y="0"/>
                </a:lnTo>
                <a:lnTo>
                  <a:pt x="147" y="4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ṡḻídè">
            <a:extLst>
              <a:ext uri="{FF2B5EF4-FFF2-40B4-BE49-F238E27FC236}">
                <a16:creationId xmlns:a16="http://schemas.microsoft.com/office/drawing/2014/main" id="{E2DA6634-CBFE-4C36-92FD-402085E12103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ŝ1iḍé">
            <a:extLst>
              <a:ext uri="{FF2B5EF4-FFF2-40B4-BE49-F238E27FC236}">
                <a16:creationId xmlns:a16="http://schemas.microsoft.com/office/drawing/2014/main" id="{7DC348E3-C72F-40A7-82DF-40C6A39F82CF}"/>
              </a:ext>
            </a:extLst>
          </p:cNvPr>
          <p:cNvSpPr/>
          <p:nvPr/>
        </p:nvSpPr>
        <p:spPr bwMode="auto">
          <a:xfrm>
            <a:off x="2519475" y="3250966"/>
            <a:ext cx="121583" cy="381178"/>
          </a:xfrm>
          <a:custGeom>
            <a:avLst/>
            <a:gdLst>
              <a:gd name="T0" fmla="*/ 185 w 185"/>
              <a:gd name="T1" fmla="*/ 572 h 580"/>
              <a:gd name="T2" fmla="*/ 157 w 185"/>
              <a:gd name="T3" fmla="*/ 580 h 580"/>
              <a:gd name="T4" fmla="*/ 0 w 185"/>
              <a:gd name="T5" fmla="*/ 8 h 580"/>
              <a:gd name="T6" fmla="*/ 28 w 185"/>
              <a:gd name="T7" fmla="*/ 0 h 580"/>
              <a:gd name="T8" fmla="*/ 185 w 185"/>
              <a:gd name="T9" fmla="*/ 57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580">
                <a:moveTo>
                  <a:pt x="185" y="572"/>
                </a:moveTo>
                <a:lnTo>
                  <a:pt x="157" y="580"/>
                </a:lnTo>
                <a:lnTo>
                  <a:pt x="0" y="8"/>
                </a:lnTo>
                <a:lnTo>
                  <a:pt x="28" y="0"/>
                </a:lnTo>
                <a:lnTo>
                  <a:pt x="185" y="5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ṡľíḍe">
            <a:extLst>
              <a:ext uri="{FF2B5EF4-FFF2-40B4-BE49-F238E27FC236}">
                <a16:creationId xmlns:a16="http://schemas.microsoft.com/office/drawing/2014/main" id="{2BAA15E5-6E28-4111-A78D-CBD2436B0E53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ŝlíḑe">
            <a:extLst>
              <a:ext uri="{FF2B5EF4-FFF2-40B4-BE49-F238E27FC236}">
                <a16:creationId xmlns:a16="http://schemas.microsoft.com/office/drawing/2014/main" id="{83FB4F66-D06C-4702-ACC1-5140B8300B27}"/>
              </a:ext>
            </a:extLst>
          </p:cNvPr>
          <p:cNvSpPr/>
          <p:nvPr/>
        </p:nvSpPr>
        <p:spPr bwMode="auto">
          <a:xfrm>
            <a:off x="2623313" y="3436298"/>
            <a:ext cx="67692" cy="182046"/>
          </a:xfrm>
          <a:custGeom>
            <a:avLst/>
            <a:gdLst>
              <a:gd name="T0" fmla="*/ 103 w 103"/>
              <a:gd name="T1" fmla="*/ 270 h 277"/>
              <a:gd name="T2" fmla="*/ 73 w 103"/>
              <a:gd name="T3" fmla="*/ 277 h 277"/>
              <a:gd name="T4" fmla="*/ 0 w 103"/>
              <a:gd name="T5" fmla="*/ 9 h 277"/>
              <a:gd name="T6" fmla="*/ 29 w 103"/>
              <a:gd name="T7" fmla="*/ 0 h 277"/>
              <a:gd name="T8" fmla="*/ 103 w 103"/>
              <a:gd name="T9" fmla="*/ 27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7">
                <a:moveTo>
                  <a:pt x="103" y="270"/>
                </a:moveTo>
                <a:lnTo>
                  <a:pt x="73" y="277"/>
                </a:lnTo>
                <a:lnTo>
                  <a:pt x="0" y="9"/>
                </a:lnTo>
                <a:lnTo>
                  <a:pt x="29" y="0"/>
                </a:lnTo>
                <a:lnTo>
                  <a:pt x="103" y="2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ṡḻide">
            <a:extLst>
              <a:ext uri="{FF2B5EF4-FFF2-40B4-BE49-F238E27FC236}">
                <a16:creationId xmlns:a16="http://schemas.microsoft.com/office/drawing/2014/main" id="{369C2DAE-B115-4A39-8E6B-D63E854BE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ṣḷîďê">
            <a:extLst>
              <a:ext uri="{FF2B5EF4-FFF2-40B4-BE49-F238E27FC236}">
                <a16:creationId xmlns:a16="http://schemas.microsoft.com/office/drawing/2014/main" id="{36089EEF-D6B6-4227-B744-6148EA67ABA0}"/>
              </a:ext>
            </a:extLst>
          </p:cNvPr>
          <p:cNvSpPr/>
          <p:nvPr/>
        </p:nvSpPr>
        <p:spPr bwMode="auto">
          <a:xfrm>
            <a:off x="2649601" y="3459300"/>
            <a:ext cx="59806" cy="154443"/>
          </a:xfrm>
          <a:custGeom>
            <a:avLst/>
            <a:gdLst>
              <a:gd name="T0" fmla="*/ 91 w 91"/>
              <a:gd name="T1" fmla="*/ 226 h 235"/>
              <a:gd name="T2" fmla="*/ 63 w 91"/>
              <a:gd name="T3" fmla="*/ 235 h 235"/>
              <a:gd name="T4" fmla="*/ 0 w 91"/>
              <a:gd name="T5" fmla="*/ 7 h 235"/>
              <a:gd name="T6" fmla="*/ 29 w 91"/>
              <a:gd name="T7" fmla="*/ 0 h 235"/>
              <a:gd name="T8" fmla="*/ 91 w 91"/>
              <a:gd name="T9" fmla="*/ 2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35">
                <a:moveTo>
                  <a:pt x="91" y="226"/>
                </a:moveTo>
                <a:lnTo>
                  <a:pt x="63" y="235"/>
                </a:lnTo>
                <a:lnTo>
                  <a:pt x="0" y="7"/>
                </a:lnTo>
                <a:lnTo>
                  <a:pt x="29" y="0"/>
                </a:lnTo>
                <a:lnTo>
                  <a:pt x="91" y="2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ṥľíḍè">
            <a:extLst>
              <a:ext uri="{FF2B5EF4-FFF2-40B4-BE49-F238E27FC236}">
                <a16:creationId xmlns:a16="http://schemas.microsoft.com/office/drawing/2014/main" id="{DB50139D-4607-43E0-81D1-5330E29FC3FC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ş1íḓè">
            <a:extLst>
              <a:ext uri="{FF2B5EF4-FFF2-40B4-BE49-F238E27FC236}">
                <a16:creationId xmlns:a16="http://schemas.microsoft.com/office/drawing/2014/main" id="{9716CDA6-F0B6-4067-AC9A-FD39FD1D6588}"/>
              </a:ext>
            </a:extLst>
          </p:cNvPr>
          <p:cNvSpPr/>
          <p:nvPr/>
        </p:nvSpPr>
        <p:spPr bwMode="auto">
          <a:xfrm>
            <a:off x="2710722" y="3490189"/>
            <a:ext cx="47976" cy="110410"/>
          </a:xfrm>
          <a:custGeom>
            <a:avLst/>
            <a:gdLst>
              <a:gd name="T0" fmla="*/ 73 w 73"/>
              <a:gd name="T1" fmla="*/ 159 h 168"/>
              <a:gd name="T2" fmla="*/ 44 w 73"/>
              <a:gd name="T3" fmla="*/ 168 h 168"/>
              <a:gd name="T4" fmla="*/ 0 w 73"/>
              <a:gd name="T5" fmla="*/ 7 h 168"/>
              <a:gd name="T6" fmla="*/ 28 w 73"/>
              <a:gd name="T7" fmla="*/ 0 h 168"/>
              <a:gd name="T8" fmla="*/ 73 w 73"/>
              <a:gd name="T9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68">
                <a:moveTo>
                  <a:pt x="73" y="159"/>
                </a:moveTo>
                <a:lnTo>
                  <a:pt x="44" y="168"/>
                </a:lnTo>
                <a:lnTo>
                  <a:pt x="0" y="7"/>
                </a:lnTo>
                <a:lnTo>
                  <a:pt x="28" y="0"/>
                </a:lnTo>
                <a:lnTo>
                  <a:pt x="73" y="1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Sľïḋé">
            <a:extLst>
              <a:ext uri="{FF2B5EF4-FFF2-40B4-BE49-F238E27FC236}">
                <a16:creationId xmlns:a16="http://schemas.microsoft.com/office/drawing/2014/main" id="{D4FB9E75-ADC1-416A-A6A6-A7ED7E4C65E5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śḷîdé">
            <a:extLst>
              <a:ext uri="{FF2B5EF4-FFF2-40B4-BE49-F238E27FC236}">
                <a16:creationId xmlns:a16="http://schemas.microsoft.com/office/drawing/2014/main" id="{A0CB0CB0-1417-4F16-8EE7-38C811DBD61A}"/>
              </a:ext>
            </a:extLst>
          </p:cNvPr>
          <p:cNvSpPr/>
          <p:nvPr/>
        </p:nvSpPr>
        <p:spPr bwMode="auto">
          <a:xfrm>
            <a:off x="2741610" y="3530278"/>
            <a:ext cx="35489" cy="64406"/>
          </a:xfrm>
          <a:custGeom>
            <a:avLst/>
            <a:gdLst>
              <a:gd name="T0" fmla="*/ 54 w 54"/>
              <a:gd name="T1" fmla="*/ 91 h 98"/>
              <a:gd name="T2" fmla="*/ 26 w 54"/>
              <a:gd name="T3" fmla="*/ 98 h 98"/>
              <a:gd name="T4" fmla="*/ 0 w 54"/>
              <a:gd name="T5" fmla="*/ 7 h 98"/>
              <a:gd name="T6" fmla="*/ 28 w 54"/>
              <a:gd name="T7" fmla="*/ 0 h 98"/>
              <a:gd name="T8" fmla="*/ 54 w 54"/>
              <a:gd name="T9" fmla="*/ 9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98">
                <a:moveTo>
                  <a:pt x="54" y="91"/>
                </a:moveTo>
                <a:lnTo>
                  <a:pt x="26" y="98"/>
                </a:lnTo>
                <a:lnTo>
                  <a:pt x="0" y="7"/>
                </a:lnTo>
                <a:lnTo>
                  <a:pt x="28" y="0"/>
                </a:lnTo>
                <a:lnTo>
                  <a:pt x="54" y="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ŝļïdê">
            <a:extLst>
              <a:ext uri="{FF2B5EF4-FFF2-40B4-BE49-F238E27FC236}">
                <a16:creationId xmlns:a16="http://schemas.microsoft.com/office/drawing/2014/main" id="{D0E53001-4409-4AFD-AB0E-50A97FFE0C17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ṧľîdê">
            <a:extLst>
              <a:ext uri="{FF2B5EF4-FFF2-40B4-BE49-F238E27FC236}">
                <a16:creationId xmlns:a16="http://schemas.microsoft.com/office/drawing/2014/main" id="{ABA0A62B-D253-47AE-8469-82C2CE54D95D}"/>
              </a:ext>
            </a:extLst>
          </p:cNvPr>
          <p:cNvSpPr/>
          <p:nvPr/>
        </p:nvSpPr>
        <p:spPr bwMode="auto">
          <a:xfrm>
            <a:off x="1864900" y="3106381"/>
            <a:ext cx="71636" cy="69664"/>
          </a:xfrm>
          <a:custGeom>
            <a:avLst/>
            <a:gdLst>
              <a:gd name="T0" fmla="*/ 109 w 109"/>
              <a:gd name="T1" fmla="*/ 84 h 106"/>
              <a:gd name="T2" fmla="*/ 23 w 109"/>
              <a:gd name="T3" fmla="*/ 106 h 106"/>
              <a:gd name="T4" fmla="*/ 0 w 109"/>
              <a:gd name="T5" fmla="*/ 22 h 106"/>
              <a:gd name="T6" fmla="*/ 84 w 109"/>
              <a:gd name="T7" fmla="*/ 0 h 106"/>
              <a:gd name="T8" fmla="*/ 109 w 109"/>
              <a:gd name="T9" fmla="*/ 8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6">
                <a:moveTo>
                  <a:pt x="109" y="84"/>
                </a:moveTo>
                <a:lnTo>
                  <a:pt x="23" y="106"/>
                </a:lnTo>
                <a:lnTo>
                  <a:pt x="0" y="22"/>
                </a:lnTo>
                <a:lnTo>
                  <a:pt x="84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$lïḍé">
            <a:extLst>
              <a:ext uri="{FF2B5EF4-FFF2-40B4-BE49-F238E27FC236}">
                <a16:creationId xmlns:a16="http://schemas.microsoft.com/office/drawing/2014/main" id="{B2DB7809-30F1-490C-9A4B-8CC3BAB44042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şļîďe">
            <a:extLst>
              <a:ext uri="{FF2B5EF4-FFF2-40B4-BE49-F238E27FC236}">
                <a16:creationId xmlns:a16="http://schemas.microsoft.com/office/drawing/2014/main" id="{5418AD5E-5FEF-4473-88AC-2262AC7CAA9A}"/>
              </a:ext>
            </a:extLst>
          </p:cNvPr>
          <p:cNvSpPr/>
          <p:nvPr/>
        </p:nvSpPr>
        <p:spPr bwMode="auto">
          <a:xfrm>
            <a:off x="1974653" y="3012401"/>
            <a:ext cx="364091" cy="118954"/>
          </a:xfrm>
          <a:custGeom>
            <a:avLst/>
            <a:gdLst>
              <a:gd name="T0" fmla="*/ 554 w 554"/>
              <a:gd name="T1" fmla="*/ 32 h 181"/>
              <a:gd name="T2" fmla="*/ 9 w 554"/>
              <a:gd name="T3" fmla="*/ 181 h 181"/>
              <a:gd name="T4" fmla="*/ 0 w 554"/>
              <a:gd name="T5" fmla="*/ 148 h 181"/>
              <a:gd name="T6" fmla="*/ 544 w 554"/>
              <a:gd name="T7" fmla="*/ 0 h 181"/>
              <a:gd name="T8" fmla="*/ 554 w 554"/>
              <a:gd name="T9" fmla="*/ 3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81">
                <a:moveTo>
                  <a:pt x="554" y="32"/>
                </a:moveTo>
                <a:lnTo>
                  <a:pt x="9" y="181"/>
                </a:lnTo>
                <a:lnTo>
                  <a:pt x="0" y="148"/>
                </a:lnTo>
                <a:lnTo>
                  <a:pt x="544" y="0"/>
                </a:lnTo>
                <a:lnTo>
                  <a:pt x="554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$liḋé">
            <a:extLst>
              <a:ext uri="{FF2B5EF4-FFF2-40B4-BE49-F238E27FC236}">
                <a16:creationId xmlns:a16="http://schemas.microsoft.com/office/drawing/2014/main" id="{754341B3-09E1-444D-8FB4-BDEDB9F07EBD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ŝľïďé">
            <a:extLst>
              <a:ext uri="{FF2B5EF4-FFF2-40B4-BE49-F238E27FC236}">
                <a16:creationId xmlns:a16="http://schemas.microsoft.com/office/drawing/2014/main" id="{9C076A42-7B0B-4F99-AAED-7286D89907CC}"/>
              </a:ext>
            </a:extLst>
          </p:cNvPr>
          <p:cNvSpPr/>
          <p:nvPr/>
        </p:nvSpPr>
        <p:spPr bwMode="auto">
          <a:xfrm>
            <a:off x="1889217" y="3195761"/>
            <a:ext cx="71636" cy="70321"/>
          </a:xfrm>
          <a:custGeom>
            <a:avLst/>
            <a:gdLst>
              <a:gd name="T0" fmla="*/ 109 w 109"/>
              <a:gd name="T1" fmla="*/ 84 h 107"/>
              <a:gd name="T2" fmla="*/ 24 w 109"/>
              <a:gd name="T3" fmla="*/ 107 h 107"/>
              <a:gd name="T4" fmla="*/ 0 w 109"/>
              <a:gd name="T5" fmla="*/ 23 h 107"/>
              <a:gd name="T6" fmla="*/ 86 w 109"/>
              <a:gd name="T7" fmla="*/ 0 h 107"/>
              <a:gd name="T8" fmla="*/ 109 w 109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07">
                <a:moveTo>
                  <a:pt x="109" y="84"/>
                </a:moveTo>
                <a:lnTo>
                  <a:pt x="24" y="107"/>
                </a:lnTo>
                <a:lnTo>
                  <a:pt x="0" y="23"/>
                </a:lnTo>
                <a:lnTo>
                  <a:pt x="86" y="0"/>
                </a:lnTo>
                <a:lnTo>
                  <a:pt x="109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šḻíḑê">
            <a:extLst>
              <a:ext uri="{FF2B5EF4-FFF2-40B4-BE49-F238E27FC236}">
                <a16:creationId xmlns:a16="http://schemas.microsoft.com/office/drawing/2014/main" id="{ADFAF2A1-8B8B-4472-B877-949EB46C3A9A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ḻîḋe">
            <a:extLst>
              <a:ext uri="{FF2B5EF4-FFF2-40B4-BE49-F238E27FC236}">
                <a16:creationId xmlns:a16="http://schemas.microsoft.com/office/drawing/2014/main" id="{BFB69637-9225-487A-9190-B816ED5D3ACE}"/>
              </a:ext>
            </a:extLst>
          </p:cNvPr>
          <p:cNvSpPr/>
          <p:nvPr/>
        </p:nvSpPr>
        <p:spPr bwMode="auto">
          <a:xfrm>
            <a:off x="1998969" y="3164873"/>
            <a:ext cx="131441" cy="55205"/>
          </a:xfrm>
          <a:custGeom>
            <a:avLst/>
            <a:gdLst>
              <a:gd name="T0" fmla="*/ 200 w 200"/>
              <a:gd name="T1" fmla="*/ 33 h 84"/>
              <a:gd name="T2" fmla="*/ 9 w 200"/>
              <a:gd name="T3" fmla="*/ 84 h 84"/>
              <a:gd name="T4" fmla="*/ 0 w 200"/>
              <a:gd name="T5" fmla="*/ 53 h 84"/>
              <a:gd name="T6" fmla="*/ 191 w 200"/>
              <a:gd name="T7" fmla="*/ 0 h 84"/>
              <a:gd name="T8" fmla="*/ 200 w 200"/>
              <a:gd name="T9" fmla="*/ 3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84">
                <a:moveTo>
                  <a:pt x="200" y="33"/>
                </a:moveTo>
                <a:lnTo>
                  <a:pt x="9" y="84"/>
                </a:lnTo>
                <a:lnTo>
                  <a:pt x="0" y="53"/>
                </a:lnTo>
                <a:lnTo>
                  <a:pt x="191" y="0"/>
                </a:lnTo>
                <a:lnTo>
                  <a:pt x="200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ṡḻiḍe">
            <a:extLst>
              <a:ext uri="{FF2B5EF4-FFF2-40B4-BE49-F238E27FC236}">
                <a16:creationId xmlns:a16="http://schemas.microsoft.com/office/drawing/2014/main" id="{3BD1AD06-81CF-4B32-9725-4D5E8A70E860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šḻîdê">
            <a:extLst>
              <a:ext uri="{FF2B5EF4-FFF2-40B4-BE49-F238E27FC236}">
                <a16:creationId xmlns:a16="http://schemas.microsoft.com/office/drawing/2014/main" id="{FD66BC26-962A-4574-B8D0-9F907798A3A4}"/>
              </a:ext>
            </a:extLst>
          </p:cNvPr>
          <p:cNvSpPr/>
          <p:nvPr/>
        </p:nvSpPr>
        <p:spPr bwMode="auto">
          <a:xfrm>
            <a:off x="1914847" y="3285798"/>
            <a:ext cx="70321" cy="70321"/>
          </a:xfrm>
          <a:custGeom>
            <a:avLst/>
            <a:gdLst>
              <a:gd name="T0" fmla="*/ 107 w 107"/>
              <a:gd name="T1" fmla="*/ 84 h 107"/>
              <a:gd name="T2" fmla="*/ 23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3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ŝľîḑè">
            <a:extLst>
              <a:ext uri="{FF2B5EF4-FFF2-40B4-BE49-F238E27FC236}">
                <a16:creationId xmlns:a16="http://schemas.microsoft.com/office/drawing/2014/main" id="{F02D0948-2A46-4ECB-9F3D-0B8068D30CAC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ŝlîḋé">
            <a:extLst>
              <a:ext uri="{FF2B5EF4-FFF2-40B4-BE49-F238E27FC236}">
                <a16:creationId xmlns:a16="http://schemas.microsoft.com/office/drawing/2014/main" id="{60DE805C-31EE-4A0E-887D-6D3C2F2AF9C6}"/>
              </a:ext>
            </a:extLst>
          </p:cNvPr>
          <p:cNvSpPr/>
          <p:nvPr/>
        </p:nvSpPr>
        <p:spPr bwMode="auto">
          <a:xfrm>
            <a:off x="2023286" y="3210877"/>
            <a:ext cx="292456" cy="99238"/>
          </a:xfrm>
          <a:custGeom>
            <a:avLst/>
            <a:gdLst>
              <a:gd name="T0" fmla="*/ 445 w 445"/>
              <a:gd name="T1" fmla="*/ 33 h 151"/>
              <a:gd name="T2" fmla="*/ 10 w 445"/>
              <a:gd name="T3" fmla="*/ 151 h 151"/>
              <a:gd name="T4" fmla="*/ 0 w 445"/>
              <a:gd name="T5" fmla="*/ 120 h 151"/>
              <a:gd name="T6" fmla="*/ 437 w 445"/>
              <a:gd name="T7" fmla="*/ 0 h 151"/>
              <a:gd name="T8" fmla="*/ 445 w 445"/>
              <a:gd name="T9" fmla="*/ 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151">
                <a:moveTo>
                  <a:pt x="445" y="33"/>
                </a:moveTo>
                <a:lnTo>
                  <a:pt x="10" y="151"/>
                </a:lnTo>
                <a:lnTo>
                  <a:pt x="0" y="120"/>
                </a:lnTo>
                <a:lnTo>
                  <a:pt x="437" y="0"/>
                </a:lnTo>
                <a:lnTo>
                  <a:pt x="445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şľîḓe">
            <a:extLst>
              <a:ext uri="{FF2B5EF4-FFF2-40B4-BE49-F238E27FC236}">
                <a16:creationId xmlns:a16="http://schemas.microsoft.com/office/drawing/2014/main" id="{63405E34-97DD-46C9-AC99-92E96974BAC6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śḻíḓê">
            <a:extLst>
              <a:ext uri="{FF2B5EF4-FFF2-40B4-BE49-F238E27FC236}">
                <a16:creationId xmlns:a16="http://schemas.microsoft.com/office/drawing/2014/main" id="{763378B7-98EA-40DD-8278-E7B3B3F2FB88}"/>
              </a:ext>
            </a:extLst>
          </p:cNvPr>
          <p:cNvSpPr/>
          <p:nvPr/>
        </p:nvSpPr>
        <p:spPr bwMode="auto">
          <a:xfrm>
            <a:off x="2123838" y="2943394"/>
            <a:ext cx="124869" cy="53234"/>
          </a:xfrm>
          <a:custGeom>
            <a:avLst/>
            <a:gdLst>
              <a:gd name="T0" fmla="*/ 190 w 190"/>
              <a:gd name="T1" fmla="*/ 31 h 81"/>
              <a:gd name="T2" fmla="*/ 8 w 190"/>
              <a:gd name="T3" fmla="*/ 81 h 81"/>
              <a:gd name="T4" fmla="*/ 0 w 190"/>
              <a:gd name="T5" fmla="*/ 48 h 81"/>
              <a:gd name="T6" fmla="*/ 181 w 190"/>
              <a:gd name="T7" fmla="*/ 0 h 81"/>
              <a:gd name="T8" fmla="*/ 190 w 190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81">
                <a:moveTo>
                  <a:pt x="190" y="31"/>
                </a:moveTo>
                <a:lnTo>
                  <a:pt x="8" y="81"/>
                </a:lnTo>
                <a:lnTo>
                  <a:pt x="0" y="48"/>
                </a:lnTo>
                <a:lnTo>
                  <a:pt x="181" y="0"/>
                </a:lnTo>
                <a:lnTo>
                  <a:pt x="190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šliḓe">
            <a:extLst>
              <a:ext uri="{FF2B5EF4-FFF2-40B4-BE49-F238E27FC236}">
                <a16:creationId xmlns:a16="http://schemas.microsoft.com/office/drawing/2014/main" id="{65D1049D-4599-40B1-AAD7-12E5AE7083B6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ḷïḓê">
            <a:extLst>
              <a:ext uri="{FF2B5EF4-FFF2-40B4-BE49-F238E27FC236}">
                <a16:creationId xmlns:a16="http://schemas.microsoft.com/office/drawing/2014/main" id="{32AC1E13-ED27-4709-819A-54B65613D3F1}"/>
              </a:ext>
            </a:extLst>
          </p:cNvPr>
          <p:cNvSpPr/>
          <p:nvPr/>
        </p:nvSpPr>
        <p:spPr bwMode="auto">
          <a:xfrm>
            <a:off x="1974653" y="2592448"/>
            <a:ext cx="525763" cy="331888"/>
          </a:xfrm>
          <a:custGeom>
            <a:avLst/>
            <a:gdLst>
              <a:gd name="T0" fmla="*/ 0 w 800"/>
              <a:gd name="T1" fmla="*/ 491 h 505"/>
              <a:gd name="T2" fmla="*/ 128 w 800"/>
              <a:gd name="T3" fmla="*/ 332 h 505"/>
              <a:gd name="T4" fmla="*/ 311 w 800"/>
              <a:gd name="T5" fmla="*/ 406 h 505"/>
              <a:gd name="T6" fmla="*/ 542 w 800"/>
              <a:gd name="T7" fmla="*/ 0 h 505"/>
              <a:gd name="T8" fmla="*/ 800 w 800"/>
              <a:gd name="T9" fmla="*/ 243 h 505"/>
              <a:gd name="T10" fmla="*/ 13 w 800"/>
              <a:gd name="T11" fmla="*/ 505 h 505"/>
              <a:gd name="T12" fmla="*/ 0 w 800"/>
              <a:gd name="T13" fmla="*/ 49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505">
                <a:moveTo>
                  <a:pt x="0" y="491"/>
                </a:moveTo>
                <a:lnTo>
                  <a:pt x="128" y="332"/>
                </a:lnTo>
                <a:lnTo>
                  <a:pt x="311" y="406"/>
                </a:lnTo>
                <a:lnTo>
                  <a:pt x="542" y="0"/>
                </a:lnTo>
                <a:lnTo>
                  <a:pt x="800" y="243"/>
                </a:lnTo>
                <a:lnTo>
                  <a:pt x="13" y="505"/>
                </a:lnTo>
                <a:lnTo>
                  <a:pt x="0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s1îdé">
            <a:extLst>
              <a:ext uri="{FF2B5EF4-FFF2-40B4-BE49-F238E27FC236}">
                <a16:creationId xmlns:a16="http://schemas.microsoft.com/office/drawing/2014/main" id="{C9DF6A4C-7DD9-4D35-B44E-D4F63E6C7457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ŝ1íḋè">
            <a:extLst>
              <a:ext uri="{FF2B5EF4-FFF2-40B4-BE49-F238E27FC236}">
                <a16:creationId xmlns:a16="http://schemas.microsoft.com/office/drawing/2014/main" id="{FF1F215F-6CE2-4CCD-A01D-409CC6008DE1}"/>
              </a:ext>
            </a:extLst>
          </p:cNvPr>
          <p:cNvSpPr/>
          <p:nvPr/>
        </p:nvSpPr>
        <p:spPr bwMode="auto">
          <a:xfrm>
            <a:off x="1836640" y="2629909"/>
            <a:ext cx="715696" cy="353576"/>
          </a:xfrm>
          <a:custGeom>
            <a:avLst/>
            <a:gdLst>
              <a:gd name="T0" fmla="*/ 1076 w 1089"/>
              <a:gd name="T1" fmla="*/ 111 h 538"/>
              <a:gd name="T2" fmla="*/ 959 w 1089"/>
              <a:gd name="T3" fmla="*/ 0 h 538"/>
              <a:gd name="T4" fmla="*/ 678 w 1089"/>
              <a:gd name="T5" fmla="*/ 192 h 538"/>
              <a:gd name="T6" fmla="*/ 467 w 1089"/>
              <a:gd name="T7" fmla="*/ 146 h 538"/>
              <a:gd name="T8" fmla="*/ 336 w 1089"/>
              <a:gd name="T9" fmla="*/ 410 h 538"/>
              <a:gd name="T10" fmla="*/ 70 w 1089"/>
              <a:gd name="T11" fmla="*/ 377 h 538"/>
              <a:gd name="T12" fmla="*/ 0 w 1089"/>
              <a:gd name="T13" fmla="*/ 538 h 538"/>
              <a:gd name="T14" fmla="*/ 1089 w 1089"/>
              <a:gd name="T15" fmla="*/ 232 h 538"/>
              <a:gd name="T16" fmla="*/ 1076 w 1089"/>
              <a:gd name="T17" fmla="*/ 11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9" h="538">
                <a:moveTo>
                  <a:pt x="1076" y="111"/>
                </a:moveTo>
                <a:lnTo>
                  <a:pt x="959" y="0"/>
                </a:lnTo>
                <a:lnTo>
                  <a:pt x="678" y="192"/>
                </a:lnTo>
                <a:lnTo>
                  <a:pt x="467" y="146"/>
                </a:lnTo>
                <a:lnTo>
                  <a:pt x="336" y="410"/>
                </a:lnTo>
                <a:lnTo>
                  <a:pt x="70" y="377"/>
                </a:lnTo>
                <a:lnTo>
                  <a:pt x="0" y="538"/>
                </a:lnTo>
                <a:lnTo>
                  <a:pt x="1089" y="232"/>
                </a:lnTo>
                <a:lnTo>
                  <a:pt x="1076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ś1ïḑê">
            <a:extLst>
              <a:ext uri="{FF2B5EF4-FFF2-40B4-BE49-F238E27FC236}">
                <a16:creationId xmlns:a16="http://schemas.microsoft.com/office/drawing/2014/main" id="{FA55605C-007E-4177-9143-DB8BBEE8C2CD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$1îďé">
            <a:extLst>
              <a:ext uri="{FF2B5EF4-FFF2-40B4-BE49-F238E27FC236}">
                <a16:creationId xmlns:a16="http://schemas.microsoft.com/office/drawing/2014/main" id="{3048EA69-1A89-4356-AB71-61835754BA36}"/>
              </a:ext>
            </a:extLst>
          </p:cNvPr>
          <p:cNvSpPr/>
          <p:nvPr/>
        </p:nvSpPr>
        <p:spPr bwMode="auto">
          <a:xfrm>
            <a:off x="1754489" y="2639767"/>
            <a:ext cx="835963" cy="394322"/>
          </a:xfrm>
          <a:custGeom>
            <a:avLst/>
            <a:gdLst>
              <a:gd name="T0" fmla="*/ 0 w 1272"/>
              <a:gd name="T1" fmla="*/ 600 h 600"/>
              <a:gd name="T2" fmla="*/ 105 w 1272"/>
              <a:gd name="T3" fmla="*/ 415 h 600"/>
              <a:gd name="T4" fmla="*/ 212 w 1272"/>
              <a:gd name="T5" fmla="*/ 462 h 600"/>
              <a:gd name="T6" fmla="*/ 315 w 1272"/>
              <a:gd name="T7" fmla="*/ 309 h 600"/>
              <a:gd name="T8" fmla="*/ 475 w 1272"/>
              <a:gd name="T9" fmla="*/ 371 h 600"/>
              <a:gd name="T10" fmla="*/ 714 w 1272"/>
              <a:gd name="T11" fmla="*/ 104 h 600"/>
              <a:gd name="T12" fmla="*/ 931 w 1272"/>
              <a:gd name="T13" fmla="*/ 156 h 600"/>
              <a:gd name="T14" fmla="*/ 1202 w 1272"/>
              <a:gd name="T15" fmla="*/ 0 h 600"/>
              <a:gd name="T16" fmla="*/ 1272 w 1272"/>
              <a:gd name="T17" fmla="*/ 252 h 600"/>
              <a:gd name="T18" fmla="*/ 0 w 1272"/>
              <a:gd name="T19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2" h="600">
                <a:moveTo>
                  <a:pt x="0" y="600"/>
                </a:moveTo>
                <a:lnTo>
                  <a:pt x="105" y="415"/>
                </a:lnTo>
                <a:lnTo>
                  <a:pt x="212" y="462"/>
                </a:lnTo>
                <a:lnTo>
                  <a:pt x="315" y="309"/>
                </a:lnTo>
                <a:lnTo>
                  <a:pt x="475" y="371"/>
                </a:lnTo>
                <a:lnTo>
                  <a:pt x="714" y="104"/>
                </a:lnTo>
                <a:lnTo>
                  <a:pt x="931" y="156"/>
                </a:lnTo>
                <a:lnTo>
                  <a:pt x="1202" y="0"/>
                </a:lnTo>
                <a:lnTo>
                  <a:pt x="1272" y="252"/>
                </a:lnTo>
                <a:lnTo>
                  <a:pt x="0" y="6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śḻiďe">
            <a:extLst>
              <a:ext uri="{FF2B5EF4-FFF2-40B4-BE49-F238E27FC236}">
                <a16:creationId xmlns:a16="http://schemas.microsoft.com/office/drawing/2014/main" id="{817CD18A-41FC-48F1-9D42-757B743B0639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š1îḋé">
            <a:extLst>
              <a:ext uri="{FF2B5EF4-FFF2-40B4-BE49-F238E27FC236}">
                <a16:creationId xmlns:a16="http://schemas.microsoft.com/office/drawing/2014/main" id="{7CE8633E-C505-48DD-921A-AEDE6C36AEA6}"/>
              </a:ext>
            </a:extLst>
          </p:cNvPr>
          <p:cNvSpPr/>
          <p:nvPr/>
        </p:nvSpPr>
        <p:spPr bwMode="auto">
          <a:xfrm>
            <a:off x="3026837" y="3625572"/>
            <a:ext cx="70321" cy="70321"/>
          </a:xfrm>
          <a:custGeom>
            <a:avLst/>
            <a:gdLst>
              <a:gd name="T0" fmla="*/ 107 w 107"/>
              <a:gd name="T1" fmla="*/ 84 h 107"/>
              <a:gd name="T2" fmla="*/ 22 w 107"/>
              <a:gd name="T3" fmla="*/ 107 h 107"/>
              <a:gd name="T4" fmla="*/ 0 w 107"/>
              <a:gd name="T5" fmla="*/ 23 h 107"/>
              <a:gd name="T6" fmla="*/ 84 w 107"/>
              <a:gd name="T7" fmla="*/ 0 h 107"/>
              <a:gd name="T8" fmla="*/ 107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107" y="84"/>
                </a:moveTo>
                <a:lnTo>
                  <a:pt x="22" y="107"/>
                </a:lnTo>
                <a:lnTo>
                  <a:pt x="0" y="23"/>
                </a:lnTo>
                <a:lnTo>
                  <a:pt x="84" y="0"/>
                </a:lnTo>
                <a:lnTo>
                  <a:pt x="107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ṩlíḍê">
            <a:extLst>
              <a:ext uri="{FF2B5EF4-FFF2-40B4-BE49-F238E27FC236}">
                <a16:creationId xmlns:a16="http://schemas.microsoft.com/office/drawing/2014/main" id="{72A1B904-6A45-414D-8ECD-B251F4AE65AB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ṩļïḍè">
            <a:extLst>
              <a:ext uri="{FF2B5EF4-FFF2-40B4-BE49-F238E27FC236}">
                <a16:creationId xmlns:a16="http://schemas.microsoft.com/office/drawing/2014/main" id="{8BD37614-B912-452B-837B-B9226D4C386A}"/>
              </a:ext>
            </a:extLst>
          </p:cNvPr>
          <p:cNvSpPr/>
          <p:nvPr/>
        </p:nvSpPr>
        <p:spPr bwMode="auto">
          <a:xfrm>
            <a:off x="3135275" y="3530935"/>
            <a:ext cx="363434" cy="118954"/>
          </a:xfrm>
          <a:custGeom>
            <a:avLst/>
            <a:gdLst>
              <a:gd name="T0" fmla="*/ 553 w 553"/>
              <a:gd name="T1" fmla="*/ 33 h 181"/>
              <a:gd name="T2" fmla="*/ 10 w 553"/>
              <a:gd name="T3" fmla="*/ 181 h 181"/>
              <a:gd name="T4" fmla="*/ 0 w 553"/>
              <a:gd name="T5" fmla="*/ 148 h 181"/>
              <a:gd name="T6" fmla="*/ 545 w 553"/>
              <a:gd name="T7" fmla="*/ 0 h 181"/>
              <a:gd name="T8" fmla="*/ 553 w 553"/>
              <a:gd name="T9" fmla="*/ 33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181">
                <a:moveTo>
                  <a:pt x="553" y="33"/>
                </a:moveTo>
                <a:lnTo>
                  <a:pt x="10" y="181"/>
                </a:lnTo>
                <a:lnTo>
                  <a:pt x="0" y="148"/>
                </a:lnTo>
                <a:lnTo>
                  <a:pt x="545" y="0"/>
                </a:lnTo>
                <a:lnTo>
                  <a:pt x="553" y="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şļiďé">
            <a:extLst>
              <a:ext uri="{FF2B5EF4-FFF2-40B4-BE49-F238E27FC236}">
                <a16:creationId xmlns:a16="http://schemas.microsoft.com/office/drawing/2014/main" id="{19B70D3E-E942-4BFF-9D3E-A80264C304D9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şlíḍé">
            <a:extLst>
              <a:ext uri="{FF2B5EF4-FFF2-40B4-BE49-F238E27FC236}">
                <a16:creationId xmlns:a16="http://schemas.microsoft.com/office/drawing/2014/main" id="{87C7EF0F-B502-49EB-999A-01BAF98B3DF1}"/>
              </a:ext>
            </a:extLst>
          </p:cNvPr>
          <p:cNvSpPr/>
          <p:nvPr/>
        </p:nvSpPr>
        <p:spPr bwMode="auto">
          <a:xfrm>
            <a:off x="3051153" y="3714295"/>
            <a:ext cx="70321" cy="71636"/>
          </a:xfrm>
          <a:custGeom>
            <a:avLst/>
            <a:gdLst>
              <a:gd name="T0" fmla="*/ 107 w 107"/>
              <a:gd name="T1" fmla="*/ 86 h 109"/>
              <a:gd name="T2" fmla="*/ 22 w 107"/>
              <a:gd name="T3" fmla="*/ 109 h 109"/>
              <a:gd name="T4" fmla="*/ 0 w 107"/>
              <a:gd name="T5" fmla="*/ 25 h 109"/>
              <a:gd name="T6" fmla="*/ 84 w 107"/>
              <a:gd name="T7" fmla="*/ 0 h 109"/>
              <a:gd name="T8" fmla="*/ 107 w 107"/>
              <a:gd name="T9" fmla="*/ 8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9">
                <a:moveTo>
                  <a:pt x="107" y="86"/>
                </a:moveTo>
                <a:lnTo>
                  <a:pt x="22" y="109"/>
                </a:lnTo>
                <a:lnTo>
                  <a:pt x="0" y="25"/>
                </a:lnTo>
                <a:lnTo>
                  <a:pt x="84" y="0"/>
                </a:lnTo>
                <a:lnTo>
                  <a:pt x="107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ŝḷiḓè">
            <a:extLst>
              <a:ext uri="{FF2B5EF4-FFF2-40B4-BE49-F238E27FC236}">
                <a16:creationId xmlns:a16="http://schemas.microsoft.com/office/drawing/2014/main" id="{B0AA048C-8F1D-4A74-A6C9-6C5A2B0C78A2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s1îḓe">
            <a:extLst>
              <a:ext uri="{FF2B5EF4-FFF2-40B4-BE49-F238E27FC236}">
                <a16:creationId xmlns:a16="http://schemas.microsoft.com/office/drawing/2014/main" id="{6DF8D1DD-AC47-429B-BC29-20084E82C746}"/>
              </a:ext>
            </a:extLst>
          </p:cNvPr>
          <p:cNvSpPr/>
          <p:nvPr/>
        </p:nvSpPr>
        <p:spPr bwMode="auto">
          <a:xfrm>
            <a:off x="3160906" y="3684721"/>
            <a:ext cx="130784" cy="55205"/>
          </a:xfrm>
          <a:custGeom>
            <a:avLst/>
            <a:gdLst>
              <a:gd name="T0" fmla="*/ 199 w 199"/>
              <a:gd name="T1" fmla="*/ 31 h 84"/>
              <a:gd name="T2" fmla="*/ 8 w 199"/>
              <a:gd name="T3" fmla="*/ 84 h 84"/>
              <a:gd name="T4" fmla="*/ 0 w 199"/>
              <a:gd name="T5" fmla="*/ 51 h 84"/>
              <a:gd name="T6" fmla="*/ 191 w 199"/>
              <a:gd name="T7" fmla="*/ 0 h 84"/>
              <a:gd name="T8" fmla="*/ 199 w 199"/>
              <a:gd name="T9" fmla="*/ 3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84">
                <a:moveTo>
                  <a:pt x="199" y="31"/>
                </a:moveTo>
                <a:lnTo>
                  <a:pt x="8" y="84"/>
                </a:lnTo>
                <a:lnTo>
                  <a:pt x="0" y="51"/>
                </a:lnTo>
                <a:lnTo>
                  <a:pt x="191" y="0"/>
                </a:lnTo>
                <a:lnTo>
                  <a:pt x="199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ṣḷiḓé">
            <a:extLst>
              <a:ext uri="{FF2B5EF4-FFF2-40B4-BE49-F238E27FC236}">
                <a16:creationId xmlns:a16="http://schemas.microsoft.com/office/drawing/2014/main" id="{F1800405-5630-4E00-9B87-6E5E49339C06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$ḻîdê">
            <a:extLst>
              <a:ext uri="{FF2B5EF4-FFF2-40B4-BE49-F238E27FC236}">
                <a16:creationId xmlns:a16="http://schemas.microsoft.com/office/drawing/2014/main" id="{E17685CC-24A6-4DED-8282-7BB71742D67E}"/>
              </a:ext>
            </a:extLst>
          </p:cNvPr>
          <p:cNvSpPr/>
          <p:nvPr/>
        </p:nvSpPr>
        <p:spPr bwMode="auto">
          <a:xfrm>
            <a:off x="3243714" y="3473101"/>
            <a:ext cx="126183" cy="53234"/>
          </a:xfrm>
          <a:custGeom>
            <a:avLst/>
            <a:gdLst>
              <a:gd name="T0" fmla="*/ 192 w 192"/>
              <a:gd name="T1" fmla="*/ 31 h 81"/>
              <a:gd name="T2" fmla="*/ 10 w 192"/>
              <a:gd name="T3" fmla="*/ 81 h 81"/>
              <a:gd name="T4" fmla="*/ 0 w 192"/>
              <a:gd name="T5" fmla="*/ 50 h 81"/>
              <a:gd name="T6" fmla="*/ 183 w 192"/>
              <a:gd name="T7" fmla="*/ 0 h 81"/>
              <a:gd name="T8" fmla="*/ 192 w 192"/>
              <a:gd name="T9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81">
                <a:moveTo>
                  <a:pt x="192" y="31"/>
                </a:moveTo>
                <a:lnTo>
                  <a:pt x="10" y="81"/>
                </a:lnTo>
                <a:lnTo>
                  <a:pt x="0" y="50"/>
                </a:lnTo>
                <a:lnTo>
                  <a:pt x="183" y="0"/>
                </a:lnTo>
                <a:lnTo>
                  <a:pt x="192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ŝḻîḓè">
            <a:extLst>
              <a:ext uri="{FF2B5EF4-FFF2-40B4-BE49-F238E27FC236}">
                <a16:creationId xmlns:a16="http://schemas.microsoft.com/office/drawing/2014/main" id="{589AE924-8C86-4FD6-8525-8D509CC365FE}"/>
              </a:ext>
            </a:extLst>
          </p:cNvPr>
          <p:cNvSpPr/>
          <p:nvPr/>
        </p:nvSpPr>
        <p:spPr bwMode="auto">
          <a:xfrm>
            <a:off x="3577573" y="3226650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ṥḻîďé">
            <a:extLst>
              <a:ext uri="{FF2B5EF4-FFF2-40B4-BE49-F238E27FC236}">
                <a16:creationId xmlns:a16="http://schemas.microsoft.com/office/drawing/2014/main" id="{1F0ADD0F-23FD-4642-8508-D215C5E6D6BD}"/>
              </a:ext>
            </a:extLst>
          </p:cNvPr>
          <p:cNvSpPr/>
          <p:nvPr/>
        </p:nvSpPr>
        <p:spPr bwMode="auto">
          <a:xfrm>
            <a:off x="3433646" y="3174730"/>
            <a:ext cx="31546" cy="30889"/>
          </a:xfrm>
          <a:custGeom>
            <a:avLst/>
            <a:gdLst>
              <a:gd name="T0" fmla="*/ 31 w 34"/>
              <a:gd name="T1" fmla="*/ 12 h 33"/>
              <a:gd name="T2" fmla="*/ 21 w 34"/>
              <a:gd name="T3" fmla="*/ 31 h 33"/>
              <a:gd name="T4" fmla="*/ 2 w 34"/>
              <a:gd name="T5" fmla="*/ 20 h 33"/>
              <a:gd name="T6" fmla="*/ 13 w 34"/>
              <a:gd name="T7" fmla="*/ 2 h 33"/>
              <a:gd name="T8" fmla="*/ 31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ṧḷiḑè">
            <a:extLst>
              <a:ext uri="{FF2B5EF4-FFF2-40B4-BE49-F238E27FC236}">
                <a16:creationId xmlns:a16="http://schemas.microsoft.com/office/drawing/2014/main" id="{80AD6687-B11C-437A-B968-4F1FC8964216}"/>
              </a:ext>
            </a:extLst>
          </p:cNvPr>
          <p:cNvSpPr/>
          <p:nvPr/>
        </p:nvSpPr>
        <p:spPr bwMode="auto">
          <a:xfrm>
            <a:off x="3297604" y="3299599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ṡlíḑè">
            <a:extLst>
              <a:ext uri="{FF2B5EF4-FFF2-40B4-BE49-F238E27FC236}">
                <a16:creationId xmlns:a16="http://schemas.microsoft.com/office/drawing/2014/main" id="{4F8C72A6-D6DD-41B7-8763-AD443A88247A}"/>
              </a:ext>
            </a:extLst>
          </p:cNvPr>
          <p:cNvSpPr/>
          <p:nvPr/>
        </p:nvSpPr>
        <p:spPr bwMode="auto">
          <a:xfrm>
            <a:off x="3181280" y="3287770"/>
            <a:ext cx="30889" cy="30889"/>
          </a:xfrm>
          <a:custGeom>
            <a:avLst/>
            <a:gdLst>
              <a:gd name="T0" fmla="*/ 31 w 33"/>
              <a:gd name="T1" fmla="*/ 12 h 33"/>
              <a:gd name="T2" fmla="*/ 21 w 33"/>
              <a:gd name="T3" fmla="*/ 31 h 33"/>
              <a:gd name="T4" fmla="*/ 2 w 33"/>
              <a:gd name="T5" fmla="*/ 20 h 33"/>
              <a:gd name="T6" fmla="*/ 13 w 33"/>
              <a:gd name="T7" fmla="*/ 2 h 33"/>
              <a:gd name="T8" fmla="*/ 31 w 33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2"/>
                </a:moveTo>
                <a:cubicBezTo>
                  <a:pt x="33" y="20"/>
                  <a:pt x="29" y="29"/>
                  <a:pt x="21" y="31"/>
                </a:cubicBezTo>
                <a:cubicBezTo>
                  <a:pt x="13" y="33"/>
                  <a:pt x="4" y="28"/>
                  <a:pt x="2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1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ŝlîḋè">
            <a:extLst>
              <a:ext uri="{FF2B5EF4-FFF2-40B4-BE49-F238E27FC236}">
                <a16:creationId xmlns:a16="http://schemas.microsoft.com/office/drawing/2014/main" id="{3ABBA41F-016D-4176-BC53-FE92E7DE7136}"/>
              </a:ext>
            </a:extLst>
          </p:cNvPr>
          <p:cNvSpPr/>
          <p:nvPr/>
        </p:nvSpPr>
        <p:spPr bwMode="auto">
          <a:xfrm>
            <a:off x="3146448" y="3389636"/>
            <a:ext cx="32203" cy="30889"/>
          </a:xfrm>
          <a:custGeom>
            <a:avLst/>
            <a:gdLst>
              <a:gd name="T0" fmla="*/ 32 w 34"/>
              <a:gd name="T1" fmla="*/ 12 h 33"/>
              <a:gd name="T2" fmla="*/ 21 w 34"/>
              <a:gd name="T3" fmla="*/ 31 h 33"/>
              <a:gd name="T4" fmla="*/ 3 w 34"/>
              <a:gd name="T5" fmla="*/ 20 h 33"/>
              <a:gd name="T6" fmla="*/ 13 w 34"/>
              <a:gd name="T7" fmla="*/ 2 h 33"/>
              <a:gd name="T8" fmla="*/ 32 w 34"/>
              <a:gd name="T9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2"/>
                </a:moveTo>
                <a:cubicBezTo>
                  <a:pt x="34" y="20"/>
                  <a:pt x="29" y="29"/>
                  <a:pt x="21" y="31"/>
                </a:cubicBezTo>
                <a:cubicBezTo>
                  <a:pt x="13" y="33"/>
                  <a:pt x="5" y="28"/>
                  <a:pt x="3" y="20"/>
                </a:cubicBezTo>
                <a:cubicBezTo>
                  <a:pt x="0" y="12"/>
                  <a:pt x="5" y="4"/>
                  <a:pt x="13" y="2"/>
                </a:cubicBezTo>
                <a:cubicBezTo>
                  <a:pt x="21" y="0"/>
                  <a:pt x="29" y="4"/>
                  <a:pt x="32" y="12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şļïḑê">
            <a:extLst>
              <a:ext uri="{FF2B5EF4-FFF2-40B4-BE49-F238E27FC236}">
                <a16:creationId xmlns:a16="http://schemas.microsoft.com/office/drawing/2014/main" id="{5D3E2037-7D3D-4FA3-BB52-DBFCB28093DF}"/>
              </a:ext>
            </a:extLst>
          </p:cNvPr>
          <p:cNvSpPr/>
          <p:nvPr/>
        </p:nvSpPr>
        <p:spPr bwMode="auto">
          <a:xfrm>
            <a:off x="2982147" y="3395551"/>
            <a:ext cx="32203" cy="30889"/>
          </a:xfrm>
          <a:custGeom>
            <a:avLst/>
            <a:gdLst>
              <a:gd name="T0" fmla="*/ 31 w 34"/>
              <a:gd name="T1" fmla="*/ 13 h 33"/>
              <a:gd name="T2" fmla="*/ 21 w 34"/>
              <a:gd name="T3" fmla="*/ 31 h 33"/>
              <a:gd name="T4" fmla="*/ 2 w 34"/>
              <a:gd name="T5" fmla="*/ 21 h 33"/>
              <a:gd name="T6" fmla="*/ 13 w 34"/>
              <a:gd name="T7" fmla="*/ 2 h 33"/>
              <a:gd name="T8" fmla="*/ 31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1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ṧlîḋe">
            <a:extLst>
              <a:ext uri="{FF2B5EF4-FFF2-40B4-BE49-F238E27FC236}">
                <a16:creationId xmlns:a16="http://schemas.microsoft.com/office/drawing/2014/main" id="{F4D6ECE0-C5EC-489B-8002-85FE33DD8B13}"/>
              </a:ext>
            </a:extLst>
          </p:cNvPr>
          <p:cNvSpPr/>
          <p:nvPr/>
        </p:nvSpPr>
        <p:spPr bwMode="auto">
          <a:xfrm>
            <a:off x="2888824" y="3491503"/>
            <a:ext cx="31546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şḷiďê">
            <a:extLst>
              <a:ext uri="{FF2B5EF4-FFF2-40B4-BE49-F238E27FC236}">
                <a16:creationId xmlns:a16="http://schemas.microsoft.com/office/drawing/2014/main" id="{0843C4D4-0F3F-4F01-904A-6DB5DC105BB9}"/>
              </a:ext>
            </a:extLst>
          </p:cNvPr>
          <p:cNvSpPr/>
          <p:nvPr/>
        </p:nvSpPr>
        <p:spPr bwMode="auto">
          <a:xfrm>
            <a:off x="2946658" y="3213506"/>
            <a:ext cx="30889" cy="32203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sļîḋé">
            <a:extLst>
              <a:ext uri="{FF2B5EF4-FFF2-40B4-BE49-F238E27FC236}">
                <a16:creationId xmlns:a16="http://schemas.microsoft.com/office/drawing/2014/main" id="{46300662-A906-487C-BC24-43B9A5EE1A77}"/>
              </a:ext>
            </a:extLst>
          </p:cNvPr>
          <p:cNvSpPr/>
          <p:nvPr/>
        </p:nvSpPr>
        <p:spPr bwMode="auto">
          <a:xfrm>
            <a:off x="3101758" y="3309458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S1îḑe">
            <a:extLst>
              <a:ext uri="{FF2B5EF4-FFF2-40B4-BE49-F238E27FC236}">
                <a16:creationId xmlns:a16="http://schemas.microsoft.com/office/drawing/2014/main" id="{13BD60F0-8C12-4890-AC40-1FD0119E710B}"/>
              </a:ext>
            </a:extLst>
          </p:cNvPr>
          <p:cNvSpPr/>
          <p:nvPr/>
        </p:nvSpPr>
        <p:spPr bwMode="auto">
          <a:xfrm>
            <a:off x="3191795" y="3146471"/>
            <a:ext cx="30889" cy="30889"/>
          </a:xfrm>
          <a:custGeom>
            <a:avLst/>
            <a:gdLst>
              <a:gd name="T0" fmla="*/ 31 w 33"/>
              <a:gd name="T1" fmla="*/ 13 h 33"/>
              <a:gd name="T2" fmla="*/ 20 w 33"/>
              <a:gd name="T3" fmla="*/ 31 h 33"/>
              <a:gd name="T4" fmla="*/ 2 w 33"/>
              <a:gd name="T5" fmla="*/ 21 h 33"/>
              <a:gd name="T6" fmla="*/ 12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ŝlîḓê">
            <a:extLst>
              <a:ext uri="{FF2B5EF4-FFF2-40B4-BE49-F238E27FC236}">
                <a16:creationId xmlns:a16="http://schemas.microsoft.com/office/drawing/2014/main" id="{BDF87E81-03F5-4CB1-AB9E-E38A88F44972}"/>
              </a:ext>
            </a:extLst>
          </p:cNvPr>
          <p:cNvSpPr/>
          <p:nvPr/>
        </p:nvSpPr>
        <p:spPr bwMode="auto">
          <a:xfrm>
            <a:off x="3299576" y="3214820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ṡ1ïḑê">
            <a:extLst>
              <a:ext uri="{FF2B5EF4-FFF2-40B4-BE49-F238E27FC236}">
                <a16:creationId xmlns:a16="http://schemas.microsoft.com/office/drawing/2014/main" id="{C1E39914-C02B-48C8-90A7-B5660ADA7306}"/>
              </a:ext>
            </a:extLst>
          </p:cNvPr>
          <p:cNvSpPr/>
          <p:nvPr/>
        </p:nvSpPr>
        <p:spPr bwMode="auto">
          <a:xfrm>
            <a:off x="3363982" y="3043290"/>
            <a:ext cx="32203" cy="30889"/>
          </a:xfrm>
          <a:custGeom>
            <a:avLst/>
            <a:gdLst>
              <a:gd name="T0" fmla="*/ 32 w 34"/>
              <a:gd name="T1" fmla="*/ 13 h 33"/>
              <a:gd name="T2" fmla="*/ 21 w 34"/>
              <a:gd name="T3" fmla="*/ 31 h 33"/>
              <a:gd name="T4" fmla="*/ 3 w 34"/>
              <a:gd name="T5" fmla="*/ 21 h 33"/>
              <a:gd name="T6" fmla="*/ 13 w 34"/>
              <a:gd name="T7" fmla="*/ 2 h 33"/>
              <a:gd name="T8" fmla="*/ 32 w 34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32" y="13"/>
                </a:moveTo>
                <a:cubicBezTo>
                  <a:pt x="34" y="21"/>
                  <a:pt x="29" y="29"/>
                  <a:pt x="21" y="31"/>
                </a:cubicBezTo>
                <a:cubicBezTo>
                  <a:pt x="13" y="33"/>
                  <a:pt x="5" y="29"/>
                  <a:pt x="3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2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ŝlïḋé">
            <a:extLst>
              <a:ext uri="{FF2B5EF4-FFF2-40B4-BE49-F238E27FC236}">
                <a16:creationId xmlns:a16="http://schemas.microsoft.com/office/drawing/2014/main" id="{D79848E3-8C22-4F95-85F8-92B4B0D14310}"/>
              </a:ext>
            </a:extLst>
          </p:cNvPr>
          <p:cNvSpPr/>
          <p:nvPr/>
        </p:nvSpPr>
        <p:spPr bwMode="auto">
          <a:xfrm>
            <a:off x="3488851" y="3093237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2 h 34"/>
              <a:gd name="T4" fmla="*/ 2 w 33"/>
              <a:gd name="T5" fmla="*/ 21 h 34"/>
              <a:gd name="T6" fmla="*/ 12 w 33"/>
              <a:gd name="T7" fmla="*/ 3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30"/>
                  <a:pt x="20" y="32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5"/>
                  <a:pt x="12" y="3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ṧḷíďe">
            <a:extLst>
              <a:ext uri="{FF2B5EF4-FFF2-40B4-BE49-F238E27FC236}">
                <a16:creationId xmlns:a16="http://schemas.microsoft.com/office/drawing/2014/main" id="{C08F2781-D237-494F-AD84-E3A0129BA79B}"/>
              </a:ext>
            </a:extLst>
          </p:cNvPr>
          <p:cNvSpPr/>
          <p:nvPr/>
        </p:nvSpPr>
        <p:spPr bwMode="auto">
          <a:xfrm>
            <a:off x="3574945" y="3042633"/>
            <a:ext cx="30889" cy="31546"/>
          </a:xfrm>
          <a:custGeom>
            <a:avLst/>
            <a:gdLst>
              <a:gd name="T0" fmla="*/ 31 w 33"/>
              <a:gd name="T1" fmla="*/ 13 h 34"/>
              <a:gd name="T2" fmla="*/ 20 w 33"/>
              <a:gd name="T3" fmla="*/ 31 h 34"/>
              <a:gd name="T4" fmla="*/ 2 w 33"/>
              <a:gd name="T5" fmla="*/ 21 h 34"/>
              <a:gd name="T6" fmla="*/ 12 w 33"/>
              <a:gd name="T7" fmla="*/ 2 h 34"/>
              <a:gd name="T8" fmla="*/ 31 w 33"/>
              <a:gd name="T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1" y="13"/>
                </a:moveTo>
                <a:cubicBezTo>
                  <a:pt x="33" y="21"/>
                  <a:pt x="28" y="29"/>
                  <a:pt x="20" y="31"/>
                </a:cubicBezTo>
                <a:cubicBezTo>
                  <a:pt x="12" y="34"/>
                  <a:pt x="4" y="29"/>
                  <a:pt x="2" y="21"/>
                </a:cubicBezTo>
                <a:cubicBezTo>
                  <a:pt x="0" y="13"/>
                  <a:pt x="4" y="4"/>
                  <a:pt x="12" y="2"/>
                </a:cubicBezTo>
                <a:cubicBezTo>
                  <a:pt x="20" y="0"/>
                  <a:pt x="29" y="5"/>
                  <a:pt x="31" y="13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śḷïdé">
            <a:extLst>
              <a:ext uri="{FF2B5EF4-FFF2-40B4-BE49-F238E27FC236}">
                <a16:creationId xmlns:a16="http://schemas.microsoft.com/office/drawing/2014/main" id="{464B4EB5-2265-4E9F-B7F4-7985D8DF34C9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š1iḑè">
            <a:extLst>
              <a:ext uri="{FF2B5EF4-FFF2-40B4-BE49-F238E27FC236}">
                <a16:creationId xmlns:a16="http://schemas.microsoft.com/office/drawing/2014/main" id="{0313F8D6-33DB-41B8-8722-4BB39AA31C2C}"/>
              </a:ext>
            </a:extLst>
          </p:cNvPr>
          <p:cNvSpPr/>
          <p:nvPr/>
        </p:nvSpPr>
        <p:spPr bwMode="auto">
          <a:xfrm>
            <a:off x="2899339" y="3053805"/>
            <a:ext cx="692693" cy="456757"/>
          </a:xfrm>
          <a:custGeom>
            <a:avLst/>
            <a:gdLst>
              <a:gd name="T0" fmla="*/ 14 w 1054"/>
              <a:gd name="T1" fmla="*/ 695 h 695"/>
              <a:gd name="T2" fmla="*/ 0 w 1054"/>
              <a:gd name="T3" fmla="*/ 692 h 695"/>
              <a:gd name="T4" fmla="*/ 92 w 1054"/>
              <a:gd name="T5" fmla="*/ 258 h 695"/>
              <a:gd name="T6" fmla="*/ 328 w 1054"/>
              <a:gd name="T7" fmla="*/ 403 h 695"/>
              <a:gd name="T8" fmla="*/ 467 w 1054"/>
              <a:gd name="T9" fmla="*/ 157 h 695"/>
              <a:gd name="T10" fmla="*/ 629 w 1054"/>
              <a:gd name="T11" fmla="*/ 261 h 695"/>
              <a:gd name="T12" fmla="*/ 720 w 1054"/>
              <a:gd name="T13" fmla="*/ 0 h 695"/>
              <a:gd name="T14" fmla="*/ 922 w 1054"/>
              <a:gd name="T15" fmla="*/ 80 h 695"/>
              <a:gd name="T16" fmla="*/ 1047 w 1054"/>
              <a:gd name="T17" fmla="*/ 3 h 695"/>
              <a:gd name="T18" fmla="*/ 1054 w 1054"/>
              <a:gd name="T19" fmla="*/ 14 h 695"/>
              <a:gd name="T20" fmla="*/ 924 w 1054"/>
              <a:gd name="T21" fmla="*/ 95 h 695"/>
              <a:gd name="T22" fmla="*/ 728 w 1054"/>
              <a:gd name="T23" fmla="*/ 18 h 695"/>
              <a:gd name="T24" fmla="*/ 636 w 1054"/>
              <a:gd name="T25" fmla="*/ 282 h 695"/>
              <a:gd name="T26" fmla="*/ 473 w 1054"/>
              <a:gd name="T27" fmla="*/ 176 h 695"/>
              <a:gd name="T28" fmla="*/ 332 w 1054"/>
              <a:gd name="T29" fmla="*/ 423 h 695"/>
              <a:gd name="T30" fmla="*/ 102 w 1054"/>
              <a:gd name="T31" fmla="*/ 280 h 695"/>
              <a:gd name="T32" fmla="*/ 14 w 1054"/>
              <a:gd name="T33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4" h="695">
                <a:moveTo>
                  <a:pt x="14" y="695"/>
                </a:moveTo>
                <a:lnTo>
                  <a:pt x="0" y="692"/>
                </a:lnTo>
                <a:lnTo>
                  <a:pt x="92" y="258"/>
                </a:lnTo>
                <a:lnTo>
                  <a:pt x="328" y="403"/>
                </a:lnTo>
                <a:lnTo>
                  <a:pt x="467" y="157"/>
                </a:lnTo>
                <a:lnTo>
                  <a:pt x="629" y="261"/>
                </a:lnTo>
                <a:lnTo>
                  <a:pt x="720" y="0"/>
                </a:lnTo>
                <a:lnTo>
                  <a:pt x="922" y="80"/>
                </a:lnTo>
                <a:lnTo>
                  <a:pt x="1047" y="3"/>
                </a:lnTo>
                <a:lnTo>
                  <a:pt x="1054" y="14"/>
                </a:lnTo>
                <a:lnTo>
                  <a:pt x="924" y="95"/>
                </a:lnTo>
                <a:lnTo>
                  <a:pt x="728" y="18"/>
                </a:lnTo>
                <a:lnTo>
                  <a:pt x="636" y="282"/>
                </a:lnTo>
                <a:lnTo>
                  <a:pt x="473" y="176"/>
                </a:lnTo>
                <a:lnTo>
                  <a:pt x="332" y="423"/>
                </a:lnTo>
                <a:lnTo>
                  <a:pt x="102" y="280"/>
                </a:lnTo>
                <a:lnTo>
                  <a:pt x="14" y="69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ṩlïďé">
            <a:extLst>
              <a:ext uri="{FF2B5EF4-FFF2-40B4-BE49-F238E27FC236}">
                <a16:creationId xmlns:a16="http://schemas.microsoft.com/office/drawing/2014/main" id="{0ADDA2B6-2B8D-4991-9886-DB4A4A9DE5AA}"/>
              </a:ext>
            </a:extLst>
          </p:cNvPr>
          <p:cNvSpPr/>
          <p:nvPr/>
        </p:nvSpPr>
        <p:spPr bwMode="auto">
          <a:xfrm>
            <a:off x="2903940" y="3534221"/>
            <a:ext cx="30889" cy="30889"/>
          </a:xfrm>
          <a:custGeom>
            <a:avLst/>
            <a:gdLst>
              <a:gd name="T0" fmla="*/ 31 w 33"/>
              <a:gd name="T1" fmla="*/ 13 h 33"/>
              <a:gd name="T2" fmla="*/ 21 w 33"/>
              <a:gd name="T3" fmla="*/ 31 h 33"/>
              <a:gd name="T4" fmla="*/ 2 w 33"/>
              <a:gd name="T5" fmla="*/ 21 h 33"/>
              <a:gd name="T6" fmla="*/ 13 w 33"/>
              <a:gd name="T7" fmla="*/ 2 h 33"/>
              <a:gd name="T8" fmla="*/ 31 w 33"/>
              <a:gd name="T9" fmla="*/ 1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1" y="13"/>
                </a:moveTo>
                <a:cubicBezTo>
                  <a:pt x="33" y="21"/>
                  <a:pt x="29" y="29"/>
                  <a:pt x="21" y="31"/>
                </a:cubicBezTo>
                <a:cubicBezTo>
                  <a:pt x="12" y="33"/>
                  <a:pt x="4" y="29"/>
                  <a:pt x="2" y="21"/>
                </a:cubicBezTo>
                <a:cubicBezTo>
                  <a:pt x="0" y="13"/>
                  <a:pt x="5" y="4"/>
                  <a:pt x="13" y="2"/>
                </a:cubicBezTo>
                <a:cubicBezTo>
                  <a:pt x="21" y="0"/>
                  <a:pt x="29" y="5"/>
                  <a:pt x="31" y="13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Sľîḑè">
            <a:extLst>
              <a:ext uri="{FF2B5EF4-FFF2-40B4-BE49-F238E27FC236}">
                <a16:creationId xmlns:a16="http://schemas.microsoft.com/office/drawing/2014/main" id="{E3FD1C75-55E5-4C08-AAF1-17B043F37136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ṧḷîdê">
            <a:extLst>
              <a:ext uri="{FF2B5EF4-FFF2-40B4-BE49-F238E27FC236}">
                <a16:creationId xmlns:a16="http://schemas.microsoft.com/office/drawing/2014/main" id="{E7727CBF-6702-46D9-BB71-E4081B1C0147}"/>
              </a:ext>
            </a:extLst>
          </p:cNvPr>
          <p:cNvSpPr/>
          <p:nvPr/>
        </p:nvSpPr>
        <p:spPr bwMode="auto">
          <a:xfrm>
            <a:off x="2912483" y="3179988"/>
            <a:ext cx="681521" cy="377235"/>
          </a:xfrm>
          <a:custGeom>
            <a:avLst/>
            <a:gdLst>
              <a:gd name="T0" fmla="*/ 11 w 1037"/>
              <a:gd name="T1" fmla="*/ 574 h 574"/>
              <a:gd name="T2" fmla="*/ 0 w 1037"/>
              <a:gd name="T3" fmla="*/ 567 h 574"/>
              <a:gd name="T4" fmla="*/ 122 w 1037"/>
              <a:gd name="T5" fmla="*/ 345 h 574"/>
              <a:gd name="T6" fmla="*/ 378 w 1037"/>
              <a:gd name="T7" fmla="*/ 336 h 574"/>
              <a:gd name="T8" fmla="*/ 430 w 1037"/>
              <a:gd name="T9" fmla="*/ 180 h 574"/>
              <a:gd name="T10" fmla="*/ 603 w 1037"/>
              <a:gd name="T11" fmla="*/ 207 h 574"/>
              <a:gd name="T12" fmla="*/ 814 w 1037"/>
              <a:gd name="T13" fmla="*/ 0 h 574"/>
              <a:gd name="T14" fmla="*/ 1037 w 1037"/>
              <a:gd name="T15" fmla="*/ 91 h 574"/>
              <a:gd name="T16" fmla="*/ 1031 w 1037"/>
              <a:gd name="T17" fmla="*/ 104 h 574"/>
              <a:gd name="T18" fmla="*/ 817 w 1037"/>
              <a:gd name="T19" fmla="*/ 17 h 574"/>
              <a:gd name="T20" fmla="*/ 607 w 1037"/>
              <a:gd name="T21" fmla="*/ 222 h 574"/>
              <a:gd name="T22" fmla="*/ 439 w 1037"/>
              <a:gd name="T23" fmla="*/ 195 h 574"/>
              <a:gd name="T24" fmla="*/ 388 w 1037"/>
              <a:gd name="T25" fmla="*/ 349 h 574"/>
              <a:gd name="T26" fmla="*/ 131 w 1037"/>
              <a:gd name="T27" fmla="*/ 358 h 574"/>
              <a:gd name="T28" fmla="*/ 11 w 1037"/>
              <a:gd name="T29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37" h="574">
                <a:moveTo>
                  <a:pt x="11" y="574"/>
                </a:moveTo>
                <a:lnTo>
                  <a:pt x="0" y="567"/>
                </a:lnTo>
                <a:lnTo>
                  <a:pt x="122" y="345"/>
                </a:lnTo>
                <a:lnTo>
                  <a:pt x="378" y="336"/>
                </a:lnTo>
                <a:lnTo>
                  <a:pt x="430" y="180"/>
                </a:lnTo>
                <a:lnTo>
                  <a:pt x="603" y="207"/>
                </a:lnTo>
                <a:lnTo>
                  <a:pt x="814" y="0"/>
                </a:lnTo>
                <a:lnTo>
                  <a:pt x="1037" y="91"/>
                </a:lnTo>
                <a:lnTo>
                  <a:pt x="1031" y="104"/>
                </a:lnTo>
                <a:lnTo>
                  <a:pt x="817" y="17"/>
                </a:lnTo>
                <a:lnTo>
                  <a:pt x="607" y="222"/>
                </a:lnTo>
                <a:lnTo>
                  <a:pt x="439" y="195"/>
                </a:lnTo>
                <a:lnTo>
                  <a:pt x="388" y="349"/>
                </a:lnTo>
                <a:lnTo>
                  <a:pt x="131" y="358"/>
                </a:lnTo>
                <a:lnTo>
                  <a:pt x="11" y="5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šḻiďè">
            <a:extLst>
              <a:ext uri="{FF2B5EF4-FFF2-40B4-BE49-F238E27FC236}">
                <a16:creationId xmlns:a16="http://schemas.microsoft.com/office/drawing/2014/main" id="{C56FBC02-6873-488D-AF65-7CE74828C8C4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ṡlîďé">
            <a:extLst>
              <a:ext uri="{FF2B5EF4-FFF2-40B4-BE49-F238E27FC236}">
                <a16:creationId xmlns:a16="http://schemas.microsoft.com/office/drawing/2014/main" id="{23A11693-18BE-4CFA-8C0A-50FCA649D4F9}"/>
              </a:ext>
            </a:extLst>
          </p:cNvPr>
          <p:cNvSpPr/>
          <p:nvPr/>
        </p:nvSpPr>
        <p:spPr bwMode="auto">
          <a:xfrm>
            <a:off x="3245685" y="1979277"/>
            <a:ext cx="1131049" cy="2104367"/>
          </a:xfrm>
          <a:custGeom>
            <a:avLst/>
            <a:gdLst>
              <a:gd name="T0" fmla="*/ 1705 w 1721"/>
              <a:gd name="T1" fmla="*/ 0 h 3202"/>
              <a:gd name="T2" fmla="*/ 1649 w 1721"/>
              <a:gd name="T3" fmla="*/ 320 h 3202"/>
              <a:gd name="T4" fmla="*/ 1649 w 1721"/>
              <a:gd name="T5" fmla="*/ 320 h 3202"/>
              <a:gd name="T6" fmla="*/ 1635 w 1721"/>
              <a:gd name="T7" fmla="*/ 399 h 3202"/>
              <a:gd name="T8" fmla="*/ 1163 w 1721"/>
              <a:gd name="T9" fmla="*/ 3136 h 3202"/>
              <a:gd name="T10" fmla="*/ 122 w 1721"/>
              <a:gd name="T11" fmla="*/ 2957 h 3202"/>
              <a:gd name="T12" fmla="*/ 0 w 1721"/>
              <a:gd name="T13" fmla="*/ 2989 h 3202"/>
              <a:gd name="T14" fmla="*/ 1216 w 1721"/>
              <a:gd name="T15" fmla="*/ 3202 h 3202"/>
              <a:gd name="T16" fmla="*/ 1721 w 1721"/>
              <a:gd name="T17" fmla="*/ 4 h 3202"/>
              <a:gd name="T18" fmla="*/ 1705 w 1721"/>
              <a:gd name="T19" fmla="*/ 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1" h="3202">
                <a:moveTo>
                  <a:pt x="1705" y="0"/>
                </a:moveTo>
                <a:lnTo>
                  <a:pt x="1649" y="320"/>
                </a:lnTo>
                <a:lnTo>
                  <a:pt x="1649" y="320"/>
                </a:lnTo>
                <a:lnTo>
                  <a:pt x="1635" y="399"/>
                </a:lnTo>
                <a:lnTo>
                  <a:pt x="1163" y="3136"/>
                </a:lnTo>
                <a:lnTo>
                  <a:pt x="122" y="2957"/>
                </a:lnTo>
                <a:lnTo>
                  <a:pt x="0" y="2989"/>
                </a:lnTo>
                <a:lnTo>
                  <a:pt x="1216" y="3202"/>
                </a:lnTo>
                <a:lnTo>
                  <a:pt x="1721" y="4"/>
                </a:lnTo>
                <a:lnTo>
                  <a:pt x="17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ṧlîdê">
            <a:extLst>
              <a:ext uri="{FF2B5EF4-FFF2-40B4-BE49-F238E27FC236}">
                <a16:creationId xmlns:a16="http://schemas.microsoft.com/office/drawing/2014/main" id="{5F57B388-E865-4BC3-A395-9083F95AD8DB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íṣḻiḍê">
            <a:extLst>
              <a:ext uri="{FF2B5EF4-FFF2-40B4-BE49-F238E27FC236}">
                <a16:creationId xmlns:a16="http://schemas.microsoft.com/office/drawing/2014/main" id="{F7D5CF95-587D-4732-940E-6C872DDABE2F}"/>
              </a:ext>
            </a:extLst>
          </p:cNvPr>
          <p:cNvSpPr/>
          <p:nvPr/>
        </p:nvSpPr>
        <p:spPr bwMode="auto">
          <a:xfrm>
            <a:off x="3124760" y="3901598"/>
            <a:ext cx="201104" cy="42061"/>
          </a:xfrm>
          <a:custGeom>
            <a:avLst/>
            <a:gdLst>
              <a:gd name="T0" fmla="*/ 119 w 306"/>
              <a:gd name="T1" fmla="*/ 0 h 64"/>
              <a:gd name="T2" fmla="*/ 0 w 306"/>
              <a:gd name="T3" fmla="*/ 33 h 64"/>
              <a:gd name="T4" fmla="*/ 184 w 306"/>
              <a:gd name="T5" fmla="*/ 64 h 64"/>
              <a:gd name="T6" fmla="*/ 306 w 306"/>
              <a:gd name="T7" fmla="*/ 32 h 64"/>
              <a:gd name="T8" fmla="*/ 119 w 30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4">
                <a:moveTo>
                  <a:pt x="119" y="0"/>
                </a:moveTo>
                <a:lnTo>
                  <a:pt x="0" y="33"/>
                </a:lnTo>
                <a:lnTo>
                  <a:pt x="184" y="64"/>
                </a:lnTo>
                <a:lnTo>
                  <a:pt x="306" y="32"/>
                </a:lnTo>
                <a:lnTo>
                  <a:pt x="1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şļíḋe">
            <a:extLst>
              <a:ext uri="{FF2B5EF4-FFF2-40B4-BE49-F238E27FC236}">
                <a16:creationId xmlns:a16="http://schemas.microsoft.com/office/drawing/2014/main" id="{790DC4FA-EC6D-4DBA-BDC2-A8382D442EFC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śḷíďé">
            <a:extLst>
              <a:ext uri="{FF2B5EF4-FFF2-40B4-BE49-F238E27FC236}">
                <a16:creationId xmlns:a16="http://schemas.microsoft.com/office/drawing/2014/main" id="{B819CE4C-9EE2-4465-A5CA-B18088B18A21}"/>
              </a:ext>
            </a:extLst>
          </p:cNvPr>
          <p:cNvSpPr/>
          <p:nvPr/>
        </p:nvSpPr>
        <p:spPr bwMode="auto">
          <a:xfrm>
            <a:off x="2431409" y="3763586"/>
            <a:ext cx="771557" cy="159701"/>
          </a:xfrm>
          <a:custGeom>
            <a:avLst/>
            <a:gdLst>
              <a:gd name="T0" fmla="*/ 101 w 1174"/>
              <a:gd name="T1" fmla="*/ 0 h 243"/>
              <a:gd name="T2" fmla="*/ 7 w 1174"/>
              <a:gd name="T3" fmla="*/ 14 h 243"/>
              <a:gd name="T4" fmla="*/ 0 w 1174"/>
              <a:gd name="T5" fmla="*/ 58 h 243"/>
              <a:gd name="T6" fmla="*/ 1055 w 1174"/>
              <a:gd name="T7" fmla="*/ 243 h 243"/>
              <a:gd name="T8" fmla="*/ 1174 w 1174"/>
              <a:gd name="T9" fmla="*/ 210 h 243"/>
              <a:gd name="T10" fmla="*/ 97 w 1174"/>
              <a:gd name="T11" fmla="*/ 25 h 243"/>
              <a:gd name="T12" fmla="*/ 101 w 1174"/>
              <a:gd name="T13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4" h="243">
                <a:moveTo>
                  <a:pt x="101" y="0"/>
                </a:moveTo>
                <a:lnTo>
                  <a:pt x="7" y="14"/>
                </a:lnTo>
                <a:lnTo>
                  <a:pt x="0" y="58"/>
                </a:lnTo>
                <a:lnTo>
                  <a:pt x="1055" y="243"/>
                </a:lnTo>
                <a:lnTo>
                  <a:pt x="1174" y="210"/>
                </a:lnTo>
                <a:lnTo>
                  <a:pt x="97" y="25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ŝļïďè">
            <a:extLst>
              <a:ext uri="{FF2B5EF4-FFF2-40B4-BE49-F238E27FC236}">
                <a16:creationId xmlns:a16="http://schemas.microsoft.com/office/drawing/2014/main" id="{C874A056-753D-47A3-816D-9FE00DFA7E13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$1ïďê">
            <a:extLst>
              <a:ext uri="{FF2B5EF4-FFF2-40B4-BE49-F238E27FC236}">
                <a16:creationId xmlns:a16="http://schemas.microsoft.com/office/drawing/2014/main" id="{1A88BEAE-4E5A-45F2-AF85-01377F850198}"/>
              </a:ext>
            </a:extLst>
          </p:cNvPr>
          <p:cNvSpPr/>
          <p:nvPr/>
        </p:nvSpPr>
        <p:spPr bwMode="auto">
          <a:xfrm>
            <a:off x="2495159" y="1713109"/>
            <a:ext cx="1871717" cy="2327160"/>
          </a:xfrm>
          <a:custGeom>
            <a:avLst/>
            <a:gdLst>
              <a:gd name="T0" fmla="*/ 2305 w 2848"/>
              <a:gd name="T1" fmla="*/ 3541 h 3541"/>
              <a:gd name="T2" fmla="*/ 0 w 2848"/>
              <a:gd name="T3" fmla="*/ 3145 h 3541"/>
              <a:gd name="T4" fmla="*/ 542 w 2848"/>
              <a:gd name="T5" fmla="*/ 0 h 3541"/>
              <a:gd name="T6" fmla="*/ 2848 w 2848"/>
              <a:gd name="T7" fmla="*/ 398 h 3541"/>
              <a:gd name="T8" fmla="*/ 2305 w 2848"/>
              <a:gd name="T9" fmla="*/ 3541 h 3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8" h="3541">
                <a:moveTo>
                  <a:pt x="2305" y="3541"/>
                </a:moveTo>
                <a:lnTo>
                  <a:pt x="0" y="3145"/>
                </a:lnTo>
                <a:lnTo>
                  <a:pt x="542" y="0"/>
                </a:lnTo>
                <a:lnTo>
                  <a:pt x="2848" y="398"/>
                </a:lnTo>
                <a:lnTo>
                  <a:pt x="2305" y="35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šḷïḋé">
            <a:extLst>
              <a:ext uri="{FF2B5EF4-FFF2-40B4-BE49-F238E27FC236}">
                <a16:creationId xmlns:a16="http://schemas.microsoft.com/office/drawing/2014/main" id="{8CC0FF23-1798-410F-8A63-A5FF991A3AA8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sľiḍê">
            <a:extLst>
              <a:ext uri="{FF2B5EF4-FFF2-40B4-BE49-F238E27FC236}">
                <a16:creationId xmlns:a16="http://schemas.microsoft.com/office/drawing/2014/main" id="{57F6B03C-F51B-4F41-8823-3A552B1CDDFC}"/>
              </a:ext>
            </a:extLst>
          </p:cNvPr>
          <p:cNvSpPr/>
          <p:nvPr/>
        </p:nvSpPr>
        <p:spPr bwMode="auto">
          <a:xfrm>
            <a:off x="2777099" y="1929329"/>
            <a:ext cx="1552316" cy="477788"/>
          </a:xfrm>
          <a:custGeom>
            <a:avLst/>
            <a:gdLst>
              <a:gd name="T0" fmla="*/ 2305 w 2362"/>
              <a:gd name="T1" fmla="*/ 727 h 727"/>
              <a:gd name="T2" fmla="*/ 0 w 2362"/>
              <a:gd name="T3" fmla="*/ 331 h 727"/>
              <a:gd name="T4" fmla="*/ 57 w 2362"/>
              <a:gd name="T5" fmla="*/ 0 h 727"/>
              <a:gd name="T6" fmla="*/ 2362 w 2362"/>
              <a:gd name="T7" fmla="*/ 396 h 727"/>
              <a:gd name="T8" fmla="*/ 2305 w 2362"/>
              <a:gd name="T9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2" h="727">
                <a:moveTo>
                  <a:pt x="2305" y="727"/>
                </a:moveTo>
                <a:lnTo>
                  <a:pt x="0" y="331"/>
                </a:lnTo>
                <a:lnTo>
                  <a:pt x="57" y="0"/>
                </a:lnTo>
                <a:lnTo>
                  <a:pt x="2362" y="396"/>
                </a:lnTo>
                <a:lnTo>
                  <a:pt x="2305" y="7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ŝ1iḓé">
            <a:extLst>
              <a:ext uri="{FF2B5EF4-FFF2-40B4-BE49-F238E27FC236}">
                <a16:creationId xmlns:a16="http://schemas.microsoft.com/office/drawing/2014/main" id="{7EFCF14A-B56C-41CE-B06F-55937578682A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ṩḻîdè">
            <a:extLst>
              <a:ext uri="{FF2B5EF4-FFF2-40B4-BE49-F238E27FC236}">
                <a16:creationId xmlns:a16="http://schemas.microsoft.com/office/drawing/2014/main" id="{B287FADD-ACB8-4EA5-87A3-4152ADC41797}"/>
              </a:ext>
            </a:extLst>
          </p:cNvPr>
          <p:cNvSpPr/>
          <p:nvPr/>
        </p:nvSpPr>
        <p:spPr bwMode="auto">
          <a:xfrm>
            <a:off x="3179308" y="1846521"/>
            <a:ext cx="945717" cy="228050"/>
          </a:xfrm>
          <a:custGeom>
            <a:avLst/>
            <a:gdLst>
              <a:gd name="T0" fmla="*/ 1422 w 1439"/>
              <a:gd name="T1" fmla="*/ 347 h 347"/>
              <a:gd name="T2" fmla="*/ 0 w 1439"/>
              <a:gd name="T3" fmla="*/ 102 h 347"/>
              <a:gd name="T4" fmla="*/ 17 w 1439"/>
              <a:gd name="T5" fmla="*/ 0 h 347"/>
              <a:gd name="T6" fmla="*/ 1439 w 1439"/>
              <a:gd name="T7" fmla="*/ 244 h 347"/>
              <a:gd name="T8" fmla="*/ 1422 w 1439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9" h="347">
                <a:moveTo>
                  <a:pt x="1422" y="347"/>
                </a:moveTo>
                <a:lnTo>
                  <a:pt x="0" y="102"/>
                </a:lnTo>
                <a:lnTo>
                  <a:pt x="17" y="0"/>
                </a:lnTo>
                <a:lnTo>
                  <a:pt x="1439" y="244"/>
                </a:lnTo>
                <a:lnTo>
                  <a:pt x="1422" y="3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ṩḷídè">
            <a:extLst>
              <a:ext uri="{FF2B5EF4-FFF2-40B4-BE49-F238E27FC236}">
                <a16:creationId xmlns:a16="http://schemas.microsoft.com/office/drawing/2014/main" id="{176E2424-BDF7-4CE2-9557-CBD847C8958E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šḻîdè">
            <a:extLst>
              <a:ext uri="{FF2B5EF4-FFF2-40B4-BE49-F238E27FC236}">
                <a16:creationId xmlns:a16="http://schemas.microsoft.com/office/drawing/2014/main" id="{C1582B1C-BA66-4ACC-8F1A-93F58310812F}"/>
              </a:ext>
            </a:extLst>
          </p:cNvPr>
          <p:cNvSpPr/>
          <p:nvPr/>
        </p:nvSpPr>
        <p:spPr bwMode="auto">
          <a:xfrm>
            <a:off x="3139876" y="2123204"/>
            <a:ext cx="933887" cy="197819"/>
          </a:xfrm>
          <a:custGeom>
            <a:avLst/>
            <a:gdLst>
              <a:gd name="T0" fmla="*/ 1411 w 1421"/>
              <a:gd name="T1" fmla="*/ 301 h 301"/>
              <a:gd name="T2" fmla="*/ 0 w 1421"/>
              <a:gd name="T3" fmla="*/ 57 h 301"/>
              <a:gd name="T4" fmla="*/ 10 w 1421"/>
              <a:gd name="T5" fmla="*/ 0 h 301"/>
              <a:gd name="T6" fmla="*/ 1421 w 1421"/>
              <a:gd name="T7" fmla="*/ 242 h 301"/>
              <a:gd name="T8" fmla="*/ 1411 w 1421"/>
              <a:gd name="T9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1" h="301">
                <a:moveTo>
                  <a:pt x="1411" y="301"/>
                </a:moveTo>
                <a:lnTo>
                  <a:pt x="0" y="57"/>
                </a:lnTo>
                <a:lnTo>
                  <a:pt x="10" y="0"/>
                </a:lnTo>
                <a:lnTo>
                  <a:pt x="1421" y="242"/>
                </a:lnTo>
                <a:lnTo>
                  <a:pt x="1411" y="30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îS1íḍê">
            <a:extLst>
              <a:ext uri="{FF2B5EF4-FFF2-40B4-BE49-F238E27FC236}">
                <a16:creationId xmlns:a16="http://schemas.microsoft.com/office/drawing/2014/main" id="{50E8C9C2-1041-4FC1-ACDF-C4132C596907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ṣlîde">
            <a:extLst>
              <a:ext uri="{FF2B5EF4-FFF2-40B4-BE49-F238E27FC236}">
                <a16:creationId xmlns:a16="http://schemas.microsoft.com/office/drawing/2014/main" id="{13CEF49A-5320-4658-9213-7FA2A9827E0F}"/>
              </a:ext>
            </a:extLst>
          </p:cNvPr>
          <p:cNvSpPr/>
          <p:nvPr/>
        </p:nvSpPr>
        <p:spPr bwMode="auto">
          <a:xfrm>
            <a:off x="3040638" y="2031853"/>
            <a:ext cx="1157994" cy="235279"/>
          </a:xfrm>
          <a:custGeom>
            <a:avLst/>
            <a:gdLst>
              <a:gd name="T0" fmla="*/ 1752 w 1762"/>
              <a:gd name="T1" fmla="*/ 358 h 358"/>
              <a:gd name="T2" fmla="*/ 0 w 1762"/>
              <a:gd name="T3" fmla="*/ 58 h 358"/>
              <a:gd name="T4" fmla="*/ 10 w 1762"/>
              <a:gd name="T5" fmla="*/ 0 h 358"/>
              <a:gd name="T6" fmla="*/ 1762 w 1762"/>
              <a:gd name="T7" fmla="*/ 301 h 358"/>
              <a:gd name="T8" fmla="*/ 1752 w 17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2" h="358">
                <a:moveTo>
                  <a:pt x="1752" y="358"/>
                </a:moveTo>
                <a:lnTo>
                  <a:pt x="0" y="58"/>
                </a:lnTo>
                <a:lnTo>
                  <a:pt x="10" y="0"/>
                </a:lnTo>
                <a:lnTo>
                  <a:pt x="1762" y="301"/>
                </a:lnTo>
                <a:lnTo>
                  <a:pt x="1752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ísļíďé">
            <a:extLst>
              <a:ext uri="{FF2B5EF4-FFF2-40B4-BE49-F238E27FC236}">
                <a16:creationId xmlns:a16="http://schemas.microsoft.com/office/drawing/2014/main" id="{4B487645-DFD5-41C0-8A53-61213E689609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ŝḷíḑê">
            <a:extLst>
              <a:ext uri="{FF2B5EF4-FFF2-40B4-BE49-F238E27FC236}">
                <a16:creationId xmlns:a16="http://schemas.microsoft.com/office/drawing/2014/main" id="{0E364EE6-B050-4DDA-8DF1-5A5E7D2AD42C}"/>
              </a:ext>
            </a:extLst>
          </p:cNvPr>
          <p:cNvSpPr/>
          <p:nvPr/>
        </p:nvSpPr>
        <p:spPr bwMode="auto">
          <a:xfrm>
            <a:off x="2517504" y="3619000"/>
            <a:ext cx="1520770" cy="288513"/>
          </a:xfrm>
          <a:custGeom>
            <a:avLst/>
            <a:gdLst>
              <a:gd name="T0" fmla="*/ 2307 w 2314"/>
              <a:gd name="T1" fmla="*/ 439 h 439"/>
              <a:gd name="T2" fmla="*/ 0 w 2314"/>
              <a:gd name="T3" fmla="*/ 43 h 439"/>
              <a:gd name="T4" fmla="*/ 9 w 2314"/>
              <a:gd name="T5" fmla="*/ 0 h 439"/>
              <a:gd name="T6" fmla="*/ 2314 w 2314"/>
              <a:gd name="T7" fmla="*/ 396 h 439"/>
              <a:gd name="T8" fmla="*/ 2307 w 2314"/>
              <a:gd name="T9" fmla="*/ 439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4" h="439">
                <a:moveTo>
                  <a:pt x="2307" y="439"/>
                </a:moveTo>
                <a:lnTo>
                  <a:pt x="0" y="43"/>
                </a:lnTo>
                <a:lnTo>
                  <a:pt x="9" y="0"/>
                </a:lnTo>
                <a:lnTo>
                  <a:pt x="2314" y="396"/>
                </a:lnTo>
                <a:lnTo>
                  <a:pt x="2307" y="4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ṡ1iḋé">
            <a:extLst>
              <a:ext uri="{FF2B5EF4-FFF2-40B4-BE49-F238E27FC236}">
                <a16:creationId xmlns:a16="http://schemas.microsoft.com/office/drawing/2014/main" id="{B867B60E-0199-4F2D-B9BD-EA7D024B33E7}"/>
              </a:ext>
            </a:extLst>
          </p:cNvPr>
          <p:cNvSpPr/>
          <p:nvPr/>
        </p:nvSpPr>
        <p:spPr bwMode="auto">
          <a:xfrm>
            <a:off x="3265402" y="2734404"/>
            <a:ext cx="159701" cy="299028"/>
          </a:xfrm>
          <a:custGeom>
            <a:avLst/>
            <a:gdLst>
              <a:gd name="T0" fmla="*/ 0 w 170"/>
              <a:gd name="T1" fmla="*/ 0 h 319"/>
              <a:gd name="T2" fmla="*/ 6 w 170"/>
              <a:gd name="T3" fmla="*/ 319 h 319"/>
              <a:gd name="T4" fmla="*/ 170 w 170"/>
              <a:gd name="T5" fmla="*/ 270 h 319"/>
              <a:gd name="T6" fmla="*/ 0 w 170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319">
                <a:moveTo>
                  <a:pt x="0" y="0"/>
                </a:moveTo>
                <a:cubicBezTo>
                  <a:pt x="6" y="319"/>
                  <a:pt x="6" y="319"/>
                  <a:pt x="6" y="319"/>
                </a:cubicBezTo>
                <a:cubicBezTo>
                  <a:pt x="65" y="315"/>
                  <a:pt x="121" y="298"/>
                  <a:pt x="170" y="27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sļîḑé">
            <a:extLst>
              <a:ext uri="{FF2B5EF4-FFF2-40B4-BE49-F238E27FC236}">
                <a16:creationId xmlns:a16="http://schemas.microsoft.com/office/drawing/2014/main" id="{E924455E-A257-437E-8DE8-433663938596}"/>
              </a:ext>
            </a:extLst>
          </p:cNvPr>
          <p:cNvSpPr/>
          <p:nvPr/>
        </p:nvSpPr>
        <p:spPr bwMode="auto">
          <a:xfrm>
            <a:off x="3277888" y="2706144"/>
            <a:ext cx="310857" cy="266825"/>
          </a:xfrm>
          <a:custGeom>
            <a:avLst/>
            <a:gdLst>
              <a:gd name="T0" fmla="*/ 0 w 332"/>
              <a:gd name="T1" fmla="*/ 0 h 285"/>
              <a:gd name="T2" fmla="*/ 179 w 332"/>
              <a:gd name="T3" fmla="*/ 285 h 285"/>
              <a:gd name="T4" fmla="*/ 332 w 332"/>
              <a:gd name="T5" fmla="*/ 57 h 285"/>
              <a:gd name="T6" fmla="*/ 0 w 332"/>
              <a:gd name="T7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2" h="285">
                <a:moveTo>
                  <a:pt x="0" y="0"/>
                </a:moveTo>
                <a:cubicBezTo>
                  <a:pt x="179" y="285"/>
                  <a:pt x="179" y="285"/>
                  <a:pt x="179" y="285"/>
                </a:cubicBezTo>
                <a:cubicBezTo>
                  <a:pt x="255" y="234"/>
                  <a:pt x="312" y="154"/>
                  <a:pt x="332" y="5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ṣ1iḋè">
            <a:extLst>
              <a:ext uri="{FF2B5EF4-FFF2-40B4-BE49-F238E27FC236}">
                <a16:creationId xmlns:a16="http://schemas.microsoft.com/office/drawing/2014/main" id="{48F6A26F-C293-4F2F-8193-526CD616B1C9}"/>
              </a:ext>
            </a:extLst>
          </p:cNvPr>
          <p:cNvSpPr/>
          <p:nvPr/>
        </p:nvSpPr>
        <p:spPr bwMode="auto">
          <a:xfrm>
            <a:off x="3266716" y="2352568"/>
            <a:ext cx="350290" cy="383150"/>
          </a:xfrm>
          <a:custGeom>
            <a:avLst/>
            <a:gdLst>
              <a:gd name="T0" fmla="*/ 348 w 374"/>
              <a:gd name="T1" fmla="*/ 409 h 409"/>
              <a:gd name="T2" fmla="*/ 60 w 374"/>
              <a:gd name="T3" fmla="*/ 0 h 409"/>
              <a:gd name="T4" fmla="*/ 0 w 374"/>
              <a:gd name="T5" fmla="*/ 349 h 409"/>
              <a:gd name="T6" fmla="*/ 348 w 374"/>
              <a:gd name="T7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" h="409">
                <a:moveTo>
                  <a:pt x="348" y="409"/>
                </a:moveTo>
                <a:cubicBezTo>
                  <a:pt x="374" y="218"/>
                  <a:pt x="248" y="40"/>
                  <a:pt x="60" y="0"/>
                </a:cubicBezTo>
                <a:cubicBezTo>
                  <a:pt x="0" y="349"/>
                  <a:pt x="0" y="349"/>
                  <a:pt x="0" y="349"/>
                </a:cubicBezTo>
                <a:cubicBezTo>
                  <a:pt x="348" y="409"/>
                  <a:pt x="348" y="409"/>
                  <a:pt x="348" y="409"/>
                </a:cubicBezTo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ṧľîdê">
            <a:extLst>
              <a:ext uri="{FF2B5EF4-FFF2-40B4-BE49-F238E27FC236}">
                <a16:creationId xmlns:a16="http://schemas.microsoft.com/office/drawing/2014/main" id="{68B8D1BD-11CA-4FE0-B949-60728FD7868B}"/>
              </a:ext>
            </a:extLst>
          </p:cNvPr>
          <p:cNvSpPr/>
          <p:nvPr/>
        </p:nvSpPr>
        <p:spPr bwMode="auto">
          <a:xfrm>
            <a:off x="2986090" y="2714687"/>
            <a:ext cx="260910" cy="318744"/>
          </a:xfrm>
          <a:custGeom>
            <a:avLst/>
            <a:gdLst>
              <a:gd name="T0" fmla="*/ 270 w 278"/>
              <a:gd name="T1" fmla="*/ 0 h 340"/>
              <a:gd name="T2" fmla="*/ 0 w 278"/>
              <a:gd name="T3" fmla="*/ 207 h 340"/>
              <a:gd name="T4" fmla="*/ 221 w 278"/>
              <a:gd name="T5" fmla="*/ 335 h 340"/>
              <a:gd name="T6" fmla="*/ 278 w 278"/>
              <a:gd name="T7" fmla="*/ 340 h 340"/>
              <a:gd name="T8" fmla="*/ 270 w 278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340">
                <a:moveTo>
                  <a:pt x="270" y="0"/>
                </a:moveTo>
                <a:cubicBezTo>
                  <a:pt x="0" y="207"/>
                  <a:pt x="0" y="207"/>
                  <a:pt x="0" y="207"/>
                </a:cubicBezTo>
                <a:cubicBezTo>
                  <a:pt x="54" y="272"/>
                  <a:pt x="131" y="319"/>
                  <a:pt x="221" y="335"/>
                </a:cubicBezTo>
                <a:cubicBezTo>
                  <a:pt x="240" y="338"/>
                  <a:pt x="259" y="340"/>
                  <a:pt x="278" y="340"/>
                </a:cubicBezTo>
                <a:cubicBezTo>
                  <a:pt x="270" y="0"/>
                  <a:pt x="270" y="0"/>
                  <a:pt x="270" y="0"/>
                </a:cubicBezTo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ś1íḓè">
            <a:extLst>
              <a:ext uri="{FF2B5EF4-FFF2-40B4-BE49-F238E27FC236}">
                <a16:creationId xmlns:a16="http://schemas.microsoft.com/office/drawing/2014/main" id="{1D0C9092-C93F-4C32-A43F-B7724A7F875F}"/>
              </a:ext>
            </a:extLst>
          </p:cNvPr>
          <p:cNvSpPr/>
          <p:nvPr/>
        </p:nvSpPr>
        <p:spPr bwMode="auto">
          <a:xfrm>
            <a:off x="2900653" y="2323651"/>
            <a:ext cx="396951" cy="565195"/>
          </a:xfrm>
          <a:custGeom>
            <a:avLst/>
            <a:gdLst>
              <a:gd name="T0" fmla="*/ 12 w 423"/>
              <a:gd name="T1" fmla="*/ 329 h 604"/>
              <a:gd name="T2" fmla="*/ 35 w 423"/>
              <a:gd name="T3" fmla="*/ 532 h 604"/>
              <a:gd name="T4" fmla="*/ 47 w 423"/>
              <a:gd name="T5" fmla="*/ 557 h 604"/>
              <a:gd name="T6" fmla="*/ 75 w 423"/>
              <a:gd name="T7" fmla="*/ 604 h 604"/>
              <a:gd name="T8" fmla="*/ 361 w 423"/>
              <a:gd name="T9" fmla="*/ 388 h 604"/>
              <a:gd name="T10" fmla="*/ 362 w 423"/>
              <a:gd name="T11" fmla="*/ 382 h 604"/>
              <a:gd name="T12" fmla="*/ 387 w 423"/>
              <a:gd name="T13" fmla="*/ 239 h 604"/>
              <a:gd name="T14" fmla="*/ 423 w 423"/>
              <a:gd name="T15" fmla="*/ 27 h 604"/>
              <a:gd name="T16" fmla="*/ 12 w 423"/>
              <a:gd name="T17" fmla="*/ 32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604">
                <a:moveTo>
                  <a:pt x="12" y="329"/>
                </a:moveTo>
                <a:cubicBezTo>
                  <a:pt x="0" y="400"/>
                  <a:pt x="9" y="470"/>
                  <a:pt x="35" y="532"/>
                </a:cubicBezTo>
                <a:cubicBezTo>
                  <a:pt x="47" y="557"/>
                  <a:pt x="47" y="557"/>
                  <a:pt x="47" y="557"/>
                </a:cubicBezTo>
                <a:cubicBezTo>
                  <a:pt x="55" y="573"/>
                  <a:pt x="64" y="589"/>
                  <a:pt x="75" y="604"/>
                </a:cubicBezTo>
                <a:cubicBezTo>
                  <a:pt x="361" y="388"/>
                  <a:pt x="361" y="388"/>
                  <a:pt x="361" y="388"/>
                </a:cubicBezTo>
                <a:cubicBezTo>
                  <a:pt x="362" y="382"/>
                  <a:pt x="362" y="382"/>
                  <a:pt x="362" y="382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423" y="27"/>
                  <a:pt x="423" y="27"/>
                  <a:pt x="423" y="27"/>
                </a:cubicBezTo>
                <a:cubicBezTo>
                  <a:pt x="228" y="0"/>
                  <a:pt x="46" y="133"/>
                  <a:pt x="12" y="329"/>
                </a:cubicBezTo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$ļiḍê">
            <a:extLst>
              <a:ext uri="{FF2B5EF4-FFF2-40B4-BE49-F238E27FC236}">
                <a16:creationId xmlns:a16="http://schemas.microsoft.com/office/drawing/2014/main" id="{634B7ED8-EFA1-4D8D-9955-2940B858937D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  <a:close/>
              </a:path>
            </a:pathLst>
          </a:custGeom>
          <a:solidFill>
            <a:srgbClr val="2E9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sľîḑê">
            <a:extLst>
              <a:ext uri="{FF2B5EF4-FFF2-40B4-BE49-F238E27FC236}">
                <a16:creationId xmlns:a16="http://schemas.microsoft.com/office/drawing/2014/main" id="{B66EF1F6-F27C-4668-A844-C1DA0151F7BA}"/>
              </a:ext>
            </a:extLst>
          </p:cNvPr>
          <p:cNvSpPr/>
          <p:nvPr/>
        </p:nvSpPr>
        <p:spPr bwMode="auto">
          <a:xfrm>
            <a:off x="2834276" y="3087323"/>
            <a:ext cx="149185" cy="440327"/>
          </a:xfrm>
          <a:custGeom>
            <a:avLst/>
            <a:gdLst>
              <a:gd name="T0" fmla="*/ 227 w 227"/>
              <a:gd name="T1" fmla="*/ 19 h 670"/>
              <a:gd name="T2" fmla="*/ 113 w 227"/>
              <a:gd name="T3" fmla="*/ 0 h 670"/>
              <a:gd name="T4" fmla="*/ 0 w 227"/>
              <a:gd name="T5" fmla="*/ 650 h 670"/>
              <a:gd name="T6" fmla="*/ 114 w 227"/>
              <a:gd name="T7" fmla="*/ 670 h 670"/>
              <a:gd name="T8" fmla="*/ 227 w 227"/>
              <a:gd name="T9" fmla="*/ 1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670">
                <a:moveTo>
                  <a:pt x="227" y="19"/>
                </a:moveTo>
                <a:lnTo>
                  <a:pt x="113" y="0"/>
                </a:lnTo>
                <a:lnTo>
                  <a:pt x="0" y="650"/>
                </a:lnTo>
                <a:lnTo>
                  <a:pt x="114" y="670"/>
                </a:lnTo>
                <a:lnTo>
                  <a:pt x="22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ŝļïḓe">
            <a:extLst>
              <a:ext uri="{FF2B5EF4-FFF2-40B4-BE49-F238E27FC236}">
                <a16:creationId xmlns:a16="http://schemas.microsoft.com/office/drawing/2014/main" id="{D1990064-ED94-4E39-BF82-0733DFBAED56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šľíḋê">
            <a:extLst>
              <a:ext uri="{FF2B5EF4-FFF2-40B4-BE49-F238E27FC236}">
                <a16:creationId xmlns:a16="http://schemas.microsoft.com/office/drawing/2014/main" id="{556F1C35-6630-407E-9F81-F5FEA697D121}"/>
              </a:ext>
            </a:extLst>
          </p:cNvPr>
          <p:cNvSpPr/>
          <p:nvPr/>
        </p:nvSpPr>
        <p:spPr bwMode="auto">
          <a:xfrm>
            <a:off x="2949944" y="3252281"/>
            <a:ext cx="123554" cy="294428"/>
          </a:xfrm>
          <a:custGeom>
            <a:avLst/>
            <a:gdLst>
              <a:gd name="T0" fmla="*/ 188 w 188"/>
              <a:gd name="T1" fmla="*/ 18 h 448"/>
              <a:gd name="T2" fmla="*/ 74 w 188"/>
              <a:gd name="T3" fmla="*/ 0 h 448"/>
              <a:gd name="T4" fmla="*/ 0 w 188"/>
              <a:gd name="T5" fmla="*/ 429 h 448"/>
              <a:gd name="T6" fmla="*/ 114 w 188"/>
              <a:gd name="T7" fmla="*/ 448 h 448"/>
              <a:gd name="T8" fmla="*/ 188 w 188"/>
              <a:gd name="T9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48">
                <a:moveTo>
                  <a:pt x="188" y="18"/>
                </a:moveTo>
                <a:lnTo>
                  <a:pt x="74" y="0"/>
                </a:lnTo>
                <a:lnTo>
                  <a:pt x="0" y="429"/>
                </a:lnTo>
                <a:lnTo>
                  <a:pt x="114" y="448"/>
                </a:lnTo>
                <a:lnTo>
                  <a:pt x="188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śliḍê">
            <a:extLst>
              <a:ext uri="{FF2B5EF4-FFF2-40B4-BE49-F238E27FC236}">
                <a16:creationId xmlns:a16="http://schemas.microsoft.com/office/drawing/2014/main" id="{954C7C19-37B8-4D33-B1CE-4FEF2E126245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  <a:close/>
              </a:path>
            </a:pathLst>
          </a:custGeom>
          <a:solidFill>
            <a:srgbClr val="FFC0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îṥľidè">
            <a:extLst>
              <a:ext uri="{FF2B5EF4-FFF2-40B4-BE49-F238E27FC236}">
                <a16:creationId xmlns:a16="http://schemas.microsoft.com/office/drawing/2014/main" id="{E99339C1-F67E-473C-9F1E-36092AD902EE}"/>
              </a:ext>
            </a:extLst>
          </p:cNvPr>
          <p:cNvSpPr/>
          <p:nvPr/>
        </p:nvSpPr>
        <p:spPr bwMode="auto">
          <a:xfrm>
            <a:off x="3064297" y="3351518"/>
            <a:ext cx="110410" cy="214906"/>
          </a:xfrm>
          <a:custGeom>
            <a:avLst/>
            <a:gdLst>
              <a:gd name="T0" fmla="*/ 168 w 168"/>
              <a:gd name="T1" fmla="*/ 20 h 327"/>
              <a:gd name="T2" fmla="*/ 54 w 168"/>
              <a:gd name="T3" fmla="*/ 0 h 327"/>
              <a:gd name="T4" fmla="*/ 0 w 168"/>
              <a:gd name="T5" fmla="*/ 307 h 327"/>
              <a:gd name="T6" fmla="*/ 114 w 168"/>
              <a:gd name="T7" fmla="*/ 327 h 327"/>
              <a:gd name="T8" fmla="*/ 168 w 168"/>
              <a:gd name="T9" fmla="*/ 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27">
                <a:moveTo>
                  <a:pt x="168" y="20"/>
                </a:moveTo>
                <a:lnTo>
                  <a:pt x="54" y="0"/>
                </a:lnTo>
                <a:lnTo>
                  <a:pt x="0" y="307"/>
                </a:lnTo>
                <a:lnTo>
                  <a:pt x="114" y="327"/>
                </a:lnTo>
                <a:lnTo>
                  <a:pt x="168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iṩ1iḍe">
            <a:extLst>
              <a:ext uri="{FF2B5EF4-FFF2-40B4-BE49-F238E27FC236}">
                <a16:creationId xmlns:a16="http://schemas.microsoft.com/office/drawing/2014/main" id="{98D391F5-6A38-4E10-A9E6-9E15B8F27336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  <a:close/>
              </a:path>
            </a:pathLst>
          </a:custGeom>
          <a:solidFill>
            <a:srgbClr val="8A3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ṡlíďè">
            <a:extLst>
              <a:ext uri="{FF2B5EF4-FFF2-40B4-BE49-F238E27FC236}">
                <a16:creationId xmlns:a16="http://schemas.microsoft.com/office/drawing/2014/main" id="{5F691B25-563C-4F3E-86A2-C5908E97D105}"/>
              </a:ext>
            </a:extLst>
          </p:cNvPr>
          <p:cNvSpPr/>
          <p:nvPr/>
        </p:nvSpPr>
        <p:spPr bwMode="auto">
          <a:xfrm>
            <a:off x="3178651" y="3431697"/>
            <a:ext cx="99238" cy="154443"/>
          </a:xfrm>
          <a:custGeom>
            <a:avLst/>
            <a:gdLst>
              <a:gd name="T0" fmla="*/ 151 w 151"/>
              <a:gd name="T1" fmla="*/ 20 h 235"/>
              <a:gd name="T2" fmla="*/ 37 w 151"/>
              <a:gd name="T3" fmla="*/ 0 h 235"/>
              <a:gd name="T4" fmla="*/ 0 w 151"/>
              <a:gd name="T5" fmla="*/ 215 h 235"/>
              <a:gd name="T6" fmla="*/ 114 w 151"/>
              <a:gd name="T7" fmla="*/ 235 h 235"/>
              <a:gd name="T8" fmla="*/ 151 w 151"/>
              <a:gd name="T9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35">
                <a:moveTo>
                  <a:pt x="151" y="20"/>
                </a:moveTo>
                <a:lnTo>
                  <a:pt x="37" y="0"/>
                </a:lnTo>
                <a:lnTo>
                  <a:pt x="0" y="215"/>
                </a:lnTo>
                <a:lnTo>
                  <a:pt x="114" y="235"/>
                </a:lnTo>
                <a:lnTo>
                  <a:pt x="151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ṧļïďê">
            <a:extLst>
              <a:ext uri="{FF2B5EF4-FFF2-40B4-BE49-F238E27FC236}">
                <a16:creationId xmlns:a16="http://schemas.microsoft.com/office/drawing/2014/main" id="{ACFAA1F5-F51B-4F49-831D-E63750ADA83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  <a:close/>
              </a:path>
            </a:pathLst>
          </a:custGeom>
          <a:solidFill>
            <a:srgbClr val="F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śḻîďe">
            <a:extLst>
              <a:ext uri="{FF2B5EF4-FFF2-40B4-BE49-F238E27FC236}">
                <a16:creationId xmlns:a16="http://schemas.microsoft.com/office/drawing/2014/main" id="{5A92DB20-5E1D-434F-9AE4-6F065640BE46}"/>
              </a:ext>
            </a:extLst>
          </p:cNvPr>
          <p:cNvSpPr/>
          <p:nvPr/>
        </p:nvSpPr>
        <p:spPr bwMode="auto">
          <a:xfrm>
            <a:off x="3293004" y="3354147"/>
            <a:ext cx="116325" cy="251710"/>
          </a:xfrm>
          <a:custGeom>
            <a:avLst/>
            <a:gdLst>
              <a:gd name="T0" fmla="*/ 177 w 177"/>
              <a:gd name="T1" fmla="*/ 19 h 383"/>
              <a:gd name="T2" fmla="*/ 62 w 177"/>
              <a:gd name="T3" fmla="*/ 0 h 383"/>
              <a:gd name="T4" fmla="*/ 0 w 177"/>
              <a:gd name="T5" fmla="*/ 363 h 383"/>
              <a:gd name="T6" fmla="*/ 114 w 177"/>
              <a:gd name="T7" fmla="*/ 383 h 383"/>
              <a:gd name="T8" fmla="*/ 177 w 177"/>
              <a:gd name="T9" fmla="*/ 1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83">
                <a:moveTo>
                  <a:pt x="177" y="19"/>
                </a:moveTo>
                <a:lnTo>
                  <a:pt x="62" y="0"/>
                </a:lnTo>
                <a:lnTo>
                  <a:pt x="0" y="363"/>
                </a:lnTo>
                <a:lnTo>
                  <a:pt x="114" y="383"/>
                </a:lnTo>
                <a:lnTo>
                  <a:pt x="177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ṩḷídê">
            <a:extLst>
              <a:ext uri="{FF2B5EF4-FFF2-40B4-BE49-F238E27FC236}">
                <a16:creationId xmlns:a16="http://schemas.microsoft.com/office/drawing/2014/main" id="{D7251A6B-1708-4F76-BDCF-DB3A7E8C2D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317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ṩļíḓè">
            <a:extLst>
              <a:ext uri="{FF2B5EF4-FFF2-40B4-BE49-F238E27FC236}">
                <a16:creationId xmlns:a16="http://schemas.microsoft.com/office/drawing/2014/main" id="{F2D5BD72-67B0-474D-A445-56A5CCFCEA4D}"/>
              </a:ext>
            </a:extLst>
          </p:cNvPr>
          <p:cNvSpPr/>
          <p:nvPr/>
        </p:nvSpPr>
        <p:spPr bwMode="auto">
          <a:xfrm>
            <a:off x="3707043" y="2579961"/>
            <a:ext cx="58492" cy="57177"/>
          </a:xfrm>
          <a:custGeom>
            <a:avLst/>
            <a:gdLst>
              <a:gd name="T0" fmla="*/ 76 w 89"/>
              <a:gd name="T1" fmla="*/ 87 h 87"/>
              <a:gd name="T2" fmla="*/ 0 w 89"/>
              <a:gd name="T3" fmla="*/ 74 h 87"/>
              <a:gd name="T4" fmla="*/ 13 w 89"/>
              <a:gd name="T5" fmla="*/ 0 h 87"/>
              <a:gd name="T6" fmla="*/ 89 w 89"/>
              <a:gd name="T7" fmla="*/ 13 h 87"/>
              <a:gd name="T8" fmla="*/ 76 w 8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9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ṡļiḍê">
            <a:extLst>
              <a:ext uri="{FF2B5EF4-FFF2-40B4-BE49-F238E27FC236}">
                <a16:creationId xmlns:a16="http://schemas.microsoft.com/office/drawing/2014/main" id="{885C45B8-EB21-48E7-B134-E4B56A5682EF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šľïďé">
            <a:extLst>
              <a:ext uri="{FF2B5EF4-FFF2-40B4-BE49-F238E27FC236}">
                <a16:creationId xmlns:a16="http://schemas.microsoft.com/office/drawing/2014/main" id="{3DCE4789-1831-4ACE-95BE-A34162689B72}"/>
              </a:ext>
            </a:extLst>
          </p:cNvPr>
          <p:cNvSpPr/>
          <p:nvPr/>
        </p:nvSpPr>
        <p:spPr bwMode="auto">
          <a:xfrm>
            <a:off x="3802995" y="2610849"/>
            <a:ext cx="319401" cy="72950"/>
          </a:xfrm>
          <a:custGeom>
            <a:avLst/>
            <a:gdLst>
              <a:gd name="T0" fmla="*/ 482 w 486"/>
              <a:gd name="T1" fmla="*/ 111 h 111"/>
              <a:gd name="T2" fmla="*/ 0 w 486"/>
              <a:gd name="T3" fmla="*/ 29 h 111"/>
              <a:gd name="T4" fmla="*/ 4 w 486"/>
              <a:gd name="T5" fmla="*/ 0 h 111"/>
              <a:gd name="T6" fmla="*/ 486 w 486"/>
              <a:gd name="T7" fmla="*/ 83 h 111"/>
              <a:gd name="T8" fmla="*/ 482 w 48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" h="111">
                <a:moveTo>
                  <a:pt x="482" y="111"/>
                </a:moveTo>
                <a:lnTo>
                  <a:pt x="0" y="29"/>
                </a:lnTo>
                <a:lnTo>
                  <a:pt x="4" y="0"/>
                </a:lnTo>
                <a:lnTo>
                  <a:pt x="486" y="83"/>
                </a:lnTo>
                <a:lnTo>
                  <a:pt x="482" y="1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ŝļîḋê">
            <a:extLst>
              <a:ext uri="{FF2B5EF4-FFF2-40B4-BE49-F238E27FC236}">
                <a16:creationId xmlns:a16="http://schemas.microsoft.com/office/drawing/2014/main" id="{DD637832-7D71-4DE5-BEAD-B48DF755EA4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ṡļïḍê">
            <a:extLst>
              <a:ext uri="{FF2B5EF4-FFF2-40B4-BE49-F238E27FC236}">
                <a16:creationId xmlns:a16="http://schemas.microsoft.com/office/drawing/2014/main" id="{D000189B-F5B8-40F3-BCEA-513BB09E2366}"/>
              </a:ext>
            </a:extLst>
          </p:cNvPr>
          <p:cNvSpPr/>
          <p:nvPr/>
        </p:nvSpPr>
        <p:spPr bwMode="auto">
          <a:xfrm>
            <a:off x="3693899" y="2658825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ṥlíďè">
            <a:extLst>
              <a:ext uri="{FF2B5EF4-FFF2-40B4-BE49-F238E27FC236}">
                <a16:creationId xmlns:a16="http://schemas.microsoft.com/office/drawing/2014/main" id="{F61E9646-FD2A-4C28-B4F6-B26DD8BEC7A7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şḻiḓé">
            <a:extLst>
              <a:ext uri="{FF2B5EF4-FFF2-40B4-BE49-F238E27FC236}">
                <a16:creationId xmlns:a16="http://schemas.microsoft.com/office/drawing/2014/main" id="{615BA659-C966-46CC-B078-54DF31118FB3}"/>
              </a:ext>
            </a:extLst>
          </p:cNvPr>
          <p:cNvSpPr/>
          <p:nvPr/>
        </p:nvSpPr>
        <p:spPr bwMode="auto">
          <a:xfrm>
            <a:off x="3788536" y="2690371"/>
            <a:ext cx="114353" cy="37461"/>
          </a:xfrm>
          <a:custGeom>
            <a:avLst/>
            <a:gdLst>
              <a:gd name="T0" fmla="*/ 170 w 174"/>
              <a:gd name="T1" fmla="*/ 57 h 57"/>
              <a:gd name="T2" fmla="*/ 0 w 174"/>
              <a:gd name="T3" fmla="*/ 29 h 57"/>
              <a:gd name="T4" fmla="*/ 6 w 174"/>
              <a:gd name="T5" fmla="*/ 0 h 57"/>
              <a:gd name="T6" fmla="*/ 174 w 174"/>
              <a:gd name="T7" fmla="*/ 29 h 57"/>
              <a:gd name="T8" fmla="*/ 170 w 174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57">
                <a:moveTo>
                  <a:pt x="170" y="57"/>
                </a:moveTo>
                <a:lnTo>
                  <a:pt x="0" y="29"/>
                </a:lnTo>
                <a:lnTo>
                  <a:pt x="6" y="0"/>
                </a:lnTo>
                <a:lnTo>
                  <a:pt x="174" y="29"/>
                </a:lnTo>
                <a:lnTo>
                  <a:pt x="170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ṧḻïḋê">
            <a:extLst>
              <a:ext uri="{FF2B5EF4-FFF2-40B4-BE49-F238E27FC236}">
                <a16:creationId xmlns:a16="http://schemas.microsoft.com/office/drawing/2014/main" id="{86E320A9-779C-4FAB-B637-E1A93876BE21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ṧļidè">
            <a:extLst>
              <a:ext uri="{FF2B5EF4-FFF2-40B4-BE49-F238E27FC236}">
                <a16:creationId xmlns:a16="http://schemas.microsoft.com/office/drawing/2014/main" id="{E17DEE5F-869F-4408-BB12-84CD9955F4B8}"/>
              </a:ext>
            </a:extLst>
          </p:cNvPr>
          <p:cNvSpPr/>
          <p:nvPr/>
        </p:nvSpPr>
        <p:spPr bwMode="auto">
          <a:xfrm>
            <a:off x="3680098" y="2738347"/>
            <a:ext cx="57177" cy="57834"/>
          </a:xfrm>
          <a:custGeom>
            <a:avLst/>
            <a:gdLst>
              <a:gd name="T0" fmla="*/ 74 w 87"/>
              <a:gd name="T1" fmla="*/ 88 h 88"/>
              <a:gd name="T2" fmla="*/ 0 w 87"/>
              <a:gd name="T3" fmla="*/ 75 h 88"/>
              <a:gd name="T4" fmla="*/ 13 w 87"/>
              <a:gd name="T5" fmla="*/ 0 h 88"/>
              <a:gd name="T6" fmla="*/ 87 w 87"/>
              <a:gd name="T7" fmla="*/ 13 h 88"/>
              <a:gd name="T8" fmla="*/ 74 w 87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74" y="88"/>
                </a:moveTo>
                <a:lnTo>
                  <a:pt x="0" y="75"/>
                </a:lnTo>
                <a:lnTo>
                  <a:pt x="13" y="0"/>
                </a:lnTo>
                <a:lnTo>
                  <a:pt x="87" y="13"/>
                </a:lnTo>
                <a:lnTo>
                  <a:pt x="74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šlïḓè">
            <a:extLst>
              <a:ext uri="{FF2B5EF4-FFF2-40B4-BE49-F238E27FC236}">
                <a16:creationId xmlns:a16="http://schemas.microsoft.com/office/drawing/2014/main" id="{D0421462-269C-4E34-BC35-2BE4127ACEF6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s1îḓê">
            <a:extLst>
              <a:ext uri="{FF2B5EF4-FFF2-40B4-BE49-F238E27FC236}">
                <a16:creationId xmlns:a16="http://schemas.microsoft.com/office/drawing/2014/main" id="{F0DFC565-8E55-4FE1-95B0-3DEE4D95D4D8}"/>
              </a:ext>
            </a:extLst>
          </p:cNvPr>
          <p:cNvSpPr/>
          <p:nvPr/>
        </p:nvSpPr>
        <p:spPr bwMode="auto">
          <a:xfrm>
            <a:off x="3775392" y="2769893"/>
            <a:ext cx="256967" cy="61777"/>
          </a:xfrm>
          <a:custGeom>
            <a:avLst/>
            <a:gdLst>
              <a:gd name="T0" fmla="*/ 385 w 391"/>
              <a:gd name="T1" fmla="*/ 94 h 94"/>
              <a:gd name="T2" fmla="*/ 0 w 391"/>
              <a:gd name="T3" fmla="*/ 29 h 94"/>
              <a:gd name="T4" fmla="*/ 5 w 391"/>
              <a:gd name="T5" fmla="*/ 0 h 94"/>
              <a:gd name="T6" fmla="*/ 391 w 391"/>
              <a:gd name="T7" fmla="*/ 66 h 94"/>
              <a:gd name="T8" fmla="*/ 385 w 391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1" h="94">
                <a:moveTo>
                  <a:pt x="385" y="94"/>
                </a:moveTo>
                <a:lnTo>
                  <a:pt x="0" y="29"/>
                </a:lnTo>
                <a:lnTo>
                  <a:pt x="5" y="0"/>
                </a:lnTo>
                <a:lnTo>
                  <a:pt x="391" y="66"/>
                </a:lnTo>
                <a:lnTo>
                  <a:pt x="385" y="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śḻïdê">
            <a:extLst>
              <a:ext uri="{FF2B5EF4-FFF2-40B4-BE49-F238E27FC236}">
                <a16:creationId xmlns:a16="http://schemas.microsoft.com/office/drawing/2014/main" id="{4F97930A-1E5C-4E97-836D-AE14659111B2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î$ḻïḍè">
            <a:extLst>
              <a:ext uri="{FF2B5EF4-FFF2-40B4-BE49-F238E27FC236}">
                <a16:creationId xmlns:a16="http://schemas.microsoft.com/office/drawing/2014/main" id="{0D8DDBBC-D77B-4D55-B935-C73EDB3B23C3}"/>
              </a:ext>
            </a:extLst>
          </p:cNvPr>
          <p:cNvSpPr/>
          <p:nvPr/>
        </p:nvSpPr>
        <p:spPr bwMode="auto">
          <a:xfrm>
            <a:off x="3665639" y="2817869"/>
            <a:ext cx="58492" cy="57834"/>
          </a:xfrm>
          <a:custGeom>
            <a:avLst/>
            <a:gdLst>
              <a:gd name="T0" fmla="*/ 76 w 89"/>
              <a:gd name="T1" fmla="*/ 88 h 88"/>
              <a:gd name="T2" fmla="*/ 0 w 89"/>
              <a:gd name="T3" fmla="*/ 75 h 88"/>
              <a:gd name="T4" fmla="*/ 13 w 89"/>
              <a:gd name="T5" fmla="*/ 0 h 88"/>
              <a:gd name="T6" fmla="*/ 89 w 89"/>
              <a:gd name="T7" fmla="*/ 13 h 88"/>
              <a:gd name="T8" fmla="*/ 76 w 8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6" y="88"/>
                </a:moveTo>
                <a:lnTo>
                  <a:pt x="0" y="75"/>
                </a:lnTo>
                <a:lnTo>
                  <a:pt x="13" y="0"/>
                </a:lnTo>
                <a:lnTo>
                  <a:pt x="89" y="13"/>
                </a:lnTo>
                <a:lnTo>
                  <a:pt x="76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ṥlîdé">
            <a:extLst>
              <a:ext uri="{FF2B5EF4-FFF2-40B4-BE49-F238E27FC236}">
                <a16:creationId xmlns:a16="http://schemas.microsoft.com/office/drawing/2014/main" id="{A947B845-7998-4853-9ED0-972212670B51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ṡļïďe">
            <a:extLst>
              <a:ext uri="{FF2B5EF4-FFF2-40B4-BE49-F238E27FC236}">
                <a16:creationId xmlns:a16="http://schemas.microsoft.com/office/drawing/2014/main" id="{4EDD2782-CCCD-415F-A3A6-09E83F38A120}"/>
              </a:ext>
            </a:extLst>
          </p:cNvPr>
          <p:cNvSpPr/>
          <p:nvPr/>
        </p:nvSpPr>
        <p:spPr bwMode="auto">
          <a:xfrm>
            <a:off x="3761591" y="2848757"/>
            <a:ext cx="191904" cy="51262"/>
          </a:xfrm>
          <a:custGeom>
            <a:avLst/>
            <a:gdLst>
              <a:gd name="T0" fmla="*/ 288 w 292"/>
              <a:gd name="T1" fmla="*/ 78 h 78"/>
              <a:gd name="T2" fmla="*/ 0 w 292"/>
              <a:gd name="T3" fmla="*/ 30 h 78"/>
              <a:gd name="T4" fmla="*/ 4 w 292"/>
              <a:gd name="T5" fmla="*/ 0 h 78"/>
              <a:gd name="T6" fmla="*/ 292 w 292"/>
              <a:gd name="T7" fmla="*/ 50 h 78"/>
              <a:gd name="T8" fmla="*/ 288 w 292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8">
                <a:moveTo>
                  <a:pt x="288" y="78"/>
                </a:moveTo>
                <a:lnTo>
                  <a:pt x="0" y="30"/>
                </a:lnTo>
                <a:lnTo>
                  <a:pt x="4" y="0"/>
                </a:lnTo>
                <a:lnTo>
                  <a:pt x="292" y="50"/>
                </a:lnTo>
                <a:lnTo>
                  <a:pt x="288" y="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şlîḑé">
            <a:extLst>
              <a:ext uri="{FF2B5EF4-FFF2-40B4-BE49-F238E27FC236}">
                <a16:creationId xmlns:a16="http://schemas.microsoft.com/office/drawing/2014/main" id="{29C613F9-CC2D-4470-A7DC-F17E238EB68F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ṣḻiḋê">
            <a:extLst>
              <a:ext uri="{FF2B5EF4-FFF2-40B4-BE49-F238E27FC236}">
                <a16:creationId xmlns:a16="http://schemas.microsoft.com/office/drawing/2014/main" id="{F4F295A3-BBB2-4B56-9F36-6F89E88F9A0C}"/>
              </a:ext>
            </a:extLst>
          </p:cNvPr>
          <p:cNvSpPr/>
          <p:nvPr/>
        </p:nvSpPr>
        <p:spPr bwMode="auto">
          <a:xfrm>
            <a:off x="3651838" y="2899362"/>
            <a:ext cx="57834" cy="57177"/>
          </a:xfrm>
          <a:custGeom>
            <a:avLst/>
            <a:gdLst>
              <a:gd name="T0" fmla="*/ 76 w 88"/>
              <a:gd name="T1" fmla="*/ 87 h 87"/>
              <a:gd name="T2" fmla="*/ 0 w 88"/>
              <a:gd name="T3" fmla="*/ 74 h 87"/>
              <a:gd name="T4" fmla="*/ 13 w 88"/>
              <a:gd name="T5" fmla="*/ 0 h 87"/>
              <a:gd name="T6" fmla="*/ 88 w 88"/>
              <a:gd name="T7" fmla="*/ 13 h 87"/>
              <a:gd name="T8" fmla="*/ 76 w 88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7">
                <a:moveTo>
                  <a:pt x="76" y="87"/>
                </a:moveTo>
                <a:lnTo>
                  <a:pt x="0" y="74"/>
                </a:lnTo>
                <a:lnTo>
                  <a:pt x="13" y="0"/>
                </a:lnTo>
                <a:lnTo>
                  <a:pt x="88" y="13"/>
                </a:lnTo>
                <a:lnTo>
                  <a:pt x="76" y="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iSļîḑê">
            <a:extLst>
              <a:ext uri="{FF2B5EF4-FFF2-40B4-BE49-F238E27FC236}">
                <a16:creationId xmlns:a16="http://schemas.microsoft.com/office/drawing/2014/main" id="{8BFCEAD6-C27F-47D6-8520-383211D3B2ED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íṡļïďè">
            <a:extLst>
              <a:ext uri="{FF2B5EF4-FFF2-40B4-BE49-F238E27FC236}">
                <a16:creationId xmlns:a16="http://schemas.microsoft.com/office/drawing/2014/main" id="{F6AC7B9D-F3FD-4A71-A786-9421A134164A}"/>
              </a:ext>
            </a:extLst>
          </p:cNvPr>
          <p:cNvSpPr/>
          <p:nvPr/>
        </p:nvSpPr>
        <p:spPr bwMode="auto">
          <a:xfrm>
            <a:off x="3747789" y="2930250"/>
            <a:ext cx="290484" cy="68349"/>
          </a:xfrm>
          <a:custGeom>
            <a:avLst/>
            <a:gdLst>
              <a:gd name="T0" fmla="*/ 436 w 442"/>
              <a:gd name="T1" fmla="*/ 104 h 104"/>
              <a:gd name="T2" fmla="*/ 0 w 442"/>
              <a:gd name="T3" fmla="*/ 28 h 104"/>
              <a:gd name="T4" fmla="*/ 5 w 442"/>
              <a:gd name="T5" fmla="*/ 0 h 104"/>
              <a:gd name="T6" fmla="*/ 442 w 442"/>
              <a:gd name="T7" fmla="*/ 75 h 104"/>
              <a:gd name="T8" fmla="*/ 436 w 442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" h="104">
                <a:moveTo>
                  <a:pt x="436" y="104"/>
                </a:moveTo>
                <a:lnTo>
                  <a:pt x="0" y="28"/>
                </a:lnTo>
                <a:lnTo>
                  <a:pt x="5" y="0"/>
                </a:lnTo>
                <a:lnTo>
                  <a:pt x="442" y="75"/>
                </a:lnTo>
                <a:lnTo>
                  <a:pt x="436" y="1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s1íḋè">
            <a:extLst>
              <a:ext uri="{FF2B5EF4-FFF2-40B4-BE49-F238E27FC236}">
                <a16:creationId xmlns:a16="http://schemas.microsoft.com/office/drawing/2014/main" id="{3F7AD3AC-B890-465A-AE8B-BA0ED67FDD60}"/>
              </a:ext>
            </a:extLst>
          </p:cNvPr>
          <p:cNvSpPr/>
          <p:nvPr/>
        </p:nvSpPr>
        <p:spPr bwMode="auto">
          <a:xfrm>
            <a:off x="2776442" y="2423547"/>
            <a:ext cx="52576" cy="51920"/>
          </a:xfrm>
          <a:custGeom>
            <a:avLst/>
            <a:gdLst>
              <a:gd name="T0" fmla="*/ 53 w 56"/>
              <a:gd name="T1" fmla="*/ 32 h 55"/>
              <a:gd name="T2" fmla="*/ 24 w 56"/>
              <a:gd name="T3" fmla="*/ 53 h 55"/>
              <a:gd name="T4" fmla="*/ 3 w 56"/>
              <a:gd name="T5" fmla="*/ 23 h 55"/>
              <a:gd name="T6" fmla="*/ 32 w 56"/>
              <a:gd name="T7" fmla="*/ 2 h 55"/>
              <a:gd name="T8" fmla="*/ 53 w 56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5">
                <a:moveTo>
                  <a:pt x="53" y="32"/>
                </a:moveTo>
                <a:cubicBezTo>
                  <a:pt x="51" y="46"/>
                  <a:pt x="38" y="55"/>
                  <a:pt x="24" y="53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5"/>
                  <a:pt x="56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šľïḑe">
            <a:extLst>
              <a:ext uri="{FF2B5EF4-FFF2-40B4-BE49-F238E27FC236}">
                <a16:creationId xmlns:a16="http://schemas.microsoft.com/office/drawing/2014/main" id="{F4F03C4A-0D83-45CF-AA97-097C694FAEC7}"/>
              </a:ext>
            </a:extLst>
          </p:cNvPr>
          <p:cNvSpPr/>
          <p:nvPr/>
        </p:nvSpPr>
        <p:spPr bwMode="auto">
          <a:xfrm>
            <a:off x="2669317" y="3044604"/>
            <a:ext cx="51920" cy="51262"/>
          </a:xfrm>
          <a:custGeom>
            <a:avLst/>
            <a:gdLst>
              <a:gd name="T0" fmla="*/ 53 w 55"/>
              <a:gd name="T1" fmla="*/ 32 h 55"/>
              <a:gd name="T2" fmla="*/ 23 w 55"/>
              <a:gd name="T3" fmla="*/ 52 h 55"/>
              <a:gd name="T4" fmla="*/ 3 w 55"/>
              <a:gd name="T5" fmla="*/ 23 h 55"/>
              <a:gd name="T6" fmla="*/ 32 w 55"/>
              <a:gd name="T7" fmla="*/ 2 h 55"/>
              <a:gd name="T8" fmla="*/ 53 w 55"/>
              <a:gd name="T9" fmla="*/ 3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53" y="32"/>
                </a:moveTo>
                <a:cubicBezTo>
                  <a:pt x="51" y="45"/>
                  <a:pt x="37" y="55"/>
                  <a:pt x="23" y="52"/>
                </a:cubicBezTo>
                <a:cubicBezTo>
                  <a:pt x="10" y="50"/>
                  <a:pt x="0" y="37"/>
                  <a:pt x="3" y="23"/>
                </a:cubicBezTo>
                <a:cubicBezTo>
                  <a:pt x="5" y="9"/>
                  <a:pt x="18" y="0"/>
                  <a:pt x="32" y="2"/>
                </a:cubicBezTo>
                <a:cubicBezTo>
                  <a:pt x="46" y="4"/>
                  <a:pt x="55" y="18"/>
                  <a:pt x="53" y="32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ïSļíḍé">
            <a:extLst>
              <a:ext uri="{FF2B5EF4-FFF2-40B4-BE49-F238E27FC236}">
                <a16:creationId xmlns:a16="http://schemas.microsoft.com/office/drawing/2014/main" id="{C16F64C6-CB74-4BCD-A33A-C21995555981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šlíḑe">
            <a:extLst>
              <a:ext uri="{FF2B5EF4-FFF2-40B4-BE49-F238E27FC236}">
                <a16:creationId xmlns:a16="http://schemas.microsoft.com/office/drawing/2014/main" id="{256E9973-01FB-4634-9373-1D3182295789}"/>
              </a:ext>
            </a:extLst>
          </p:cNvPr>
          <p:cNvSpPr/>
          <p:nvPr/>
        </p:nvSpPr>
        <p:spPr bwMode="auto">
          <a:xfrm>
            <a:off x="3550628" y="3199047"/>
            <a:ext cx="465958" cy="116982"/>
          </a:xfrm>
          <a:custGeom>
            <a:avLst/>
            <a:gdLst>
              <a:gd name="T0" fmla="*/ 699 w 709"/>
              <a:gd name="T1" fmla="*/ 178 h 178"/>
              <a:gd name="T2" fmla="*/ 0 w 709"/>
              <a:gd name="T3" fmla="*/ 57 h 178"/>
              <a:gd name="T4" fmla="*/ 10 w 709"/>
              <a:gd name="T5" fmla="*/ 0 h 178"/>
              <a:gd name="T6" fmla="*/ 709 w 709"/>
              <a:gd name="T7" fmla="*/ 119 h 178"/>
              <a:gd name="T8" fmla="*/ 699 w 709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178">
                <a:moveTo>
                  <a:pt x="699" y="178"/>
                </a:moveTo>
                <a:lnTo>
                  <a:pt x="0" y="57"/>
                </a:lnTo>
                <a:lnTo>
                  <a:pt x="10" y="0"/>
                </a:lnTo>
                <a:lnTo>
                  <a:pt x="709" y="119"/>
                </a:lnTo>
                <a:lnTo>
                  <a:pt x="699" y="1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ïšḷîḍé">
            <a:extLst>
              <a:ext uri="{FF2B5EF4-FFF2-40B4-BE49-F238E27FC236}">
                <a16:creationId xmlns:a16="http://schemas.microsoft.com/office/drawing/2014/main" id="{21091381-4A23-42EB-B03E-B3174455934C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ṡ1ïḋè">
            <a:extLst>
              <a:ext uri="{FF2B5EF4-FFF2-40B4-BE49-F238E27FC236}">
                <a16:creationId xmlns:a16="http://schemas.microsoft.com/office/drawing/2014/main" id="{E5FDC883-AD26-453E-889D-21142F0B43E1}"/>
              </a:ext>
            </a:extLst>
          </p:cNvPr>
          <p:cNvSpPr/>
          <p:nvPr/>
        </p:nvSpPr>
        <p:spPr bwMode="auto">
          <a:xfrm>
            <a:off x="3607805" y="3298285"/>
            <a:ext cx="393665" cy="86094"/>
          </a:xfrm>
          <a:custGeom>
            <a:avLst/>
            <a:gdLst>
              <a:gd name="T0" fmla="*/ 595 w 599"/>
              <a:gd name="T1" fmla="*/ 131 h 131"/>
              <a:gd name="T2" fmla="*/ 0 w 599"/>
              <a:gd name="T3" fmla="*/ 28 h 131"/>
              <a:gd name="T4" fmla="*/ 6 w 599"/>
              <a:gd name="T5" fmla="*/ 0 h 131"/>
              <a:gd name="T6" fmla="*/ 599 w 599"/>
              <a:gd name="T7" fmla="*/ 102 h 131"/>
              <a:gd name="T8" fmla="*/ 595 w 599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9" h="131">
                <a:moveTo>
                  <a:pt x="595" y="131"/>
                </a:moveTo>
                <a:lnTo>
                  <a:pt x="0" y="28"/>
                </a:lnTo>
                <a:lnTo>
                  <a:pt x="6" y="0"/>
                </a:lnTo>
                <a:lnTo>
                  <a:pt x="599" y="102"/>
                </a:lnTo>
                <a:lnTo>
                  <a:pt x="595" y="1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$ľîḓè">
            <a:extLst>
              <a:ext uri="{FF2B5EF4-FFF2-40B4-BE49-F238E27FC236}">
                <a16:creationId xmlns:a16="http://schemas.microsoft.com/office/drawing/2014/main" id="{51C20C4F-698C-45D5-A9F1-9F410E75C611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$ľíḓè">
            <a:extLst>
              <a:ext uri="{FF2B5EF4-FFF2-40B4-BE49-F238E27FC236}">
                <a16:creationId xmlns:a16="http://schemas.microsoft.com/office/drawing/2014/main" id="{9C132127-DEAF-49C9-8B40-0EEF97A75257}"/>
              </a:ext>
            </a:extLst>
          </p:cNvPr>
          <p:cNvSpPr/>
          <p:nvPr/>
        </p:nvSpPr>
        <p:spPr bwMode="auto">
          <a:xfrm>
            <a:off x="3528940" y="3340346"/>
            <a:ext cx="463329" cy="97923"/>
          </a:xfrm>
          <a:custGeom>
            <a:avLst/>
            <a:gdLst>
              <a:gd name="T0" fmla="*/ 701 w 705"/>
              <a:gd name="T1" fmla="*/ 149 h 149"/>
              <a:gd name="T2" fmla="*/ 0 w 705"/>
              <a:gd name="T3" fmla="*/ 28 h 149"/>
              <a:gd name="T4" fmla="*/ 6 w 705"/>
              <a:gd name="T5" fmla="*/ 0 h 149"/>
              <a:gd name="T6" fmla="*/ 705 w 705"/>
              <a:gd name="T7" fmla="*/ 119 h 149"/>
              <a:gd name="T8" fmla="*/ 701 w 705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9">
                <a:moveTo>
                  <a:pt x="701" y="149"/>
                </a:moveTo>
                <a:lnTo>
                  <a:pt x="0" y="28"/>
                </a:lnTo>
                <a:lnTo>
                  <a:pt x="6" y="0"/>
                </a:lnTo>
                <a:lnTo>
                  <a:pt x="705" y="119"/>
                </a:lnTo>
                <a:lnTo>
                  <a:pt x="701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Sḻïḍe">
            <a:extLst>
              <a:ext uri="{FF2B5EF4-FFF2-40B4-BE49-F238E27FC236}">
                <a16:creationId xmlns:a16="http://schemas.microsoft.com/office/drawing/2014/main" id="{5606703E-2313-4EEB-88C2-78B089A5D1CF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işļiḍè">
            <a:extLst>
              <a:ext uri="{FF2B5EF4-FFF2-40B4-BE49-F238E27FC236}">
                <a16:creationId xmlns:a16="http://schemas.microsoft.com/office/drawing/2014/main" id="{6FBA024E-4087-4C2F-9041-8A783B01133B}"/>
              </a:ext>
            </a:extLst>
          </p:cNvPr>
          <p:cNvSpPr/>
          <p:nvPr/>
        </p:nvSpPr>
        <p:spPr bwMode="auto">
          <a:xfrm>
            <a:off x="3519739" y="3394236"/>
            <a:ext cx="463329" cy="97266"/>
          </a:xfrm>
          <a:custGeom>
            <a:avLst/>
            <a:gdLst>
              <a:gd name="T0" fmla="*/ 700 w 705"/>
              <a:gd name="T1" fmla="*/ 148 h 148"/>
              <a:gd name="T2" fmla="*/ 0 w 705"/>
              <a:gd name="T3" fmla="*/ 29 h 148"/>
              <a:gd name="T4" fmla="*/ 6 w 705"/>
              <a:gd name="T5" fmla="*/ 0 h 148"/>
              <a:gd name="T6" fmla="*/ 705 w 705"/>
              <a:gd name="T7" fmla="*/ 120 h 148"/>
              <a:gd name="T8" fmla="*/ 700 w 705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48">
                <a:moveTo>
                  <a:pt x="700" y="148"/>
                </a:moveTo>
                <a:lnTo>
                  <a:pt x="0" y="29"/>
                </a:lnTo>
                <a:lnTo>
                  <a:pt x="6" y="0"/>
                </a:lnTo>
                <a:lnTo>
                  <a:pt x="705" y="120"/>
                </a:lnTo>
                <a:lnTo>
                  <a:pt x="700" y="1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îṥľïḍè">
            <a:extLst>
              <a:ext uri="{FF2B5EF4-FFF2-40B4-BE49-F238E27FC236}">
                <a16:creationId xmlns:a16="http://schemas.microsoft.com/office/drawing/2014/main" id="{A960BCC7-B107-4B93-9809-FF026F877FC4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şḷiďe">
            <a:extLst>
              <a:ext uri="{FF2B5EF4-FFF2-40B4-BE49-F238E27FC236}">
                <a16:creationId xmlns:a16="http://schemas.microsoft.com/office/drawing/2014/main" id="{9BEB4E8D-DAB2-421F-A6D1-C379CF88F8AA}"/>
              </a:ext>
            </a:extLst>
          </p:cNvPr>
          <p:cNvSpPr/>
          <p:nvPr/>
        </p:nvSpPr>
        <p:spPr bwMode="auto">
          <a:xfrm>
            <a:off x="3510538" y="3448127"/>
            <a:ext cx="462672" cy="97923"/>
          </a:xfrm>
          <a:custGeom>
            <a:avLst/>
            <a:gdLst>
              <a:gd name="T0" fmla="*/ 700 w 704"/>
              <a:gd name="T1" fmla="*/ 149 h 149"/>
              <a:gd name="T2" fmla="*/ 0 w 704"/>
              <a:gd name="T3" fmla="*/ 29 h 149"/>
              <a:gd name="T4" fmla="*/ 5 w 704"/>
              <a:gd name="T5" fmla="*/ 0 h 149"/>
              <a:gd name="T6" fmla="*/ 704 w 704"/>
              <a:gd name="T7" fmla="*/ 121 h 149"/>
              <a:gd name="T8" fmla="*/ 700 w 704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149">
                <a:moveTo>
                  <a:pt x="700" y="149"/>
                </a:moveTo>
                <a:lnTo>
                  <a:pt x="0" y="29"/>
                </a:lnTo>
                <a:lnTo>
                  <a:pt x="5" y="0"/>
                </a:lnTo>
                <a:lnTo>
                  <a:pt x="704" y="121"/>
                </a:lnTo>
                <a:lnTo>
                  <a:pt x="70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š1ïḓè">
            <a:extLst>
              <a:ext uri="{FF2B5EF4-FFF2-40B4-BE49-F238E27FC236}">
                <a16:creationId xmlns:a16="http://schemas.microsoft.com/office/drawing/2014/main" id="{0B89FD4C-B8FA-449C-A91E-D4D7956C30D4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ṩ1íḑè">
            <a:extLst>
              <a:ext uri="{FF2B5EF4-FFF2-40B4-BE49-F238E27FC236}">
                <a16:creationId xmlns:a16="http://schemas.microsoft.com/office/drawing/2014/main" id="{205967AA-699D-449A-8739-9D7F66DE279E}"/>
              </a:ext>
            </a:extLst>
          </p:cNvPr>
          <p:cNvSpPr/>
          <p:nvPr/>
        </p:nvSpPr>
        <p:spPr bwMode="auto">
          <a:xfrm>
            <a:off x="3500681" y="3502018"/>
            <a:ext cx="463329" cy="98581"/>
          </a:xfrm>
          <a:custGeom>
            <a:avLst/>
            <a:gdLst>
              <a:gd name="T0" fmla="*/ 701 w 705"/>
              <a:gd name="T1" fmla="*/ 150 h 150"/>
              <a:gd name="T2" fmla="*/ 0 w 705"/>
              <a:gd name="T3" fmla="*/ 29 h 150"/>
              <a:gd name="T4" fmla="*/ 6 w 705"/>
              <a:gd name="T5" fmla="*/ 0 h 150"/>
              <a:gd name="T6" fmla="*/ 705 w 705"/>
              <a:gd name="T7" fmla="*/ 121 h 150"/>
              <a:gd name="T8" fmla="*/ 701 w 705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" h="150">
                <a:moveTo>
                  <a:pt x="701" y="150"/>
                </a:moveTo>
                <a:lnTo>
                  <a:pt x="0" y="29"/>
                </a:lnTo>
                <a:lnTo>
                  <a:pt x="6" y="0"/>
                </a:lnTo>
                <a:lnTo>
                  <a:pt x="705" y="121"/>
                </a:lnTo>
                <a:lnTo>
                  <a:pt x="701" y="1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ŝḻïďè">
            <a:extLst>
              <a:ext uri="{FF2B5EF4-FFF2-40B4-BE49-F238E27FC236}">
                <a16:creationId xmlns:a16="http://schemas.microsoft.com/office/drawing/2014/main" id="{D7936B31-78A6-4773-996F-6907C970B8FC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ïṡḷïďè">
            <a:extLst>
              <a:ext uri="{FF2B5EF4-FFF2-40B4-BE49-F238E27FC236}">
                <a16:creationId xmlns:a16="http://schemas.microsoft.com/office/drawing/2014/main" id="{1470108C-5FE3-48DD-B2F0-9C0A0B192376}"/>
              </a:ext>
            </a:extLst>
          </p:cNvPr>
          <p:cNvSpPr/>
          <p:nvPr/>
        </p:nvSpPr>
        <p:spPr bwMode="auto">
          <a:xfrm>
            <a:off x="3492794" y="3556566"/>
            <a:ext cx="343718" cy="77550"/>
          </a:xfrm>
          <a:custGeom>
            <a:avLst/>
            <a:gdLst>
              <a:gd name="T0" fmla="*/ 519 w 523"/>
              <a:gd name="T1" fmla="*/ 118 h 118"/>
              <a:gd name="T2" fmla="*/ 0 w 523"/>
              <a:gd name="T3" fmla="*/ 28 h 118"/>
              <a:gd name="T4" fmla="*/ 4 w 523"/>
              <a:gd name="T5" fmla="*/ 0 h 118"/>
              <a:gd name="T6" fmla="*/ 523 w 523"/>
              <a:gd name="T7" fmla="*/ 89 h 118"/>
              <a:gd name="T8" fmla="*/ 519 w 523"/>
              <a:gd name="T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118">
                <a:moveTo>
                  <a:pt x="519" y="118"/>
                </a:moveTo>
                <a:lnTo>
                  <a:pt x="0" y="28"/>
                </a:lnTo>
                <a:lnTo>
                  <a:pt x="4" y="0"/>
                </a:lnTo>
                <a:lnTo>
                  <a:pt x="523" y="89"/>
                </a:lnTo>
                <a:lnTo>
                  <a:pt x="519" y="1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ṣḻiḋê">
            <a:extLst>
              <a:ext uri="{FF2B5EF4-FFF2-40B4-BE49-F238E27FC236}">
                <a16:creationId xmlns:a16="http://schemas.microsoft.com/office/drawing/2014/main" id="{89968904-8D51-4729-9853-107558EAE328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ş1ïḍé">
            <a:extLst>
              <a:ext uri="{FF2B5EF4-FFF2-40B4-BE49-F238E27FC236}">
                <a16:creationId xmlns:a16="http://schemas.microsoft.com/office/drawing/2014/main" id="{2D59469D-DD91-406C-AEF3-122E0C9AF2EA}"/>
              </a:ext>
            </a:extLst>
          </p:cNvPr>
          <p:cNvSpPr/>
          <p:nvPr/>
        </p:nvSpPr>
        <p:spPr bwMode="auto">
          <a:xfrm>
            <a:off x="3126731" y="3078779"/>
            <a:ext cx="109096" cy="36804"/>
          </a:xfrm>
          <a:custGeom>
            <a:avLst/>
            <a:gdLst>
              <a:gd name="T0" fmla="*/ 161 w 166"/>
              <a:gd name="T1" fmla="*/ 56 h 56"/>
              <a:gd name="T2" fmla="*/ 0 w 166"/>
              <a:gd name="T3" fmla="*/ 29 h 56"/>
              <a:gd name="T4" fmla="*/ 4 w 166"/>
              <a:gd name="T5" fmla="*/ 0 h 56"/>
              <a:gd name="T6" fmla="*/ 166 w 166"/>
              <a:gd name="T7" fmla="*/ 27 h 56"/>
              <a:gd name="T8" fmla="*/ 161 w 166"/>
              <a:gd name="T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56">
                <a:moveTo>
                  <a:pt x="161" y="56"/>
                </a:moveTo>
                <a:lnTo>
                  <a:pt x="0" y="29"/>
                </a:lnTo>
                <a:lnTo>
                  <a:pt x="4" y="0"/>
                </a:lnTo>
                <a:lnTo>
                  <a:pt x="166" y="27"/>
                </a:lnTo>
                <a:lnTo>
                  <a:pt x="161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$1iḍê">
            <a:extLst>
              <a:ext uri="{FF2B5EF4-FFF2-40B4-BE49-F238E27FC236}">
                <a16:creationId xmlns:a16="http://schemas.microsoft.com/office/drawing/2014/main" id="{944C6BE8-762B-4F72-B3CE-59E5D0C72440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$1iḍé">
            <a:extLst>
              <a:ext uri="{FF2B5EF4-FFF2-40B4-BE49-F238E27FC236}">
                <a16:creationId xmlns:a16="http://schemas.microsoft.com/office/drawing/2014/main" id="{C7CD4993-500A-469B-AE6B-BD320B5E3E85}"/>
              </a:ext>
            </a:extLst>
          </p:cNvPr>
          <p:cNvSpPr/>
          <p:nvPr/>
        </p:nvSpPr>
        <p:spPr bwMode="auto">
          <a:xfrm>
            <a:off x="3038009" y="3595998"/>
            <a:ext cx="108439" cy="36147"/>
          </a:xfrm>
          <a:custGeom>
            <a:avLst/>
            <a:gdLst>
              <a:gd name="T0" fmla="*/ 161 w 165"/>
              <a:gd name="T1" fmla="*/ 55 h 55"/>
              <a:gd name="T2" fmla="*/ 0 w 165"/>
              <a:gd name="T3" fmla="*/ 28 h 55"/>
              <a:gd name="T4" fmla="*/ 4 w 165"/>
              <a:gd name="T5" fmla="*/ 0 h 55"/>
              <a:gd name="T6" fmla="*/ 165 w 165"/>
              <a:gd name="T7" fmla="*/ 27 h 55"/>
              <a:gd name="T8" fmla="*/ 161 w 16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55">
                <a:moveTo>
                  <a:pt x="161" y="55"/>
                </a:moveTo>
                <a:lnTo>
                  <a:pt x="0" y="28"/>
                </a:lnTo>
                <a:lnTo>
                  <a:pt x="4" y="0"/>
                </a:lnTo>
                <a:lnTo>
                  <a:pt x="165" y="27"/>
                </a:lnTo>
                <a:lnTo>
                  <a:pt x="161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$1íḍé">
            <a:extLst>
              <a:ext uri="{FF2B5EF4-FFF2-40B4-BE49-F238E27FC236}">
                <a16:creationId xmlns:a16="http://schemas.microsoft.com/office/drawing/2014/main" id="{7222573B-4687-4974-9FCA-B20BEE02AA80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śḻïďe">
            <a:extLst>
              <a:ext uri="{FF2B5EF4-FFF2-40B4-BE49-F238E27FC236}">
                <a16:creationId xmlns:a16="http://schemas.microsoft.com/office/drawing/2014/main" id="{61339D32-0647-4319-A684-81417D79C409}"/>
              </a:ext>
            </a:extLst>
          </p:cNvPr>
          <p:cNvSpPr/>
          <p:nvPr/>
        </p:nvSpPr>
        <p:spPr bwMode="auto">
          <a:xfrm>
            <a:off x="3929178" y="1701279"/>
            <a:ext cx="22345" cy="199133"/>
          </a:xfrm>
          <a:custGeom>
            <a:avLst/>
            <a:gdLst>
              <a:gd name="T0" fmla="*/ 27 w 34"/>
              <a:gd name="T1" fmla="*/ 0 h 303"/>
              <a:gd name="T2" fmla="*/ 0 w 34"/>
              <a:gd name="T3" fmla="*/ 302 h 303"/>
              <a:gd name="T4" fmla="*/ 16 w 34"/>
              <a:gd name="T5" fmla="*/ 303 h 303"/>
              <a:gd name="T6" fmla="*/ 34 w 34"/>
              <a:gd name="T7" fmla="*/ 0 h 303"/>
              <a:gd name="T8" fmla="*/ 27 w 34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03">
                <a:moveTo>
                  <a:pt x="27" y="0"/>
                </a:moveTo>
                <a:lnTo>
                  <a:pt x="0" y="302"/>
                </a:lnTo>
                <a:lnTo>
                  <a:pt x="16" y="303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ṥlíḑé">
            <a:extLst>
              <a:ext uri="{FF2B5EF4-FFF2-40B4-BE49-F238E27FC236}">
                <a16:creationId xmlns:a16="http://schemas.microsoft.com/office/drawing/2014/main" id="{099168A3-91C2-4E5A-8F1C-B4D4E41BA11E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close/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close/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ŝlíďé">
            <a:extLst>
              <a:ext uri="{FF2B5EF4-FFF2-40B4-BE49-F238E27FC236}">
                <a16:creationId xmlns:a16="http://schemas.microsoft.com/office/drawing/2014/main" id="{F5CCB5F4-1E8B-4A6E-990B-C59B75C67F1A}"/>
              </a:ext>
            </a:extLst>
          </p:cNvPr>
          <p:cNvSpPr/>
          <p:nvPr/>
        </p:nvSpPr>
        <p:spPr bwMode="auto">
          <a:xfrm>
            <a:off x="3879888" y="1899755"/>
            <a:ext cx="59806" cy="699265"/>
          </a:xfrm>
          <a:custGeom>
            <a:avLst/>
            <a:gdLst>
              <a:gd name="T0" fmla="*/ 17 w 91"/>
              <a:gd name="T1" fmla="*/ 668 h 1064"/>
              <a:gd name="T2" fmla="*/ 0 w 91"/>
              <a:gd name="T3" fmla="*/ 866 h 1064"/>
              <a:gd name="T4" fmla="*/ 25 w 91"/>
              <a:gd name="T5" fmla="*/ 1064 h 1064"/>
              <a:gd name="T6" fmla="*/ 50 w 91"/>
              <a:gd name="T7" fmla="*/ 673 h 1064"/>
              <a:gd name="T8" fmla="*/ 17 w 91"/>
              <a:gd name="T9" fmla="*/ 668 h 1064"/>
              <a:gd name="T10" fmla="*/ 57 w 91"/>
              <a:gd name="T11" fmla="*/ 213 h 1064"/>
              <a:gd name="T12" fmla="*/ 47 w 91"/>
              <a:gd name="T13" fmla="*/ 332 h 1064"/>
              <a:gd name="T14" fmla="*/ 70 w 91"/>
              <a:gd name="T15" fmla="*/ 336 h 1064"/>
              <a:gd name="T16" fmla="*/ 77 w 91"/>
              <a:gd name="T17" fmla="*/ 218 h 1064"/>
              <a:gd name="T18" fmla="*/ 57 w 91"/>
              <a:gd name="T19" fmla="*/ 213 h 1064"/>
              <a:gd name="T20" fmla="*/ 75 w 91"/>
              <a:gd name="T21" fmla="*/ 0 h 1064"/>
              <a:gd name="T22" fmla="*/ 67 w 91"/>
              <a:gd name="T23" fmla="*/ 111 h 1064"/>
              <a:gd name="T24" fmla="*/ 84 w 91"/>
              <a:gd name="T25" fmla="*/ 114 h 1064"/>
              <a:gd name="T26" fmla="*/ 91 w 91"/>
              <a:gd name="T27" fmla="*/ 1 h 1064"/>
              <a:gd name="T28" fmla="*/ 75 w 91"/>
              <a:gd name="T2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64">
                <a:moveTo>
                  <a:pt x="17" y="668"/>
                </a:moveTo>
                <a:lnTo>
                  <a:pt x="0" y="866"/>
                </a:lnTo>
                <a:lnTo>
                  <a:pt x="25" y="1064"/>
                </a:lnTo>
                <a:lnTo>
                  <a:pt x="50" y="673"/>
                </a:lnTo>
                <a:lnTo>
                  <a:pt x="17" y="668"/>
                </a:lnTo>
                <a:moveTo>
                  <a:pt x="57" y="213"/>
                </a:moveTo>
                <a:lnTo>
                  <a:pt x="47" y="332"/>
                </a:lnTo>
                <a:lnTo>
                  <a:pt x="70" y="336"/>
                </a:lnTo>
                <a:lnTo>
                  <a:pt x="77" y="218"/>
                </a:lnTo>
                <a:lnTo>
                  <a:pt x="57" y="213"/>
                </a:lnTo>
                <a:moveTo>
                  <a:pt x="75" y="0"/>
                </a:moveTo>
                <a:lnTo>
                  <a:pt x="67" y="111"/>
                </a:lnTo>
                <a:lnTo>
                  <a:pt x="84" y="114"/>
                </a:lnTo>
                <a:lnTo>
                  <a:pt x="91" y="1"/>
                </a:lnTo>
                <a:lnTo>
                  <a:pt x="7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íṣḻïḓé">
            <a:extLst>
              <a:ext uri="{FF2B5EF4-FFF2-40B4-BE49-F238E27FC236}">
                <a16:creationId xmlns:a16="http://schemas.microsoft.com/office/drawing/2014/main" id="{63470221-7713-40BA-9D14-24B56E1425FA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close/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close/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işliďe">
            <a:extLst>
              <a:ext uri="{FF2B5EF4-FFF2-40B4-BE49-F238E27FC236}">
                <a16:creationId xmlns:a16="http://schemas.microsoft.com/office/drawing/2014/main" id="{877E5505-4730-4B0F-8AED-A80B96D2D2B1}"/>
              </a:ext>
            </a:extLst>
          </p:cNvPr>
          <p:cNvSpPr/>
          <p:nvPr/>
        </p:nvSpPr>
        <p:spPr bwMode="auto">
          <a:xfrm>
            <a:off x="3891060" y="2117946"/>
            <a:ext cx="34832" cy="224107"/>
          </a:xfrm>
          <a:custGeom>
            <a:avLst/>
            <a:gdLst>
              <a:gd name="T0" fmla="*/ 7 w 53"/>
              <a:gd name="T1" fmla="*/ 263 h 341"/>
              <a:gd name="T2" fmla="*/ 0 w 53"/>
              <a:gd name="T3" fmla="*/ 336 h 341"/>
              <a:gd name="T4" fmla="*/ 33 w 53"/>
              <a:gd name="T5" fmla="*/ 341 h 341"/>
              <a:gd name="T6" fmla="*/ 37 w 53"/>
              <a:gd name="T7" fmla="*/ 269 h 341"/>
              <a:gd name="T8" fmla="*/ 7 w 53"/>
              <a:gd name="T9" fmla="*/ 263 h 341"/>
              <a:gd name="T10" fmla="*/ 17 w 53"/>
              <a:gd name="T11" fmla="*/ 152 h 341"/>
              <a:gd name="T12" fmla="*/ 11 w 53"/>
              <a:gd name="T13" fmla="*/ 205 h 341"/>
              <a:gd name="T14" fmla="*/ 41 w 53"/>
              <a:gd name="T15" fmla="*/ 210 h 341"/>
              <a:gd name="T16" fmla="*/ 44 w 53"/>
              <a:gd name="T17" fmla="*/ 156 h 341"/>
              <a:gd name="T18" fmla="*/ 17 w 53"/>
              <a:gd name="T19" fmla="*/ 152 h 341"/>
              <a:gd name="T20" fmla="*/ 30 w 53"/>
              <a:gd name="T21" fmla="*/ 0 h 341"/>
              <a:gd name="T22" fmla="*/ 21 w 53"/>
              <a:gd name="T23" fmla="*/ 94 h 341"/>
              <a:gd name="T24" fmla="*/ 47 w 53"/>
              <a:gd name="T25" fmla="*/ 98 h 341"/>
              <a:gd name="T26" fmla="*/ 53 w 53"/>
              <a:gd name="T27" fmla="*/ 4 h 341"/>
              <a:gd name="T28" fmla="*/ 30 w 53"/>
              <a:gd name="T2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341">
                <a:moveTo>
                  <a:pt x="7" y="263"/>
                </a:moveTo>
                <a:lnTo>
                  <a:pt x="0" y="336"/>
                </a:lnTo>
                <a:lnTo>
                  <a:pt x="33" y="341"/>
                </a:lnTo>
                <a:lnTo>
                  <a:pt x="37" y="269"/>
                </a:lnTo>
                <a:lnTo>
                  <a:pt x="7" y="263"/>
                </a:lnTo>
                <a:moveTo>
                  <a:pt x="17" y="152"/>
                </a:moveTo>
                <a:lnTo>
                  <a:pt x="11" y="205"/>
                </a:lnTo>
                <a:lnTo>
                  <a:pt x="41" y="210"/>
                </a:lnTo>
                <a:lnTo>
                  <a:pt x="44" y="156"/>
                </a:lnTo>
                <a:lnTo>
                  <a:pt x="17" y="152"/>
                </a:lnTo>
                <a:moveTo>
                  <a:pt x="30" y="0"/>
                </a:moveTo>
                <a:lnTo>
                  <a:pt x="21" y="94"/>
                </a:lnTo>
                <a:lnTo>
                  <a:pt x="47" y="98"/>
                </a:lnTo>
                <a:lnTo>
                  <a:pt x="53" y="4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ṡļîḋe">
            <a:extLst>
              <a:ext uri="{FF2B5EF4-FFF2-40B4-BE49-F238E27FC236}">
                <a16:creationId xmlns:a16="http://schemas.microsoft.com/office/drawing/2014/main" id="{A4595EE1-36AB-4DC6-B8BF-87530CAA530B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śľïḓê">
            <a:extLst>
              <a:ext uri="{FF2B5EF4-FFF2-40B4-BE49-F238E27FC236}">
                <a16:creationId xmlns:a16="http://schemas.microsoft.com/office/drawing/2014/main" id="{6FCF3FF0-A2DB-4DC2-A127-B2A5307E3194}"/>
              </a:ext>
            </a:extLst>
          </p:cNvPr>
          <p:cNvSpPr/>
          <p:nvPr/>
        </p:nvSpPr>
        <p:spPr bwMode="auto">
          <a:xfrm>
            <a:off x="3917348" y="1972705"/>
            <a:ext cx="17745" cy="70321"/>
          </a:xfrm>
          <a:custGeom>
            <a:avLst/>
            <a:gdLst>
              <a:gd name="T0" fmla="*/ 10 w 27"/>
              <a:gd name="T1" fmla="*/ 0 h 107"/>
              <a:gd name="T2" fmla="*/ 0 w 27"/>
              <a:gd name="T3" fmla="*/ 102 h 107"/>
              <a:gd name="T4" fmla="*/ 20 w 27"/>
              <a:gd name="T5" fmla="*/ 107 h 107"/>
              <a:gd name="T6" fmla="*/ 27 w 27"/>
              <a:gd name="T7" fmla="*/ 3 h 107"/>
              <a:gd name="T8" fmla="*/ 10 w 27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7">
                <a:moveTo>
                  <a:pt x="10" y="0"/>
                </a:moveTo>
                <a:lnTo>
                  <a:pt x="0" y="102"/>
                </a:lnTo>
                <a:lnTo>
                  <a:pt x="20" y="107"/>
                </a:lnTo>
                <a:lnTo>
                  <a:pt x="27" y="3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ïšļíḓé">
            <a:extLst>
              <a:ext uri="{FF2B5EF4-FFF2-40B4-BE49-F238E27FC236}">
                <a16:creationId xmlns:a16="http://schemas.microsoft.com/office/drawing/2014/main" id="{21E0D6F4-260E-49EF-B909-D720ECA38446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íšlídê">
            <a:extLst>
              <a:ext uri="{FF2B5EF4-FFF2-40B4-BE49-F238E27FC236}">
                <a16:creationId xmlns:a16="http://schemas.microsoft.com/office/drawing/2014/main" id="{587CD524-EB37-4888-B73A-4FFA19AB703D}"/>
              </a:ext>
            </a:extLst>
          </p:cNvPr>
          <p:cNvSpPr/>
          <p:nvPr/>
        </p:nvSpPr>
        <p:spPr bwMode="auto">
          <a:xfrm>
            <a:off x="3895661" y="2252673"/>
            <a:ext cx="22345" cy="42061"/>
          </a:xfrm>
          <a:custGeom>
            <a:avLst/>
            <a:gdLst>
              <a:gd name="T0" fmla="*/ 4 w 34"/>
              <a:gd name="T1" fmla="*/ 0 h 64"/>
              <a:gd name="T2" fmla="*/ 0 w 34"/>
              <a:gd name="T3" fmla="*/ 58 h 64"/>
              <a:gd name="T4" fmla="*/ 30 w 34"/>
              <a:gd name="T5" fmla="*/ 64 h 64"/>
              <a:gd name="T6" fmla="*/ 34 w 34"/>
              <a:gd name="T7" fmla="*/ 5 h 64"/>
              <a:gd name="T8" fmla="*/ 4 w 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64">
                <a:moveTo>
                  <a:pt x="4" y="0"/>
                </a:moveTo>
                <a:lnTo>
                  <a:pt x="0" y="58"/>
                </a:lnTo>
                <a:lnTo>
                  <a:pt x="30" y="64"/>
                </a:lnTo>
                <a:lnTo>
                  <a:pt x="34" y="5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ŝļiḑê">
            <a:extLst>
              <a:ext uri="{FF2B5EF4-FFF2-40B4-BE49-F238E27FC236}">
                <a16:creationId xmlns:a16="http://schemas.microsoft.com/office/drawing/2014/main" id="{FB6BDBEB-5712-4144-BCF9-EBD6E0DF618C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iśļiḓè">
            <a:extLst>
              <a:ext uri="{FF2B5EF4-FFF2-40B4-BE49-F238E27FC236}">
                <a16:creationId xmlns:a16="http://schemas.microsoft.com/office/drawing/2014/main" id="{0C0D1566-1A75-4CEC-8217-1D0A8EC0B69A}"/>
              </a:ext>
            </a:extLst>
          </p:cNvPr>
          <p:cNvSpPr/>
          <p:nvPr/>
        </p:nvSpPr>
        <p:spPr bwMode="auto">
          <a:xfrm>
            <a:off x="3902232" y="2179724"/>
            <a:ext cx="19716" cy="40747"/>
          </a:xfrm>
          <a:custGeom>
            <a:avLst/>
            <a:gdLst>
              <a:gd name="T0" fmla="*/ 4 w 30"/>
              <a:gd name="T1" fmla="*/ 0 h 62"/>
              <a:gd name="T2" fmla="*/ 0 w 30"/>
              <a:gd name="T3" fmla="*/ 58 h 62"/>
              <a:gd name="T4" fmla="*/ 27 w 30"/>
              <a:gd name="T5" fmla="*/ 62 h 62"/>
              <a:gd name="T6" fmla="*/ 30 w 30"/>
              <a:gd name="T7" fmla="*/ 4 h 62"/>
              <a:gd name="T8" fmla="*/ 4 w 30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62">
                <a:moveTo>
                  <a:pt x="4" y="0"/>
                </a:moveTo>
                <a:lnTo>
                  <a:pt x="0" y="58"/>
                </a:lnTo>
                <a:lnTo>
                  <a:pt x="27" y="62"/>
                </a:lnTo>
                <a:lnTo>
                  <a:pt x="30" y="4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iṣľiḓé">
            <a:extLst>
              <a:ext uri="{FF2B5EF4-FFF2-40B4-BE49-F238E27FC236}">
                <a16:creationId xmlns:a16="http://schemas.microsoft.com/office/drawing/2014/main" id="{DCC4D3FC-743D-490A-816D-4D89BE8A682A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close/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íṡḻïdê">
            <a:extLst>
              <a:ext uri="{FF2B5EF4-FFF2-40B4-BE49-F238E27FC236}">
                <a16:creationId xmlns:a16="http://schemas.microsoft.com/office/drawing/2014/main" id="{1D183CAD-0FE5-4099-AF91-AAE55344BB5E}"/>
              </a:ext>
            </a:extLst>
          </p:cNvPr>
          <p:cNvSpPr/>
          <p:nvPr/>
        </p:nvSpPr>
        <p:spPr bwMode="auto">
          <a:xfrm>
            <a:off x="1475178" y="1726253"/>
            <a:ext cx="168244" cy="1471480"/>
          </a:xfrm>
          <a:custGeom>
            <a:avLst/>
            <a:gdLst>
              <a:gd name="T0" fmla="*/ 30 w 256"/>
              <a:gd name="T1" fmla="*/ 1977 h 2239"/>
              <a:gd name="T2" fmla="*/ 0 w 256"/>
              <a:gd name="T3" fmla="*/ 2229 h 2239"/>
              <a:gd name="T4" fmla="*/ 101 w 256"/>
              <a:gd name="T5" fmla="*/ 2239 h 2239"/>
              <a:gd name="T6" fmla="*/ 84 w 256"/>
              <a:gd name="T7" fmla="*/ 2175 h 2239"/>
              <a:gd name="T8" fmla="*/ 65 w 256"/>
              <a:gd name="T9" fmla="*/ 2174 h 2239"/>
              <a:gd name="T10" fmla="*/ 70 w 256"/>
              <a:gd name="T11" fmla="*/ 2125 h 2239"/>
              <a:gd name="T12" fmla="*/ 30 w 256"/>
              <a:gd name="T13" fmla="*/ 1977 h 2239"/>
              <a:gd name="T14" fmla="*/ 256 w 256"/>
              <a:gd name="T15" fmla="*/ 0 h 2239"/>
              <a:gd name="T16" fmla="*/ 94 w 256"/>
              <a:gd name="T17" fmla="*/ 1419 h 2239"/>
              <a:gd name="T18" fmla="*/ 132 w 256"/>
              <a:gd name="T19" fmla="*/ 1409 h 2239"/>
              <a:gd name="T20" fmla="*/ 256 w 256"/>
              <a:gd name="T2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239">
                <a:moveTo>
                  <a:pt x="30" y="1977"/>
                </a:moveTo>
                <a:lnTo>
                  <a:pt x="0" y="2229"/>
                </a:lnTo>
                <a:lnTo>
                  <a:pt x="101" y="2239"/>
                </a:lnTo>
                <a:lnTo>
                  <a:pt x="84" y="2175"/>
                </a:lnTo>
                <a:lnTo>
                  <a:pt x="65" y="2174"/>
                </a:lnTo>
                <a:lnTo>
                  <a:pt x="70" y="2125"/>
                </a:lnTo>
                <a:lnTo>
                  <a:pt x="30" y="1977"/>
                </a:lnTo>
                <a:moveTo>
                  <a:pt x="256" y="0"/>
                </a:moveTo>
                <a:lnTo>
                  <a:pt x="94" y="1419"/>
                </a:lnTo>
                <a:lnTo>
                  <a:pt x="132" y="1409"/>
                </a:lnTo>
                <a:lnTo>
                  <a:pt x="2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iŝlîḓe">
            <a:extLst>
              <a:ext uri="{FF2B5EF4-FFF2-40B4-BE49-F238E27FC236}">
                <a16:creationId xmlns:a16="http://schemas.microsoft.com/office/drawing/2014/main" id="{B9AB7D5A-D7A6-4CC7-B3F3-1C0BCC0E90C1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close/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  <a:close/>
              </a:path>
            </a:pathLst>
          </a:custGeom>
          <a:solidFill>
            <a:srgbClr val="677C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$lïďé">
            <a:extLst>
              <a:ext uri="{FF2B5EF4-FFF2-40B4-BE49-F238E27FC236}">
                <a16:creationId xmlns:a16="http://schemas.microsoft.com/office/drawing/2014/main" id="{1BCAAF29-C0F1-4CDE-A5B1-1954AD126B3D}"/>
              </a:ext>
            </a:extLst>
          </p:cNvPr>
          <p:cNvSpPr/>
          <p:nvPr/>
        </p:nvSpPr>
        <p:spPr bwMode="auto">
          <a:xfrm>
            <a:off x="1494894" y="2947995"/>
            <a:ext cx="77550" cy="252366"/>
          </a:xfrm>
          <a:custGeom>
            <a:avLst/>
            <a:gdLst>
              <a:gd name="T0" fmla="*/ 54 w 118"/>
              <a:gd name="T1" fmla="*/ 316 h 384"/>
              <a:gd name="T2" fmla="*/ 71 w 118"/>
              <a:gd name="T3" fmla="*/ 380 h 384"/>
              <a:gd name="T4" fmla="*/ 118 w 118"/>
              <a:gd name="T5" fmla="*/ 384 h 384"/>
              <a:gd name="T6" fmla="*/ 101 w 118"/>
              <a:gd name="T7" fmla="*/ 320 h 384"/>
              <a:gd name="T8" fmla="*/ 54 w 118"/>
              <a:gd name="T9" fmla="*/ 316 h 384"/>
              <a:gd name="T10" fmla="*/ 12 w 118"/>
              <a:gd name="T11" fmla="*/ 0 h 384"/>
              <a:gd name="T12" fmla="*/ 0 w 118"/>
              <a:gd name="T13" fmla="*/ 118 h 384"/>
              <a:gd name="T14" fmla="*/ 40 w 118"/>
              <a:gd name="T15" fmla="*/ 266 h 384"/>
              <a:gd name="T16" fmla="*/ 51 w 118"/>
              <a:gd name="T17" fmla="*/ 140 h 384"/>
              <a:gd name="T18" fmla="*/ 12 w 118"/>
              <a:gd name="T1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384">
                <a:moveTo>
                  <a:pt x="54" y="316"/>
                </a:moveTo>
                <a:lnTo>
                  <a:pt x="71" y="380"/>
                </a:lnTo>
                <a:lnTo>
                  <a:pt x="118" y="384"/>
                </a:lnTo>
                <a:lnTo>
                  <a:pt x="101" y="320"/>
                </a:lnTo>
                <a:lnTo>
                  <a:pt x="54" y="316"/>
                </a:lnTo>
                <a:moveTo>
                  <a:pt x="12" y="0"/>
                </a:moveTo>
                <a:lnTo>
                  <a:pt x="0" y="118"/>
                </a:lnTo>
                <a:lnTo>
                  <a:pt x="40" y="266"/>
                </a:lnTo>
                <a:lnTo>
                  <a:pt x="51" y="140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îṥḷíďè">
            <a:extLst>
              <a:ext uri="{FF2B5EF4-FFF2-40B4-BE49-F238E27FC236}">
                <a16:creationId xmlns:a16="http://schemas.microsoft.com/office/drawing/2014/main" id="{7A02EBF1-F152-4E53-BF37-0E911DC60C30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close/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  <a:close/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ŝlíḍe">
            <a:extLst>
              <a:ext uri="{FF2B5EF4-FFF2-40B4-BE49-F238E27FC236}">
                <a16:creationId xmlns:a16="http://schemas.microsoft.com/office/drawing/2014/main" id="{8BB174FA-2557-4594-94B0-56CB13845444}"/>
              </a:ext>
            </a:extLst>
          </p:cNvPr>
          <p:cNvSpPr/>
          <p:nvPr/>
        </p:nvSpPr>
        <p:spPr bwMode="auto">
          <a:xfrm>
            <a:off x="1502780" y="2652254"/>
            <a:ext cx="263539" cy="566510"/>
          </a:xfrm>
          <a:custGeom>
            <a:avLst/>
            <a:gdLst>
              <a:gd name="T0" fmla="*/ 89 w 401"/>
              <a:gd name="T1" fmla="*/ 770 h 862"/>
              <a:gd name="T2" fmla="*/ 106 w 401"/>
              <a:gd name="T3" fmla="*/ 834 h 862"/>
              <a:gd name="T4" fmla="*/ 401 w 401"/>
              <a:gd name="T5" fmla="*/ 862 h 862"/>
              <a:gd name="T6" fmla="*/ 393 w 401"/>
              <a:gd name="T7" fmla="*/ 797 h 862"/>
              <a:gd name="T8" fmla="*/ 89 w 401"/>
              <a:gd name="T9" fmla="*/ 770 h 862"/>
              <a:gd name="T10" fmla="*/ 90 w 401"/>
              <a:gd name="T11" fmla="*/ 0 h 862"/>
              <a:gd name="T12" fmla="*/ 52 w 401"/>
              <a:gd name="T13" fmla="*/ 10 h 862"/>
              <a:gd name="T14" fmla="*/ 0 w 401"/>
              <a:gd name="T15" fmla="*/ 450 h 862"/>
              <a:gd name="T16" fmla="*/ 39 w 401"/>
              <a:gd name="T17" fmla="*/ 590 h 862"/>
              <a:gd name="T18" fmla="*/ 90 w 401"/>
              <a:gd name="T19" fmla="*/ 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862">
                <a:moveTo>
                  <a:pt x="89" y="770"/>
                </a:moveTo>
                <a:lnTo>
                  <a:pt x="106" y="834"/>
                </a:lnTo>
                <a:lnTo>
                  <a:pt x="401" y="862"/>
                </a:lnTo>
                <a:lnTo>
                  <a:pt x="393" y="797"/>
                </a:lnTo>
                <a:lnTo>
                  <a:pt x="89" y="770"/>
                </a:lnTo>
                <a:moveTo>
                  <a:pt x="90" y="0"/>
                </a:moveTo>
                <a:lnTo>
                  <a:pt x="52" y="10"/>
                </a:lnTo>
                <a:lnTo>
                  <a:pt x="0" y="450"/>
                </a:lnTo>
                <a:lnTo>
                  <a:pt x="39" y="590"/>
                </a:lnTo>
                <a:lnTo>
                  <a:pt x="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iṡ1îḋé">
            <a:extLst>
              <a:ext uri="{FF2B5EF4-FFF2-40B4-BE49-F238E27FC236}">
                <a16:creationId xmlns:a16="http://schemas.microsoft.com/office/drawing/2014/main" id="{70ACB4C4-B8D7-458E-B0CC-CD25AE22B99C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ïŝļïdê">
            <a:extLst>
              <a:ext uri="{FF2B5EF4-FFF2-40B4-BE49-F238E27FC236}">
                <a16:creationId xmlns:a16="http://schemas.microsoft.com/office/drawing/2014/main" id="{0FF438E2-67A2-45F6-BE2B-6FC122D2F0B2}"/>
              </a:ext>
            </a:extLst>
          </p:cNvPr>
          <p:cNvSpPr/>
          <p:nvPr/>
        </p:nvSpPr>
        <p:spPr bwMode="auto">
          <a:xfrm>
            <a:off x="1517896" y="1485716"/>
            <a:ext cx="2430341" cy="1869746"/>
          </a:xfrm>
          <a:custGeom>
            <a:avLst/>
            <a:gdLst>
              <a:gd name="T0" fmla="*/ 0 w 3698"/>
              <a:gd name="T1" fmla="*/ 2540 h 2845"/>
              <a:gd name="T2" fmla="*/ 224 w 3698"/>
              <a:gd name="T3" fmla="*/ 0 h 2845"/>
              <a:gd name="T4" fmla="*/ 3698 w 3698"/>
              <a:gd name="T5" fmla="*/ 305 h 2845"/>
              <a:gd name="T6" fmla="*/ 3475 w 3698"/>
              <a:gd name="T7" fmla="*/ 2845 h 2845"/>
              <a:gd name="T8" fmla="*/ 0 w 3698"/>
              <a:gd name="T9" fmla="*/ 2540 h 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8" h="2845">
                <a:moveTo>
                  <a:pt x="0" y="2540"/>
                </a:moveTo>
                <a:lnTo>
                  <a:pt x="224" y="0"/>
                </a:lnTo>
                <a:lnTo>
                  <a:pt x="3698" y="305"/>
                </a:lnTo>
                <a:lnTo>
                  <a:pt x="3475" y="2845"/>
                </a:lnTo>
                <a:lnTo>
                  <a:pt x="0" y="25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ṩľîḋè">
            <a:extLst>
              <a:ext uri="{FF2B5EF4-FFF2-40B4-BE49-F238E27FC236}">
                <a16:creationId xmlns:a16="http://schemas.microsoft.com/office/drawing/2014/main" id="{4DC6F863-5705-443C-BB41-EA8E99C03CE8}"/>
              </a:ext>
            </a:extLst>
          </p:cNvPr>
          <p:cNvSpPr/>
          <p:nvPr/>
        </p:nvSpPr>
        <p:spPr bwMode="auto">
          <a:xfrm>
            <a:off x="2887509" y="1741369"/>
            <a:ext cx="801132" cy="115011"/>
          </a:xfrm>
          <a:custGeom>
            <a:avLst/>
            <a:gdLst>
              <a:gd name="T0" fmla="*/ 1213 w 1219"/>
              <a:gd name="T1" fmla="*/ 175 h 175"/>
              <a:gd name="T2" fmla="*/ 0 w 1219"/>
              <a:gd name="T3" fmla="*/ 70 h 175"/>
              <a:gd name="T4" fmla="*/ 6 w 1219"/>
              <a:gd name="T5" fmla="*/ 0 h 175"/>
              <a:gd name="T6" fmla="*/ 1219 w 1219"/>
              <a:gd name="T7" fmla="*/ 107 h 175"/>
              <a:gd name="T8" fmla="*/ 1213 w 1219"/>
              <a:gd name="T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" h="175">
                <a:moveTo>
                  <a:pt x="1213" y="175"/>
                </a:moveTo>
                <a:lnTo>
                  <a:pt x="0" y="70"/>
                </a:lnTo>
                <a:lnTo>
                  <a:pt x="6" y="0"/>
                </a:lnTo>
                <a:lnTo>
                  <a:pt x="1219" y="107"/>
                </a:lnTo>
                <a:lnTo>
                  <a:pt x="1213" y="175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$ḷïḑe">
            <a:extLst>
              <a:ext uri="{FF2B5EF4-FFF2-40B4-BE49-F238E27FC236}">
                <a16:creationId xmlns:a16="http://schemas.microsoft.com/office/drawing/2014/main" id="{05B00E73-9BC1-4EDD-B8E4-BA926C47268C}"/>
              </a:ext>
            </a:extLst>
          </p:cNvPr>
          <p:cNvSpPr/>
          <p:nvPr/>
        </p:nvSpPr>
        <p:spPr bwMode="auto">
          <a:xfrm>
            <a:off x="3000549" y="1856379"/>
            <a:ext cx="678235" cy="81494"/>
          </a:xfrm>
          <a:custGeom>
            <a:avLst/>
            <a:gdLst>
              <a:gd name="T0" fmla="*/ 1030 w 1032"/>
              <a:gd name="T1" fmla="*/ 124 h 124"/>
              <a:gd name="T2" fmla="*/ 0 w 1032"/>
              <a:gd name="T3" fmla="*/ 34 h 124"/>
              <a:gd name="T4" fmla="*/ 2 w 1032"/>
              <a:gd name="T5" fmla="*/ 0 h 124"/>
              <a:gd name="T6" fmla="*/ 1032 w 1032"/>
              <a:gd name="T7" fmla="*/ 90 h 124"/>
              <a:gd name="T8" fmla="*/ 1030 w 1032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24">
                <a:moveTo>
                  <a:pt x="1030" y="124"/>
                </a:moveTo>
                <a:lnTo>
                  <a:pt x="0" y="34"/>
                </a:lnTo>
                <a:lnTo>
                  <a:pt x="2" y="0"/>
                </a:lnTo>
                <a:lnTo>
                  <a:pt x="1032" y="90"/>
                </a:lnTo>
                <a:lnTo>
                  <a:pt x="1030" y="12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ṧļíḑè">
            <a:extLst>
              <a:ext uri="{FF2B5EF4-FFF2-40B4-BE49-F238E27FC236}">
                <a16:creationId xmlns:a16="http://schemas.microsoft.com/office/drawing/2014/main" id="{28B0B94E-09EC-4529-84B7-829A6DCE41CE}"/>
              </a:ext>
            </a:extLst>
          </p:cNvPr>
          <p:cNvSpPr/>
          <p:nvPr/>
        </p:nvSpPr>
        <p:spPr bwMode="auto">
          <a:xfrm>
            <a:off x="2874365" y="1910927"/>
            <a:ext cx="799160" cy="91351"/>
          </a:xfrm>
          <a:custGeom>
            <a:avLst/>
            <a:gdLst>
              <a:gd name="T0" fmla="*/ 1213 w 1216"/>
              <a:gd name="T1" fmla="*/ 139 h 139"/>
              <a:gd name="T2" fmla="*/ 0 w 1216"/>
              <a:gd name="T3" fmla="*/ 34 h 139"/>
              <a:gd name="T4" fmla="*/ 3 w 1216"/>
              <a:gd name="T5" fmla="*/ 0 h 139"/>
              <a:gd name="T6" fmla="*/ 1216 w 1216"/>
              <a:gd name="T7" fmla="*/ 105 h 139"/>
              <a:gd name="T8" fmla="*/ 1213 w 1216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39">
                <a:moveTo>
                  <a:pt x="1213" y="139"/>
                </a:moveTo>
                <a:lnTo>
                  <a:pt x="0" y="34"/>
                </a:lnTo>
                <a:lnTo>
                  <a:pt x="3" y="0"/>
                </a:lnTo>
                <a:lnTo>
                  <a:pt x="1216" y="105"/>
                </a:lnTo>
                <a:lnTo>
                  <a:pt x="1213" y="139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ṧliḋè">
            <a:extLst>
              <a:ext uri="{FF2B5EF4-FFF2-40B4-BE49-F238E27FC236}">
                <a16:creationId xmlns:a16="http://schemas.microsoft.com/office/drawing/2014/main" id="{988C5313-4605-47A1-9443-917AA6521C93}"/>
              </a:ext>
            </a:extLst>
          </p:cNvPr>
          <p:cNvSpPr/>
          <p:nvPr/>
        </p:nvSpPr>
        <p:spPr bwMode="auto">
          <a:xfrm>
            <a:off x="2869107" y="1975333"/>
            <a:ext cx="798503" cy="92009"/>
          </a:xfrm>
          <a:custGeom>
            <a:avLst/>
            <a:gdLst>
              <a:gd name="T0" fmla="*/ 1212 w 1215"/>
              <a:gd name="T1" fmla="*/ 140 h 140"/>
              <a:gd name="T2" fmla="*/ 0 w 1215"/>
              <a:gd name="T3" fmla="*/ 33 h 140"/>
              <a:gd name="T4" fmla="*/ 3 w 1215"/>
              <a:gd name="T5" fmla="*/ 0 h 140"/>
              <a:gd name="T6" fmla="*/ 1215 w 1215"/>
              <a:gd name="T7" fmla="*/ 105 h 140"/>
              <a:gd name="T8" fmla="*/ 1212 w 1215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0">
                <a:moveTo>
                  <a:pt x="1212" y="140"/>
                </a:moveTo>
                <a:lnTo>
                  <a:pt x="0" y="33"/>
                </a:lnTo>
                <a:lnTo>
                  <a:pt x="3" y="0"/>
                </a:lnTo>
                <a:lnTo>
                  <a:pt x="1215" y="105"/>
                </a:lnTo>
                <a:lnTo>
                  <a:pt x="1212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S1îḓè">
            <a:extLst>
              <a:ext uri="{FF2B5EF4-FFF2-40B4-BE49-F238E27FC236}">
                <a16:creationId xmlns:a16="http://schemas.microsoft.com/office/drawing/2014/main" id="{D343EAAD-46EF-4D2F-9428-FC22C4BF6BE3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ṧľïḓè">
            <a:extLst>
              <a:ext uri="{FF2B5EF4-FFF2-40B4-BE49-F238E27FC236}">
                <a16:creationId xmlns:a16="http://schemas.microsoft.com/office/drawing/2014/main" id="{55C641C9-3C74-4824-BA54-1426C6C3FCB5}"/>
              </a:ext>
            </a:extLst>
          </p:cNvPr>
          <p:cNvSpPr/>
          <p:nvPr/>
        </p:nvSpPr>
        <p:spPr bwMode="auto">
          <a:xfrm>
            <a:off x="2863192" y="2039082"/>
            <a:ext cx="799160" cy="92666"/>
          </a:xfrm>
          <a:custGeom>
            <a:avLst/>
            <a:gdLst>
              <a:gd name="T0" fmla="*/ 1213 w 1216"/>
              <a:gd name="T1" fmla="*/ 141 h 141"/>
              <a:gd name="T2" fmla="*/ 0 w 1216"/>
              <a:gd name="T3" fmla="*/ 34 h 141"/>
              <a:gd name="T4" fmla="*/ 3 w 1216"/>
              <a:gd name="T5" fmla="*/ 0 h 141"/>
              <a:gd name="T6" fmla="*/ 1216 w 1216"/>
              <a:gd name="T7" fmla="*/ 107 h 141"/>
              <a:gd name="T8" fmla="*/ 1213 w 1216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41">
                <a:moveTo>
                  <a:pt x="1213" y="141"/>
                </a:moveTo>
                <a:lnTo>
                  <a:pt x="0" y="34"/>
                </a:lnTo>
                <a:lnTo>
                  <a:pt x="3" y="0"/>
                </a:lnTo>
                <a:lnTo>
                  <a:pt x="1216" y="107"/>
                </a:lnTo>
                <a:lnTo>
                  <a:pt x="1213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ŝľîḋe">
            <a:extLst>
              <a:ext uri="{FF2B5EF4-FFF2-40B4-BE49-F238E27FC236}">
                <a16:creationId xmlns:a16="http://schemas.microsoft.com/office/drawing/2014/main" id="{C7F93FDC-CD30-46EB-BEE2-CFB9F8851E3D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íṩḻïďè">
            <a:extLst>
              <a:ext uri="{FF2B5EF4-FFF2-40B4-BE49-F238E27FC236}">
                <a16:creationId xmlns:a16="http://schemas.microsoft.com/office/drawing/2014/main" id="{D3AF314A-48DB-4567-B7C2-51101804BD11}"/>
              </a:ext>
            </a:extLst>
          </p:cNvPr>
          <p:cNvSpPr/>
          <p:nvPr/>
        </p:nvSpPr>
        <p:spPr bwMode="auto">
          <a:xfrm>
            <a:off x="2857935" y="2103488"/>
            <a:ext cx="798503" cy="92666"/>
          </a:xfrm>
          <a:custGeom>
            <a:avLst/>
            <a:gdLst>
              <a:gd name="T0" fmla="*/ 1212 w 1215"/>
              <a:gd name="T1" fmla="*/ 141 h 141"/>
              <a:gd name="T2" fmla="*/ 0 w 1215"/>
              <a:gd name="T3" fmla="*/ 34 h 141"/>
              <a:gd name="T4" fmla="*/ 3 w 1215"/>
              <a:gd name="T5" fmla="*/ 0 h 141"/>
              <a:gd name="T6" fmla="*/ 1215 w 1215"/>
              <a:gd name="T7" fmla="*/ 107 h 141"/>
              <a:gd name="T8" fmla="*/ 1212 w 1215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5" h="141">
                <a:moveTo>
                  <a:pt x="1212" y="141"/>
                </a:moveTo>
                <a:lnTo>
                  <a:pt x="0" y="34"/>
                </a:lnTo>
                <a:lnTo>
                  <a:pt x="3" y="0"/>
                </a:lnTo>
                <a:lnTo>
                  <a:pt x="1215" y="107"/>
                </a:lnTo>
                <a:lnTo>
                  <a:pt x="1212" y="14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iṥ1íḋè">
            <a:extLst>
              <a:ext uri="{FF2B5EF4-FFF2-40B4-BE49-F238E27FC236}">
                <a16:creationId xmlns:a16="http://schemas.microsoft.com/office/drawing/2014/main" id="{7CDA479D-9D03-44D5-A4BB-F4AD46BB17D2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îṥ1iḓè">
            <a:extLst>
              <a:ext uri="{FF2B5EF4-FFF2-40B4-BE49-F238E27FC236}">
                <a16:creationId xmlns:a16="http://schemas.microsoft.com/office/drawing/2014/main" id="{A1AF9E74-6974-494A-BE17-4892FC814EB1}"/>
              </a:ext>
            </a:extLst>
          </p:cNvPr>
          <p:cNvSpPr/>
          <p:nvPr/>
        </p:nvSpPr>
        <p:spPr bwMode="auto">
          <a:xfrm>
            <a:off x="2851363" y="2171837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4 h 140"/>
              <a:gd name="T4" fmla="*/ 4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4"/>
                </a:lnTo>
                <a:lnTo>
                  <a:pt x="4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íṥľíḓé">
            <a:extLst>
              <a:ext uri="{FF2B5EF4-FFF2-40B4-BE49-F238E27FC236}">
                <a16:creationId xmlns:a16="http://schemas.microsoft.com/office/drawing/2014/main" id="{59ED9CBA-A277-4D9E-82F7-7011BB7F844A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šḻiḋê">
            <a:extLst>
              <a:ext uri="{FF2B5EF4-FFF2-40B4-BE49-F238E27FC236}">
                <a16:creationId xmlns:a16="http://schemas.microsoft.com/office/drawing/2014/main" id="{FD612184-92FE-469F-9805-4B2D704CEFF4}"/>
              </a:ext>
            </a:extLst>
          </p:cNvPr>
          <p:cNvSpPr/>
          <p:nvPr/>
        </p:nvSpPr>
        <p:spPr bwMode="auto">
          <a:xfrm>
            <a:off x="2845448" y="2236243"/>
            <a:ext cx="799817" cy="92009"/>
          </a:xfrm>
          <a:custGeom>
            <a:avLst/>
            <a:gdLst>
              <a:gd name="T0" fmla="*/ 1214 w 1217"/>
              <a:gd name="T1" fmla="*/ 140 h 140"/>
              <a:gd name="T2" fmla="*/ 0 w 1217"/>
              <a:gd name="T3" fmla="*/ 35 h 140"/>
              <a:gd name="T4" fmla="*/ 3 w 1217"/>
              <a:gd name="T5" fmla="*/ 0 h 140"/>
              <a:gd name="T6" fmla="*/ 1217 w 1217"/>
              <a:gd name="T7" fmla="*/ 106 h 140"/>
              <a:gd name="T8" fmla="*/ 1214 w 1217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140">
                <a:moveTo>
                  <a:pt x="1214" y="140"/>
                </a:moveTo>
                <a:lnTo>
                  <a:pt x="0" y="35"/>
                </a:lnTo>
                <a:lnTo>
                  <a:pt x="3" y="0"/>
                </a:lnTo>
                <a:lnTo>
                  <a:pt x="1217" y="106"/>
                </a:lnTo>
                <a:lnTo>
                  <a:pt x="1214" y="1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šľïḓê">
            <a:extLst>
              <a:ext uri="{FF2B5EF4-FFF2-40B4-BE49-F238E27FC236}">
                <a16:creationId xmlns:a16="http://schemas.microsoft.com/office/drawing/2014/main" id="{109E8552-C741-4277-B0FC-6586754692A9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s1îḋe">
            <a:extLst>
              <a:ext uri="{FF2B5EF4-FFF2-40B4-BE49-F238E27FC236}">
                <a16:creationId xmlns:a16="http://schemas.microsoft.com/office/drawing/2014/main" id="{68B03A9B-3BF8-478C-A58F-4BD05F7A4F7F}"/>
              </a:ext>
            </a:extLst>
          </p:cNvPr>
          <p:cNvSpPr/>
          <p:nvPr/>
        </p:nvSpPr>
        <p:spPr bwMode="auto">
          <a:xfrm>
            <a:off x="2840190" y="2301306"/>
            <a:ext cx="594112" cy="73607"/>
          </a:xfrm>
          <a:custGeom>
            <a:avLst/>
            <a:gdLst>
              <a:gd name="T0" fmla="*/ 901 w 904"/>
              <a:gd name="T1" fmla="*/ 112 h 112"/>
              <a:gd name="T2" fmla="*/ 0 w 904"/>
              <a:gd name="T3" fmla="*/ 34 h 112"/>
              <a:gd name="T4" fmla="*/ 3 w 904"/>
              <a:gd name="T5" fmla="*/ 0 h 112"/>
              <a:gd name="T6" fmla="*/ 904 w 904"/>
              <a:gd name="T7" fmla="*/ 78 h 112"/>
              <a:gd name="T8" fmla="*/ 901 w 904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4" h="112">
                <a:moveTo>
                  <a:pt x="901" y="112"/>
                </a:moveTo>
                <a:lnTo>
                  <a:pt x="0" y="34"/>
                </a:lnTo>
                <a:lnTo>
                  <a:pt x="3" y="0"/>
                </a:lnTo>
                <a:lnTo>
                  <a:pt x="904" y="78"/>
                </a:lnTo>
                <a:lnTo>
                  <a:pt x="901" y="1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ṣļiḋè">
            <a:extLst>
              <a:ext uri="{FF2B5EF4-FFF2-40B4-BE49-F238E27FC236}">
                <a16:creationId xmlns:a16="http://schemas.microsoft.com/office/drawing/2014/main" id="{48BF0BE1-B52D-4BA3-A0D1-48B25B3C4284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75C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iSḻiḋê">
            <a:extLst>
              <a:ext uri="{FF2B5EF4-FFF2-40B4-BE49-F238E27FC236}">
                <a16:creationId xmlns:a16="http://schemas.microsoft.com/office/drawing/2014/main" id="{D703447B-BF08-4DD4-853E-1692F04C581E}"/>
              </a:ext>
            </a:extLst>
          </p:cNvPr>
          <p:cNvSpPr/>
          <p:nvPr/>
        </p:nvSpPr>
        <p:spPr bwMode="auto">
          <a:xfrm>
            <a:off x="1868843" y="2879646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8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şļide">
            <a:extLst>
              <a:ext uri="{FF2B5EF4-FFF2-40B4-BE49-F238E27FC236}">
                <a16:creationId xmlns:a16="http://schemas.microsoft.com/office/drawing/2014/main" id="{813DE53F-9CC7-48D1-8629-B121D39BD043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sliḍè">
            <a:extLst>
              <a:ext uri="{FF2B5EF4-FFF2-40B4-BE49-F238E27FC236}">
                <a16:creationId xmlns:a16="http://schemas.microsoft.com/office/drawing/2014/main" id="{FBBF69E8-6DC6-4872-BF73-902A1D1B8B6D}"/>
              </a:ext>
            </a:extLst>
          </p:cNvPr>
          <p:cNvSpPr/>
          <p:nvPr/>
        </p:nvSpPr>
        <p:spPr bwMode="auto">
          <a:xfrm>
            <a:off x="1981225" y="2906591"/>
            <a:ext cx="134727" cy="34832"/>
          </a:xfrm>
          <a:custGeom>
            <a:avLst/>
            <a:gdLst>
              <a:gd name="T0" fmla="*/ 203 w 205"/>
              <a:gd name="T1" fmla="*/ 53 h 53"/>
              <a:gd name="T2" fmla="*/ 0 w 205"/>
              <a:gd name="T3" fmla="*/ 34 h 53"/>
              <a:gd name="T4" fmla="*/ 3 w 205"/>
              <a:gd name="T5" fmla="*/ 0 h 53"/>
              <a:gd name="T6" fmla="*/ 205 w 205"/>
              <a:gd name="T7" fmla="*/ 19 h 53"/>
              <a:gd name="T8" fmla="*/ 203 w 20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3">
                <a:moveTo>
                  <a:pt x="203" y="53"/>
                </a:moveTo>
                <a:lnTo>
                  <a:pt x="0" y="34"/>
                </a:lnTo>
                <a:lnTo>
                  <a:pt x="3" y="0"/>
                </a:lnTo>
                <a:lnTo>
                  <a:pt x="205" y="19"/>
                </a:lnTo>
                <a:lnTo>
                  <a:pt x="203" y="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ïṣḷíḍé">
            <a:extLst>
              <a:ext uri="{FF2B5EF4-FFF2-40B4-BE49-F238E27FC236}">
                <a16:creationId xmlns:a16="http://schemas.microsoft.com/office/drawing/2014/main" id="{188196E0-E13B-425D-AA5D-32EDB5E6731C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šliḋe">
            <a:extLst>
              <a:ext uri="{FF2B5EF4-FFF2-40B4-BE49-F238E27FC236}">
                <a16:creationId xmlns:a16="http://schemas.microsoft.com/office/drawing/2014/main" id="{D53A756C-7C8A-4E0C-B0C9-55098F2399A7}"/>
              </a:ext>
            </a:extLst>
          </p:cNvPr>
          <p:cNvSpPr/>
          <p:nvPr/>
        </p:nvSpPr>
        <p:spPr bwMode="auto">
          <a:xfrm>
            <a:off x="1860299" y="2974283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8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ṣļîďè">
            <a:extLst>
              <a:ext uri="{FF2B5EF4-FFF2-40B4-BE49-F238E27FC236}">
                <a16:creationId xmlns:a16="http://schemas.microsoft.com/office/drawing/2014/main" id="{3EFBB542-F3D5-47CB-917C-417FCD1E07FE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ṧļîdê">
            <a:extLst>
              <a:ext uri="{FF2B5EF4-FFF2-40B4-BE49-F238E27FC236}">
                <a16:creationId xmlns:a16="http://schemas.microsoft.com/office/drawing/2014/main" id="{9388E971-7AB3-4826-B1C9-B92CB43289E0}"/>
              </a:ext>
            </a:extLst>
          </p:cNvPr>
          <p:cNvSpPr/>
          <p:nvPr/>
        </p:nvSpPr>
        <p:spPr bwMode="auto">
          <a:xfrm>
            <a:off x="1972681" y="3002543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39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39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iṥ1iḋe">
            <a:extLst>
              <a:ext uri="{FF2B5EF4-FFF2-40B4-BE49-F238E27FC236}">
                <a16:creationId xmlns:a16="http://schemas.microsoft.com/office/drawing/2014/main" id="{06B01412-EA18-4F1B-B989-8F9E59F1733D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şlíḋé">
            <a:extLst>
              <a:ext uri="{FF2B5EF4-FFF2-40B4-BE49-F238E27FC236}">
                <a16:creationId xmlns:a16="http://schemas.microsoft.com/office/drawing/2014/main" id="{AF817407-FF73-4BAC-91F8-1383CDBA9CF9}"/>
              </a:ext>
            </a:extLst>
          </p:cNvPr>
          <p:cNvSpPr/>
          <p:nvPr/>
        </p:nvSpPr>
        <p:spPr bwMode="auto">
          <a:xfrm>
            <a:off x="2150783" y="2839557"/>
            <a:ext cx="128812" cy="33518"/>
          </a:xfrm>
          <a:custGeom>
            <a:avLst/>
            <a:gdLst>
              <a:gd name="T0" fmla="*/ 193 w 196"/>
              <a:gd name="T1" fmla="*/ 51 h 51"/>
              <a:gd name="T2" fmla="*/ 0 w 196"/>
              <a:gd name="T3" fmla="*/ 34 h 51"/>
              <a:gd name="T4" fmla="*/ 3 w 196"/>
              <a:gd name="T5" fmla="*/ 0 h 51"/>
              <a:gd name="T6" fmla="*/ 196 w 196"/>
              <a:gd name="T7" fmla="*/ 17 h 51"/>
              <a:gd name="T8" fmla="*/ 193 w 19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1">
                <a:moveTo>
                  <a:pt x="193" y="51"/>
                </a:moveTo>
                <a:lnTo>
                  <a:pt x="0" y="34"/>
                </a:lnTo>
                <a:lnTo>
                  <a:pt x="3" y="0"/>
                </a:lnTo>
                <a:lnTo>
                  <a:pt x="196" y="17"/>
                </a:lnTo>
                <a:lnTo>
                  <a:pt x="193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íşļídè">
            <a:extLst>
              <a:ext uri="{FF2B5EF4-FFF2-40B4-BE49-F238E27FC236}">
                <a16:creationId xmlns:a16="http://schemas.microsoft.com/office/drawing/2014/main" id="{5D5228BB-7290-48FD-8A11-3C0EECB5061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îŝļíďè">
            <a:extLst>
              <a:ext uri="{FF2B5EF4-FFF2-40B4-BE49-F238E27FC236}">
                <a16:creationId xmlns:a16="http://schemas.microsoft.com/office/drawing/2014/main" id="{D984A0C0-1A5C-4673-A876-865483C14E69}"/>
              </a:ext>
            </a:extLst>
          </p:cNvPr>
          <p:cNvSpPr/>
          <p:nvPr/>
        </p:nvSpPr>
        <p:spPr bwMode="auto">
          <a:xfrm>
            <a:off x="1807066" y="2374256"/>
            <a:ext cx="53234" cy="383807"/>
          </a:xfrm>
          <a:custGeom>
            <a:avLst/>
            <a:gdLst>
              <a:gd name="T0" fmla="*/ 30 w 81"/>
              <a:gd name="T1" fmla="*/ 584 h 584"/>
              <a:gd name="T2" fmla="*/ 0 w 81"/>
              <a:gd name="T3" fmla="*/ 581 h 584"/>
              <a:gd name="T4" fmla="*/ 51 w 81"/>
              <a:gd name="T5" fmla="*/ 0 h 584"/>
              <a:gd name="T6" fmla="*/ 81 w 81"/>
              <a:gd name="T7" fmla="*/ 3 h 584"/>
              <a:gd name="T8" fmla="*/ 30 w 81"/>
              <a:gd name="T9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84">
                <a:moveTo>
                  <a:pt x="30" y="584"/>
                </a:moveTo>
                <a:lnTo>
                  <a:pt x="0" y="581"/>
                </a:lnTo>
                <a:lnTo>
                  <a:pt x="51" y="0"/>
                </a:lnTo>
                <a:lnTo>
                  <a:pt x="81" y="3"/>
                </a:lnTo>
                <a:lnTo>
                  <a:pt x="30" y="5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íŝlïḋé">
            <a:extLst>
              <a:ext uri="{FF2B5EF4-FFF2-40B4-BE49-F238E27FC236}">
                <a16:creationId xmlns:a16="http://schemas.microsoft.com/office/drawing/2014/main" id="{B64B0FB6-9A4D-4306-943B-F84B08848C46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îśľidê">
            <a:extLst>
              <a:ext uri="{FF2B5EF4-FFF2-40B4-BE49-F238E27FC236}">
                <a16:creationId xmlns:a16="http://schemas.microsoft.com/office/drawing/2014/main" id="{3F65F27B-183E-4920-8060-1922874B442B}"/>
              </a:ext>
            </a:extLst>
          </p:cNvPr>
          <p:cNvSpPr/>
          <p:nvPr/>
        </p:nvSpPr>
        <p:spPr bwMode="auto">
          <a:xfrm>
            <a:off x="1826782" y="2531328"/>
            <a:ext cx="40090" cy="228707"/>
          </a:xfrm>
          <a:custGeom>
            <a:avLst/>
            <a:gdLst>
              <a:gd name="T0" fmla="*/ 31 w 61"/>
              <a:gd name="T1" fmla="*/ 348 h 348"/>
              <a:gd name="T2" fmla="*/ 0 w 61"/>
              <a:gd name="T3" fmla="*/ 345 h 348"/>
              <a:gd name="T4" fmla="*/ 31 w 61"/>
              <a:gd name="T5" fmla="*/ 0 h 348"/>
              <a:gd name="T6" fmla="*/ 61 w 61"/>
              <a:gd name="T7" fmla="*/ 3 h 348"/>
              <a:gd name="T8" fmla="*/ 31 w 61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48">
                <a:moveTo>
                  <a:pt x="31" y="348"/>
                </a:moveTo>
                <a:lnTo>
                  <a:pt x="0" y="345"/>
                </a:lnTo>
                <a:lnTo>
                  <a:pt x="31" y="0"/>
                </a:lnTo>
                <a:lnTo>
                  <a:pt x="61" y="3"/>
                </a:lnTo>
                <a:lnTo>
                  <a:pt x="31" y="3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îSḷiḋè">
            <a:extLst>
              <a:ext uri="{FF2B5EF4-FFF2-40B4-BE49-F238E27FC236}">
                <a16:creationId xmlns:a16="http://schemas.microsoft.com/office/drawing/2014/main" id="{251D4D1F-E368-4D5D-B70B-97ABA182EFE9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išlïḋê">
            <a:extLst>
              <a:ext uri="{FF2B5EF4-FFF2-40B4-BE49-F238E27FC236}">
                <a16:creationId xmlns:a16="http://schemas.microsoft.com/office/drawing/2014/main" id="{36462AEF-9C8E-493B-81D8-57037A5B0111}"/>
              </a:ext>
            </a:extLst>
          </p:cNvPr>
          <p:cNvSpPr/>
          <p:nvPr/>
        </p:nvSpPr>
        <p:spPr bwMode="auto">
          <a:xfrm>
            <a:off x="1879358" y="2440633"/>
            <a:ext cx="47319" cy="322687"/>
          </a:xfrm>
          <a:custGeom>
            <a:avLst/>
            <a:gdLst>
              <a:gd name="T0" fmla="*/ 29 w 72"/>
              <a:gd name="T1" fmla="*/ 491 h 491"/>
              <a:gd name="T2" fmla="*/ 0 w 72"/>
              <a:gd name="T3" fmla="*/ 488 h 491"/>
              <a:gd name="T4" fmla="*/ 42 w 72"/>
              <a:gd name="T5" fmla="*/ 0 h 491"/>
              <a:gd name="T6" fmla="*/ 72 w 72"/>
              <a:gd name="T7" fmla="*/ 3 h 491"/>
              <a:gd name="T8" fmla="*/ 29 w 72"/>
              <a:gd name="T9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91">
                <a:moveTo>
                  <a:pt x="29" y="491"/>
                </a:moveTo>
                <a:lnTo>
                  <a:pt x="0" y="488"/>
                </a:lnTo>
                <a:lnTo>
                  <a:pt x="42" y="0"/>
                </a:lnTo>
                <a:lnTo>
                  <a:pt x="72" y="3"/>
                </a:lnTo>
                <a:lnTo>
                  <a:pt x="29" y="4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îṥḷídè">
            <a:extLst>
              <a:ext uri="{FF2B5EF4-FFF2-40B4-BE49-F238E27FC236}">
                <a16:creationId xmlns:a16="http://schemas.microsoft.com/office/drawing/2014/main" id="{1AD093BC-2982-4C86-A8A9-2BFB6779AC3B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iŝļîḑé">
            <a:extLst>
              <a:ext uri="{FF2B5EF4-FFF2-40B4-BE49-F238E27FC236}">
                <a16:creationId xmlns:a16="http://schemas.microsoft.com/office/drawing/2014/main" id="{C19266DA-97B5-4B29-ABD3-836C6A9E69C6}"/>
              </a:ext>
            </a:extLst>
          </p:cNvPr>
          <p:cNvSpPr/>
          <p:nvPr/>
        </p:nvSpPr>
        <p:spPr bwMode="auto">
          <a:xfrm>
            <a:off x="1898417" y="2489267"/>
            <a:ext cx="44690" cy="276026"/>
          </a:xfrm>
          <a:custGeom>
            <a:avLst/>
            <a:gdLst>
              <a:gd name="T0" fmla="*/ 30 w 68"/>
              <a:gd name="T1" fmla="*/ 420 h 420"/>
              <a:gd name="T2" fmla="*/ 0 w 68"/>
              <a:gd name="T3" fmla="*/ 417 h 420"/>
              <a:gd name="T4" fmla="*/ 36 w 68"/>
              <a:gd name="T5" fmla="*/ 0 h 420"/>
              <a:gd name="T6" fmla="*/ 68 w 68"/>
              <a:gd name="T7" fmla="*/ 3 h 420"/>
              <a:gd name="T8" fmla="*/ 30 w 68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20">
                <a:moveTo>
                  <a:pt x="30" y="420"/>
                </a:moveTo>
                <a:lnTo>
                  <a:pt x="0" y="417"/>
                </a:lnTo>
                <a:lnTo>
                  <a:pt x="36" y="0"/>
                </a:lnTo>
                <a:lnTo>
                  <a:pt x="68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Sḷíḑe">
            <a:extLst>
              <a:ext uri="{FF2B5EF4-FFF2-40B4-BE49-F238E27FC236}">
                <a16:creationId xmlns:a16="http://schemas.microsoft.com/office/drawing/2014/main" id="{E53C6275-5D7B-4078-853B-354F23B454B2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iṩḻîďe">
            <a:extLst>
              <a:ext uri="{FF2B5EF4-FFF2-40B4-BE49-F238E27FC236}">
                <a16:creationId xmlns:a16="http://schemas.microsoft.com/office/drawing/2014/main" id="{62CBD17B-6DF2-4D22-A50F-757FFFAAAAE9}"/>
              </a:ext>
            </a:extLst>
          </p:cNvPr>
          <p:cNvSpPr/>
          <p:nvPr/>
        </p:nvSpPr>
        <p:spPr bwMode="auto">
          <a:xfrm>
            <a:off x="1950337" y="2589162"/>
            <a:ext cx="35489" cy="180731"/>
          </a:xfrm>
          <a:custGeom>
            <a:avLst/>
            <a:gdLst>
              <a:gd name="T0" fmla="*/ 30 w 54"/>
              <a:gd name="T1" fmla="*/ 275 h 275"/>
              <a:gd name="T2" fmla="*/ 0 w 54"/>
              <a:gd name="T3" fmla="*/ 272 h 275"/>
              <a:gd name="T4" fmla="*/ 24 w 54"/>
              <a:gd name="T5" fmla="*/ 0 h 275"/>
              <a:gd name="T6" fmla="*/ 54 w 54"/>
              <a:gd name="T7" fmla="*/ 3 h 275"/>
              <a:gd name="T8" fmla="*/ 30 w 5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5">
                <a:moveTo>
                  <a:pt x="30" y="275"/>
                </a:moveTo>
                <a:lnTo>
                  <a:pt x="0" y="272"/>
                </a:lnTo>
                <a:lnTo>
                  <a:pt x="24" y="0"/>
                </a:lnTo>
                <a:lnTo>
                  <a:pt x="54" y="3"/>
                </a:lnTo>
                <a:lnTo>
                  <a:pt x="30" y="27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îṥļíḍe">
            <a:extLst>
              <a:ext uri="{FF2B5EF4-FFF2-40B4-BE49-F238E27FC236}">
                <a16:creationId xmlns:a16="http://schemas.microsoft.com/office/drawing/2014/main" id="{0B629898-1318-4AE0-B4B1-4CBB976CFBE8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ṣľíḋé">
            <a:extLst>
              <a:ext uri="{FF2B5EF4-FFF2-40B4-BE49-F238E27FC236}">
                <a16:creationId xmlns:a16="http://schemas.microsoft.com/office/drawing/2014/main" id="{3EB4308F-D9EB-49A2-8CB4-BE2F77116C8B}"/>
              </a:ext>
            </a:extLst>
          </p:cNvPr>
          <p:cNvSpPr/>
          <p:nvPr/>
        </p:nvSpPr>
        <p:spPr bwMode="auto">
          <a:xfrm>
            <a:off x="1970052" y="2553015"/>
            <a:ext cx="39432" cy="218849"/>
          </a:xfrm>
          <a:custGeom>
            <a:avLst/>
            <a:gdLst>
              <a:gd name="T0" fmla="*/ 30 w 60"/>
              <a:gd name="T1" fmla="*/ 333 h 333"/>
              <a:gd name="T2" fmla="*/ 0 w 60"/>
              <a:gd name="T3" fmla="*/ 330 h 333"/>
              <a:gd name="T4" fmla="*/ 30 w 60"/>
              <a:gd name="T5" fmla="*/ 0 h 333"/>
              <a:gd name="T6" fmla="*/ 60 w 60"/>
              <a:gd name="T7" fmla="*/ 3 h 333"/>
              <a:gd name="T8" fmla="*/ 30 w 60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33">
                <a:moveTo>
                  <a:pt x="30" y="333"/>
                </a:moveTo>
                <a:lnTo>
                  <a:pt x="0" y="330"/>
                </a:lnTo>
                <a:lnTo>
                  <a:pt x="30" y="0"/>
                </a:lnTo>
                <a:lnTo>
                  <a:pt x="60" y="3"/>
                </a:lnTo>
                <a:lnTo>
                  <a:pt x="30" y="3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ïṩliďè">
            <a:extLst>
              <a:ext uri="{FF2B5EF4-FFF2-40B4-BE49-F238E27FC236}">
                <a16:creationId xmlns:a16="http://schemas.microsoft.com/office/drawing/2014/main" id="{A09DAFD1-6D18-49CF-A82A-FB4B8BC329D6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šľide">
            <a:extLst>
              <a:ext uri="{FF2B5EF4-FFF2-40B4-BE49-F238E27FC236}">
                <a16:creationId xmlns:a16="http://schemas.microsoft.com/office/drawing/2014/main" id="{B4BE587C-0257-4A31-B8A0-267E35F696A7}"/>
              </a:ext>
            </a:extLst>
          </p:cNvPr>
          <p:cNvSpPr/>
          <p:nvPr/>
        </p:nvSpPr>
        <p:spPr bwMode="auto">
          <a:xfrm>
            <a:off x="2021314" y="2520155"/>
            <a:ext cx="42719" cy="256310"/>
          </a:xfrm>
          <a:custGeom>
            <a:avLst/>
            <a:gdLst>
              <a:gd name="T0" fmla="*/ 32 w 65"/>
              <a:gd name="T1" fmla="*/ 390 h 390"/>
              <a:gd name="T2" fmla="*/ 0 w 65"/>
              <a:gd name="T3" fmla="*/ 387 h 390"/>
              <a:gd name="T4" fmla="*/ 35 w 65"/>
              <a:gd name="T5" fmla="*/ 0 h 390"/>
              <a:gd name="T6" fmla="*/ 65 w 65"/>
              <a:gd name="T7" fmla="*/ 3 h 390"/>
              <a:gd name="T8" fmla="*/ 32 w 65"/>
              <a:gd name="T9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90">
                <a:moveTo>
                  <a:pt x="32" y="390"/>
                </a:moveTo>
                <a:lnTo>
                  <a:pt x="0" y="387"/>
                </a:lnTo>
                <a:lnTo>
                  <a:pt x="35" y="0"/>
                </a:lnTo>
                <a:lnTo>
                  <a:pt x="65" y="3"/>
                </a:lnTo>
                <a:lnTo>
                  <a:pt x="32" y="3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ṥľíḑê">
            <a:extLst>
              <a:ext uri="{FF2B5EF4-FFF2-40B4-BE49-F238E27FC236}">
                <a16:creationId xmlns:a16="http://schemas.microsoft.com/office/drawing/2014/main" id="{1E7B8245-4251-4914-A3B2-39B0E948C2A3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iSļîḑè">
            <a:extLst>
              <a:ext uri="{FF2B5EF4-FFF2-40B4-BE49-F238E27FC236}">
                <a16:creationId xmlns:a16="http://schemas.microsoft.com/office/drawing/2014/main" id="{69E574B3-F5EE-4458-A7E1-3B81F64288A1}"/>
              </a:ext>
            </a:extLst>
          </p:cNvPr>
          <p:cNvSpPr/>
          <p:nvPr/>
        </p:nvSpPr>
        <p:spPr bwMode="auto">
          <a:xfrm>
            <a:off x="2042345" y="2707458"/>
            <a:ext cx="24974" cy="70978"/>
          </a:xfrm>
          <a:custGeom>
            <a:avLst/>
            <a:gdLst>
              <a:gd name="T0" fmla="*/ 30 w 38"/>
              <a:gd name="T1" fmla="*/ 108 h 108"/>
              <a:gd name="T2" fmla="*/ 0 w 38"/>
              <a:gd name="T3" fmla="*/ 105 h 108"/>
              <a:gd name="T4" fmla="*/ 8 w 38"/>
              <a:gd name="T5" fmla="*/ 0 h 108"/>
              <a:gd name="T6" fmla="*/ 38 w 38"/>
              <a:gd name="T7" fmla="*/ 3 h 108"/>
              <a:gd name="T8" fmla="*/ 30 w 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08">
                <a:moveTo>
                  <a:pt x="30" y="108"/>
                </a:moveTo>
                <a:lnTo>
                  <a:pt x="0" y="105"/>
                </a:lnTo>
                <a:lnTo>
                  <a:pt x="8" y="0"/>
                </a:lnTo>
                <a:lnTo>
                  <a:pt x="38" y="3"/>
                </a:lnTo>
                <a:lnTo>
                  <a:pt x="30" y="10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ïšlîḑe">
            <a:extLst>
              <a:ext uri="{FF2B5EF4-FFF2-40B4-BE49-F238E27FC236}">
                <a16:creationId xmlns:a16="http://schemas.microsoft.com/office/drawing/2014/main" id="{C87F8440-6ABD-4706-A8E7-6ACE734B502D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iṣḻïḑe">
            <a:extLst>
              <a:ext uri="{FF2B5EF4-FFF2-40B4-BE49-F238E27FC236}">
                <a16:creationId xmlns:a16="http://schemas.microsoft.com/office/drawing/2014/main" id="{A7CE5DF6-B476-4C66-9AD2-80448AF7322C}"/>
              </a:ext>
            </a:extLst>
          </p:cNvPr>
          <p:cNvSpPr/>
          <p:nvPr/>
        </p:nvSpPr>
        <p:spPr bwMode="auto">
          <a:xfrm>
            <a:off x="2093607" y="2443262"/>
            <a:ext cx="49948" cy="339117"/>
          </a:xfrm>
          <a:custGeom>
            <a:avLst/>
            <a:gdLst>
              <a:gd name="T0" fmla="*/ 30 w 76"/>
              <a:gd name="T1" fmla="*/ 516 h 516"/>
              <a:gd name="T2" fmla="*/ 0 w 76"/>
              <a:gd name="T3" fmla="*/ 514 h 516"/>
              <a:gd name="T4" fmla="*/ 44 w 76"/>
              <a:gd name="T5" fmla="*/ 0 h 516"/>
              <a:gd name="T6" fmla="*/ 76 w 76"/>
              <a:gd name="T7" fmla="*/ 3 h 516"/>
              <a:gd name="T8" fmla="*/ 30 w 76"/>
              <a:gd name="T9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516">
                <a:moveTo>
                  <a:pt x="30" y="516"/>
                </a:moveTo>
                <a:lnTo>
                  <a:pt x="0" y="514"/>
                </a:lnTo>
                <a:lnTo>
                  <a:pt x="44" y="0"/>
                </a:lnTo>
                <a:lnTo>
                  <a:pt x="76" y="3"/>
                </a:lnTo>
                <a:lnTo>
                  <a:pt x="30" y="5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ï$ļíḍe">
            <a:extLst>
              <a:ext uri="{FF2B5EF4-FFF2-40B4-BE49-F238E27FC236}">
                <a16:creationId xmlns:a16="http://schemas.microsoft.com/office/drawing/2014/main" id="{351CE830-E3FA-4571-92AA-78D71323FC64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îṥľíḓê">
            <a:extLst>
              <a:ext uri="{FF2B5EF4-FFF2-40B4-BE49-F238E27FC236}">
                <a16:creationId xmlns:a16="http://schemas.microsoft.com/office/drawing/2014/main" id="{7900BDD6-A031-424C-BDA1-D88C746CB33E}"/>
              </a:ext>
            </a:extLst>
          </p:cNvPr>
          <p:cNvSpPr/>
          <p:nvPr/>
        </p:nvSpPr>
        <p:spPr bwMode="auto">
          <a:xfrm>
            <a:off x="2113323" y="2405145"/>
            <a:ext cx="53234" cy="379207"/>
          </a:xfrm>
          <a:custGeom>
            <a:avLst/>
            <a:gdLst>
              <a:gd name="T0" fmla="*/ 30 w 81"/>
              <a:gd name="T1" fmla="*/ 577 h 577"/>
              <a:gd name="T2" fmla="*/ 0 w 81"/>
              <a:gd name="T3" fmla="*/ 574 h 577"/>
              <a:gd name="T4" fmla="*/ 50 w 81"/>
              <a:gd name="T5" fmla="*/ 0 h 577"/>
              <a:gd name="T6" fmla="*/ 81 w 81"/>
              <a:gd name="T7" fmla="*/ 3 h 577"/>
              <a:gd name="T8" fmla="*/ 30 w 8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577">
                <a:moveTo>
                  <a:pt x="30" y="577"/>
                </a:moveTo>
                <a:lnTo>
                  <a:pt x="0" y="574"/>
                </a:lnTo>
                <a:lnTo>
                  <a:pt x="50" y="0"/>
                </a:lnTo>
                <a:lnTo>
                  <a:pt x="81" y="3"/>
                </a:lnTo>
                <a:lnTo>
                  <a:pt x="30" y="5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îšḻîḋe">
            <a:extLst>
              <a:ext uri="{FF2B5EF4-FFF2-40B4-BE49-F238E27FC236}">
                <a16:creationId xmlns:a16="http://schemas.microsoft.com/office/drawing/2014/main" id="{DA4DC1AD-C43A-4C20-80FE-C073F4802AF3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iśḻîde">
            <a:extLst>
              <a:ext uri="{FF2B5EF4-FFF2-40B4-BE49-F238E27FC236}">
                <a16:creationId xmlns:a16="http://schemas.microsoft.com/office/drawing/2014/main" id="{81F6349A-C196-44A7-8CE7-1DD0DA1439B6}"/>
              </a:ext>
            </a:extLst>
          </p:cNvPr>
          <p:cNvSpPr/>
          <p:nvPr/>
        </p:nvSpPr>
        <p:spPr bwMode="auto">
          <a:xfrm>
            <a:off x="2165242" y="2588504"/>
            <a:ext cx="37461" cy="200447"/>
          </a:xfrm>
          <a:custGeom>
            <a:avLst/>
            <a:gdLst>
              <a:gd name="T0" fmla="*/ 30 w 57"/>
              <a:gd name="T1" fmla="*/ 305 h 305"/>
              <a:gd name="T2" fmla="*/ 0 w 57"/>
              <a:gd name="T3" fmla="*/ 302 h 305"/>
              <a:gd name="T4" fmla="*/ 27 w 57"/>
              <a:gd name="T5" fmla="*/ 0 h 305"/>
              <a:gd name="T6" fmla="*/ 57 w 57"/>
              <a:gd name="T7" fmla="*/ 3 h 305"/>
              <a:gd name="T8" fmla="*/ 30 w 57"/>
              <a:gd name="T9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05">
                <a:moveTo>
                  <a:pt x="30" y="305"/>
                </a:moveTo>
                <a:lnTo>
                  <a:pt x="0" y="302"/>
                </a:lnTo>
                <a:lnTo>
                  <a:pt x="27" y="0"/>
                </a:lnTo>
                <a:lnTo>
                  <a:pt x="57" y="3"/>
                </a:lnTo>
                <a:lnTo>
                  <a:pt x="30" y="3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ŝľídé">
            <a:extLst>
              <a:ext uri="{FF2B5EF4-FFF2-40B4-BE49-F238E27FC236}">
                <a16:creationId xmlns:a16="http://schemas.microsoft.com/office/drawing/2014/main" id="{623E3A63-7FF7-47BD-9C91-D144D870F065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íṣ1iḍè">
            <a:extLst>
              <a:ext uri="{FF2B5EF4-FFF2-40B4-BE49-F238E27FC236}">
                <a16:creationId xmlns:a16="http://schemas.microsoft.com/office/drawing/2014/main" id="{A73BAA7F-5101-402F-9B58-97FD1FBC17F3}"/>
              </a:ext>
            </a:extLst>
          </p:cNvPr>
          <p:cNvSpPr/>
          <p:nvPr/>
        </p:nvSpPr>
        <p:spPr bwMode="auto">
          <a:xfrm>
            <a:off x="2184958" y="2434719"/>
            <a:ext cx="51262" cy="356204"/>
          </a:xfrm>
          <a:custGeom>
            <a:avLst/>
            <a:gdLst>
              <a:gd name="T0" fmla="*/ 31 w 78"/>
              <a:gd name="T1" fmla="*/ 542 h 542"/>
              <a:gd name="T2" fmla="*/ 0 w 78"/>
              <a:gd name="T3" fmla="*/ 539 h 542"/>
              <a:gd name="T4" fmla="*/ 48 w 78"/>
              <a:gd name="T5" fmla="*/ 0 h 542"/>
              <a:gd name="T6" fmla="*/ 78 w 78"/>
              <a:gd name="T7" fmla="*/ 3 h 542"/>
              <a:gd name="T8" fmla="*/ 31 w 78"/>
              <a:gd name="T9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542">
                <a:moveTo>
                  <a:pt x="31" y="542"/>
                </a:moveTo>
                <a:lnTo>
                  <a:pt x="0" y="539"/>
                </a:lnTo>
                <a:lnTo>
                  <a:pt x="48" y="0"/>
                </a:lnTo>
                <a:lnTo>
                  <a:pt x="78" y="3"/>
                </a:lnTo>
                <a:lnTo>
                  <a:pt x="31" y="5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iṥļîde">
            <a:extLst>
              <a:ext uri="{FF2B5EF4-FFF2-40B4-BE49-F238E27FC236}">
                <a16:creationId xmlns:a16="http://schemas.microsoft.com/office/drawing/2014/main" id="{8246EF18-AC55-4EF3-8802-ADEA0F5F94B1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iṥ1íďé">
            <a:extLst>
              <a:ext uri="{FF2B5EF4-FFF2-40B4-BE49-F238E27FC236}">
                <a16:creationId xmlns:a16="http://schemas.microsoft.com/office/drawing/2014/main" id="{83F9611F-D28D-4780-925D-796D2A713304}"/>
              </a:ext>
            </a:extLst>
          </p:cNvPr>
          <p:cNvSpPr/>
          <p:nvPr/>
        </p:nvSpPr>
        <p:spPr bwMode="auto">
          <a:xfrm>
            <a:off x="2236877" y="2543814"/>
            <a:ext cx="41404" cy="251710"/>
          </a:xfrm>
          <a:custGeom>
            <a:avLst/>
            <a:gdLst>
              <a:gd name="T0" fmla="*/ 30 w 63"/>
              <a:gd name="T1" fmla="*/ 383 h 383"/>
              <a:gd name="T2" fmla="*/ 0 w 63"/>
              <a:gd name="T3" fmla="*/ 380 h 383"/>
              <a:gd name="T4" fmla="*/ 33 w 63"/>
              <a:gd name="T5" fmla="*/ 0 h 383"/>
              <a:gd name="T6" fmla="*/ 63 w 63"/>
              <a:gd name="T7" fmla="*/ 2 h 383"/>
              <a:gd name="T8" fmla="*/ 30 w 63"/>
              <a:gd name="T9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383">
                <a:moveTo>
                  <a:pt x="30" y="383"/>
                </a:moveTo>
                <a:lnTo>
                  <a:pt x="0" y="380"/>
                </a:lnTo>
                <a:lnTo>
                  <a:pt x="33" y="0"/>
                </a:lnTo>
                <a:lnTo>
                  <a:pt x="63" y="2"/>
                </a:lnTo>
                <a:lnTo>
                  <a:pt x="30" y="3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iṡlîḓe">
            <a:extLst>
              <a:ext uri="{FF2B5EF4-FFF2-40B4-BE49-F238E27FC236}">
                <a16:creationId xmlns:a16="http://schemas.microsoft.com/office/drawing/2014/main" id="{EFD0727E-0FE3-4C22-A645-F137D1E5EBCA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íslîḍé">
            <a:extLst>
              <a:ext uri="{FF2B5EF4-FFF2-40B4-BE49-F238E27FC236}">
                <a16:creationId xmlns:a16="http://schemas.microsoft.com/office/drawing/2014/main" id="{BD28D83F-3D21-4E44-B5C4-5F7E71381DA7}"/>
              </a:ext>
            </a:extLst>
          </p:cNvPr>
          <p:cNvSpPr/>
          <p:nvPr/>
        </p:nvSpPr>
        <p:spPr bwMode="auto">
          <a:xfrm>
            <a:off x="2256593" y="2562216"/>
            <a:ext cx="40747" cy="235279"/>
          </a:xfrm>
          <a:custGeom>
            <a:avLst/>
            <a:gdLst>
              <a:gd name="T0" fmla="*/ 30 w 62"/>
              <a:gd name="T1" fmla="*/ 358 h 358"/>
              <a:gd name="T2" fmla="*/ 0 w 62"/>
              <a:gd name="T3" fmla="*/ 355 h 358"/>
              <a:gd name="T4" fmla="*/ 32 w 62"/>
              <a:gd name="T5" fmla="*/ 0 h 358"/>
              <a:gd name="T6" fmla="*/ 62 w 62"/>
              <a:gd name="T7" fmla="*/ 3 h 358"/>
              <a:gd name="T8" fmla="*/ 30 w 62"/>
              <a:gd name="T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58">
                <a:moveTo>
                  <a:pt x="30" y="358"/>
                </a:moveTo>
                <a:lnTo>
                  <a:pt x="0" y="355"/>
                </a:lnTo>
                <a:lnTo>
                  <a:pt x="32" y="0"/>
                </a:lnTo>
                <a:lnTo>
                  <a:pt x="62" y="3"/>
                </a:lnTo>
                <a:lnTo>
                  <a:pt x="30" y="3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îśľïde">
            <a:extLst>
              <a:ext uri="{FF2B5EF4-FFF2-40B4-BE49-F238E27FC236}">
                <a16:creationId xmlns:a16="http://schemas.microsoft.com/office/drawing/2014/main" id="{B5CA5CCA-F936-4964-9BC5-8468E318DF67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ïṩľîḍé">
            <a:extLst>
              <a:ext uri="{FF2B5EF4-FFF2-40B4-BE49-F238E27FC236}">
                <a16:creationId xmlns:a16="http://schemas.microsoft.com/office/drawing/2014/main" id="{70B2A2E6-418F-4409-B093-9B18D7E95240}"/>
              </a:ext>
            </a:extLst>
          </p:cNvPr>
          <p:cNvSpPr/>
          <p:nvPr/>
        </p:nvSpPr>
        <p:spPr bwMode="auto">
          <a:xfrm>
            <a:off x="2308512" y="2649625"/>
            <a:ext cx="32860" cy="152471"/>
          </a:xfrm>
          <a:custGeom>
            <a:avLst/>
            <a:gdLst>
              <a:gd name="T0" fmla="*/ 30 w 50"/>
              <a:gd name="T1" fmla="*/ 232 h 232"/>
              <a:gd name="T2" fmla="*/ 0 w 50"/>
              <a:gd name="T3" fmla="*/ 229 h 232"/>
              <a:gd name="T4" fmla="*/ 20 w 50"/>
              <a:gd name="T5" fmla="*/ 0 h 232"/>
              <a:gd name="T6" fmla="*/ 50 w 50"/>
              <a:gd name="T7" fmla="*/ 1 h 232"/>
              <a:gd name="T8" fmla="*/ 30 w 5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32">
                <a:moveTo>
                  <a:pt x="30" y="232"/>
                </a:moveTo>
                <a:lnTo>
                  <a:pt x="0" y="229"/>
                </a:lnTo>
                <a:lnTo>
                  <a:pt x="20" y="0"/>
                </a:lnTo>
                <a:lnTo>
                  <a:pt x="50" y="1"/>
                </a:lnTo>
                <a:lnTo>
                  <a:pt x="30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îṣlïḑè">
            <a:extLst>
              <a:ext uri="{FF2B5EF4-FFF2-40B4-BE49-F238E27FC236}">
                <a16:creationId xmlns:a16="http://schemas.microsoft.com/office/drawing/2014/main" id="{2BC44746-0857-431C-B9E7-9E58CFF5AC3B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ïṧḷîḋê">
            <a:extLst>
              <a:ext uri="{FF2B5EF4-FFF2-40B4-BE49-F238E27FC236}">
                <a16:creationId xmlns:a16="http://schemas.microsoft.com/office/drawing/2014/main" id="{08149037-4665-4ED0-9C9F-D310CF078C74}"/>
              </a:ext>
            </a:extLst>
          </p:cNvPr>
          <p:cNvSpPr/>
          <p:nvPr/>
        </p:nvSpPr>
        <p:spPr bwMode="auto">
          <a:xfrm>
            <a:off x="2328228" y="2688399"/>
            <a:ext cx="29575" cy="114353"/>
          </a:xfrm>
          <a:custGeom>
            <a:avLst/>
            <a:gdLst>
              <a:gd name="T0" fmla="*/ 30 w 45"/>
              <a:gd name="T1" fmla="*/ 174 h 174"/>
              <a:gd name="T2" fmla="*/ 0 w 45"/>
              <a:gd name="T3" fmla="*/ 173 h 174"/>
              <a:gd name="T4" fmla="*/ 16 w 45"/>
              <a:gd name="T5" fmla="*/ 0 h 174"/>
              <a:gd name="T6" fmla="*/ 45 w 45"/>
              <a:gd name="T7" fmla="*/ 3 h 174"/>
              <a:gd name="T8" fmla="*/ 30 w 45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4">
                <a:moveTo>
                  <a:pt x="30" y="174"/>
                </a:moveTo>
                <a:lnTo>
                  <a:pt x="0" y="173"/>
                </a:lnTo>
                <a:lnTo>
                  <a:pt x="16" y="0"/>
                </a:lnTo>
                <a:lnTo>
                  <a:pt x="45" y="3"/>
                </a:lnTo>
                <a:lnTo>
                  <a:pt x="30" y="1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iṥḻïďè">
            <a:extLst>
              <a:ext uri="{FF2B5EF4-FFF2-40B4-BE49-F238E27FC236}">
                <a16:creationId xmlns:a16="http://schemas.microsoft.com/office/drawing/2014/main" id="{DFA2B8BF-EB4A-470D-93A8-2BE509744476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íṣlïḓê">
            <a:extLst>
              <a:ext uri="{FF2B5EF4-FFF2-40B4-BE49-F238E27FC236}">
                <a16:creationId xmlns:a16="http://schemas.microsoft.com/office/drawing/2014/main" id="{E722889D-61D8-4546-90F7-DFABF8A5888E}"/>
              </a:ext>
            </a:extLst>
          </p:cNvPr>
          <p:cNvSpPr/>
          <p:nvPr/>
        </p:nvSpPr>
        <p:spPr bwMode="auto">
          <a:xfrm>
            <a:off x="2379490" y="2722574"/>
            <a:ext cx="27603" cy="84779"/>
          </a:xfrm>
          <a:custGeom>
            <a:avLst/>
            <a:gdLst>
              <a:gd name="T0" fmla="*/ 32 w 42"/>
              <a:gd name="T1" fmla="*/ 129 h 129"/>
              <a:gd name="T2" fmla="*/ 0 w 42"/>
              <a:gd name="T3" fmla="*/ 126 h 129"/>
              <a:gd name="T4" fmla="*/ 12 w 42"/>
              <a:gd name="T5" fmla="*/ 0 h 129"/>
              <a:gd name="T6" fmla="*/ 42 w 42"/>
              <a:gd name="T7" fmla="*/ 3 h 129"/>
              <a:gd name="T8" fmla="*/ 32 w 4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129">
                <a:moveTo>
                  <a:pt x="32" y="129"/>
                </a:moveTo>
                <a:lnTo>
                  <a:pt x="0" y="126"/>
                </a:lnTo>
                <a:lnTo>
                  <a:pt x="12" y="0"/>
                </a:lnTo>
                <a:lnTo>
                  <a:pt x="42" y="3"/>
                </a:lnTo>
                <a:lnTo>
                  <a:pt x="32" y="12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î$ľiḍè">
            <a:extLst>
              <a:ext uri="{FF2B5EF4-FFF2-40B4-BE49-F238E27FC236}">
                <a16:creationId xmlns:a16="http://schemas.microsoft.com/office/drawing/2014/main" id="{35C55060-BE25-4306-AB4F-67F242AF56A2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iṥḻîḋe">
            <a:extLst>
              <a:ext uri="{FF2B5EF4-FFF2-40B4-BE49-F238E27FC236}">
                <a16:creationId xmlns:a16="http://schemas.microsoft.com/office/drawing/2014/main" id="{8455C7E4-3342-4848-A0E5-3090A1238CCB}"/>
              </a:ext>
            </a:extLst>
          </p:cNvPr>
          <p:cNvSpPr/>
          <p:nvPr/>
        </p:nvSpPr>
        <p:spPr bwMode="auto">
          <a:xfrm>
            <a:off x="2400521" y="2533299"/>
            <a:ext cx="42719" cy="276026"/>
          </a:xfrm>
          <a:custGeom>
            <a:avLst/>
            <a:gdLst>
              <a:gd name="T0" fmla="*/ 30 w 65"/>
              <a:gd name="T1" fmla="*/ 420 h 420"/>
              <a:gd name="T2" fmla="*/ 0 w 65"/>
              <a:gd name="T3" fmla="*/ 417 h 420"/>
              <a:gd name="T4" fmla="*/ 35 w 65"/>
              <a:gd name="T5" fmla="*/ 0 h 420"/>
              <a:gd name="T6" fmla="*/ 65 w 65"/>
              <a:gd name="T7" fmla="*/ 3 h 420"/>
              <a:gd name="T8" fmla="*/ 30 w 65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420">
                <a:moveTo>
                  <a:pt x="30" y="420"/>
                </a:moveTo>
                <a:lnTo>
                  <a:pt x="0" y="417"/>
                </a:lnTo>
                <a:lnTo>
                  <a:pt x="35" y="0"/>
                </a:lnTo>
                <a:lnTo>
                  <a:pt x="65" y="3"/>
                </a:lnTo>
                <a:lnTo>
                  <a:pt x="30" y="4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iṩľîḓé">
            <a:extLst>
              <a:ext uri="{FF2B5EF4-FFF2-40B4-BE49-F238E27FC236}">
                <a16:creationId xmlns:a16="http://schemas.microsoft.com/office/drawing/2014/main" id="{A48C9164-36BF-4D6E-9562-AD3AEA2ED076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S1îḑé">
            <a:extLst>
              <a:ext uri="{FF2B5EF4-FFF2-40B4-BE49-F238E27FC236}">
                <a16:creationId xmlns:a16="http://schemas.microsoft.com/office/drawing/2014/main" id="{38D9E54C-298F-4DBB-A4DF-1F4CCEF580BD}"/>
              </a:ext>
            </a:extLst>
          </p:cNvPr>
          <p:cNvSpPr/>
          <p:nvPr/>
        </p:nvSpPr>
        <p:spPr bwMode="auto">
          <a:xfrm>
            <a:off x="2451783" y="2510954"/>
            <a:ext cx="46004" cy="302971"/>
          </a:xfrm>
          <a:custGeom>
            <a:avLst/>
            <a:gdLst>
              <a:gd name="T0" fmla="*/ 30 w 70"/>
              <a:gd name="T1" fmla="*/ 461 h 461"/>
              <a:gd name="T2" fmla="*/ 0 w 70"/>
              <a:gd name="T3" fmla="*/ 458 h 461"/>
              <a:gd name="T4" fmla="*/ 40 w 70"/>
              <a:gd name="T5" fmla="*/ 0 h 461"/>
              <a:gd name="T6" fmla="*/ 70 w 70"/>
              <a:gd name="T7" fmla="*/ 1 h 461"/>
              <a:gd name="T8" fmla="*/ 30 w 70"/>
              <a:gd name="T9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1">
                <a:moveTo>
                  <a:pt x="30" y="461"/>
                </a:moveTo>
                <a:lnTo>
                  <a:pt x="0" y="458"/>
                </a:lnTo>
                <a:lnTo>
                  <a:pt x="40" y="0"/>
                </a:lnTo>
                <a:lnTo>
                  <a:pt x="70" y="1"/>
                </a:lnTo>
                <a:lnTo>
                  <a:pt x="30" y="4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iSļiḋê">
            <a:extLst>
              <a:ext uri="{FF2B5EF4-FFF2-40B4-BE49-F238E27FC236}">
                <a16:creationId xmlns:a16="http://schemas.microsoft.com/office/drawing/2014/main" id="{E886A2F5-EFB2-4A40-BD6E-D0ABB876C164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îṥḷídè">
            <a:extLst>
              <a:ext uri="{FF2B5EF4-FFF2-40B4-BE49-F238E27FC236}">
                <a16:creationId xmlns:a16="http://schemas.microsoft.com/office/drawing/2014/main" id="{D873D36F-A865-4B75-AF4C-9DDA865CFF60}"/>
              </a:ext>
            </a:extLst>
          </p:cNvPr>
          <p:cNvSpPr/>
          <p:nvPr/>
        </p:nvSpPr>
        <p:spPr bwMode="auto">
          <a:xfrm>
            <a:off x="2471499" y="2416975"/>
            <a:ext cx="54548" cy="398923"/>
          </a:xfrm>
          <a:custGeom>
            <a:avLst/>
            <a:gdLst>
              <a:gd name="T0" fmla="*/ 30 w 83"/>
              <a:gd name="T1" fmla="*/ 607 h 607"/>
              <a:gd name="T2" fmla="*/ 0 w 83"/>
              <a:gd name="T3" fmla="*/ 604 h 607"/>
              <a:gd name="T4" fmla="*/ 53 w 83"/>
              <a:gd name="T5" fmla="*/ 0 h 607"/>
              <a:gd name="T6" fmla="*/ 83 w 83"/>
              <a:gd name="T7" fmla="*/ 2 h 607"/>
              <a:gd name="T8" fmla="*/ 30 w 83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607">
                <a:moveTo>
                  <a:pt x="30" y="607"/>
                </a:moveTo>
                <a:lnTo>
                  <a:pt x="0" y="604"/>
                </a:lnTo>
                <a:lnTo>
                  <a:pt x="53" y="0"/>
                </a:lnTo>
                <a:lnTo>
                  <a:pt x="83" y="2"/>
                </a:lnTo>
                <a:lnTo>
                  <a:pt x="30" y="60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iṧlíḍé">
            <a:extLst>
              <a:ext uri="{FF2B5EF4-FFF2-40B4-BE49-F238E27FC236}">
                <a16:creationId xmlns:a16="http://schemas.microsoft.com/office/drawing/2014/main" id="{FD4BF15F-6D10-4065-81B3-76338501CEC7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ïṣľîḓè">
            <a:extLst>
              <a:ext uri="{FF2B5EF4-FFF2-40B4-BE49-F238E27FC236}">
                <a16:creationId xmlns:a16="http://schemas.microsoft.com/office/drawing/2014/main" id="{B5641FAA-0AE7-42CA-9981-2777EEBDBC4F}"/>
              </a:ext>
            </a:extLst>
          </p:cNvPr>
          <p:cNvSpPr/>
          <p:nvPr/>
        </p:nvSpPr>
        <p:spPr bwMode="auto">
          <a:xfrm>
            <a:off x="2523418" y="2631880"/>
            <a:ext cx="36147" cy="188618"/>
          </a:xfrm>
          <a:custGeom>
            <a:avLst/>
            <a:gdLst>
              <a:gd name="T0" fmla="*/ 29 w 55"/>
              <a:gd name="T1" fmla="*/ 287 h 287"/>
              <a:gd name="T2" fmla="*/ 0 w 55"/>
              <a:gd name="T3" fmla="*/ 284 h 287"/>
              <a:gd name="T4" fmla="*/ 25 w 55"/>
              <a:gd name="T5" fmla="*/ 0 h 287"/>
              <a:gd name="T6" fmla="*/ 55 w 55"/>
              <a:gd name="T7" fmla="*/ 2 h 287"/>
              <a:gd name="T8" fmla="*/ 29 w 55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87">
                <a:moveTo>
                  <a:pt x="29" y="287"/>
                </a:moveTo>
                <a:lnTo>
                  <a:pt x="0" y="284"/>
                </a:lnTo>
                <a:lnTo>
                  <a:pt x="25" y="0"/>
                </a:lnTo>
                <a:lnTo>
                  <a:pt x="55" y="2"/>
                </a:lnTo>
                <a:lnTo>
                  <a:pt x="29" y="2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ïṥḻîdê">
            <a:extLst>
              <a:ext uri="{FF2B5EF4-FFF2-40B4-BE49-F238E27FC236}">
                <a16:creationId xmlns:a16="http://schemas.microsoft.com/office/drawing/2014/main" id="{201DC87D-FD5B-4EC1-94F3-D54708E2A75C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îSļïďè">
            <a:extLst>
              <a:ext uri="{FF2B5EF4-FFF2-40B4-BE49-F238E27FC236}">
                <a16:creationId xmlns:a16="http://schemas.microsoft.com/office/drawing/2014/main" id="{CBF02E3F-010F-4E2F-9363-6118C6CEDD82}"/>
              </a:ext>
            </a:extLst>
          </p:cNvPr>
          <p:cNvSpPr/>
          <p:nvPr/>
        </p:nvSpPr>
        <p:spPr bwMode="auto">
          <a:xfrm>
            <a:off x="2542477" y="2662768"/>
            <a:ext cx="34175" cy="159701"/>
          </a:xfrm>
          <a:custGeom>
            <a:avLst/>
            <a:gdLst>
              <a:gd name="T0" fmla="*/ 32 w 52"/>
              <a:gd name="T1" fmla="*/ 243 h 243"/>
              <a:gd name="T2" fmla="*/ 0 w 52"/>
              <a:gd name="T3" fmla="*/ 240 h 243"/>
              <a:gd name="T4" fmla="*/ 22 w 52"/>
              <a:gd name="T5" fmla="*/ 0 h 243"/>
              <a:gd name="T6" fmla="*/ 52 w 52"/>
              <a:gd name="T7" fmla="*/ 2 h 243"/>
              <a:gd name="T8" fmla="*/ 32 w 5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43">
                <a:moveTo>
                  <a:pt x="32" y="243"/>
                </a:moveTo>
                <a:lnTo>
                  <a:pt x="0" y="240"/>
                </a:lnTo>
                <a:lnTo>
                  <a:pt x="22" y="0"/>
                </a:lnTo>
                <a:lnTo>
                  <a:pt x="52" y="2"/>
                </a:lnTo>
                <a:lnTo>
                  <a:pt x="32" y="2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ï$lïdé">
            <a:extLst>
              <a:ext uri="{FF2B5EF4-FFF2-40B4-BE49-F238E27FC236}">
                <a16:creationId xmlns:a16="http://schemas.microsoft.com/office/drawing/2014/main" id="{FA4F7FF7-B602-453C-A520-757636973686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  <a:close/>
              </a:path>
            </a:pathLst>
          </a:custGeom>
          <a:solidFill>
            <a:srgbClr val="BCD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íṣlïḑê">
            <a:extLst>
              <a:ext uri="{FF2B5EF4-FFF2-40B4-BE49-F238E27FC236}">
                <a16:creationId xmlns:a16="http://schemas.microsoft.com/office/drawing/2014/main" id="{484E616E-DABB-4BE7-B4CC-10676828097D}"/>
              </a:ext>
            </a:extLst>
          </p:cNvPr>
          <p:cNvSpPr/>
          <p:nvPr/>
        </p:nvSpPr>
        <p:spPr bwMode="auto">
          <a:xfrm>
            <a:off x="2595053" y="2714030"/>
            <a:ext cx="29575" cy="112382"/>
          </a:xfrm>
          <a:custGeom>
            <a:avLst/>
            <a:gdLst>
              <a:gd name="T0" fmla="*/ 30 w 45"/>
              <a:gd name="T1" fmla="*/ 171 h 171"/>
              <a:gd name="T2" fmla="*/ 0 w 45"/>
              <a:gd name="T3" fmla="*/ 169 h 171"/>
              <a:gd name="T4" fmla="*/ 15 w 45"/>
              <a:gd name="T5" fmla="*/ 0 h 171"/>
              <a:gd name="T6" fmla="*/ 45 w 45"/>
              <a:gd name="T7" fmla="*/ 3 h 171"/>
              <a:gd name="T8" fmla="*/ 30 w 45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71">
                <a:moveTo>
                  <a:pt x="30" y="171"/>
                </a:moveTo>
                <a:lnTo>
                  <a:pt x="0" y="169"/>
                </a:lnTo>
                <a:lnTo>
                  <a:pt x="15" y="0"/>
                </a:lnTo>
                <a:lnTo>
                  <a:pt x="45" y="3"/>
                </a:lnTo>
                <a:lnTo>
                  <a:pt x="30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ṣļíḓe">
            <a:extLst>
              <a:ext uri="{FF2B5EF4-FFF2-40B4-BE49-F238E27FC236}">
                <a16:creationId xmlns:a16="http://schemas.microsoft.com/office/drawing/2014/main" id="{91849D29-1C50-4757-AF4C-2996E93E5381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ṥlidé">
            <a:extLst>
              <a:ext uri="{FF2B5EF4-FFF2-40B4-BE49-F238E27FC236}">
                <a16:creationId xmlns:a16="http://schemas.microsoft.com/office/drawing/2014/main" id="{24BBA727-37AF-483C-8E28-166CA4DC8C1C}"/>
              </a:ext>
            </a:extLst>
          </p:cNvPr>
          <p:cNvSpPr/>
          <p:nvPr/>
        </p:nvSpPr>
        <p:spPr bwMode="auto">
          <a:xfrm>
            <a:off x="2614770" y="2763321"/>
            <a:ext cx="25631" cy="65064"/>
          </a:xfrm>
          <a:custGeom>
            <a:avLst/>
            <a:gdLst>
              <a:gd name="T0" fmla="*/ 30 w 39"/>
              <a:gd name="T1" fmla="*/ 99 h 99"/>
              <a:gd name="T2" fmla="*/ 0 w 39"/>
              <a:gd name="T3" fmla="*/ 96 h 99"/>
              <a:gd name="T4" fmla="*/ 9 w 39"/>
              <a:gd name="T5" fmla="*/ 0 h 99"/>
              <a:gd name="T6" fmla="*/ 39 w 39"/>
              <a:gd name="T7" fmla="*/ 3 h 99"/>
              <a:gd name="T8" fmla="*/ 30 w 39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99">
                <a:moveTo>
                  <a:pt x="30" y="99"/>
                </a:moveTo>
                <a:lnTo>
                  <a:pt x="0" y="96"/>
                </a:lnTo>
                <a:lnTo>
                  <a:pt x="9" y="0"/>
                </a:lnTo>
                <a:lnTo>
                  <a:pt x="39" y="3"/>
                </a:lnTo>
                <a:lnTo>
                  <a:pt x="30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işļïḓe">
            <a:extLst>
              <a:ext uri="{FF2B5EF4-FFF2-40B4-BE49-F238E27FC236}">
                <a16:creationId xmlns:a16="http://schemas.microsoft.com/office/drawing/2014/main" id="{1C3BA55E-2194-4185-B5E4-7B94BE27BA39}"/>
              </a:ext>
            </a:extLst>
          </p:cNvPr>
          <p:cNvSpPr/>
          <p:nvPr/>
        </p:nvSpPr>
        <p:spPr bwMode="auto">
          <a:xfrm>
            <a:off x="1921419" y="2056169"/>
            <a:ext cx="63749" cy="63092"/>
          </a:xfrm>
          <a:custGeom>
            <a:avLst/>
            <a:gdLst>
              <a:gd name="T0" fmla="*/ 90 w 97"/>
              <a:gd name="T1" fmla="*/ 96 h 96"/>
              <a:gd name="T2" fmla="*/ 0 w 97"/>
              <a:gd name="T3" fmla="*/ 88 h 96"/>
              <a:gd name="T4" fmla="*/ 8 w 97"/>
              <a:gd name="T5" fmla="*/ 0 h 96"/>
              <a:gd name="T6" fmla="*/ 97 w 97"/>
              <a:gd name="T7" fmla="*/ 7 h 96"/>
              <a:gd name="T8" fmla="*/ 90 w 9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6">
                <a:moveTo>
                  <a:pt x="90" y="96"/>
                </a:moveTo>
                <a:lnTo>
                  <a:pt x="0" y="88"/>
                </a:lnTo>
                <a:lnTo>
                  <a:pt x="8" y="0"/>
                </a:lnTo>
                <a:lnTo>
                  <a:pt x="97" y="7"/>
                </a:lnTo>
                <a:lnTo>
                  <a:pt x="90" y="96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ïsḷïḋè">
            <a:extLst>
              <a:ext uri="{FF2B5EF4-FFF2-40B4-BE49-F238E27FC236}">
                <a16:creationId xmlns:a16="http://schemas.microsoft.com/office/drawing/2014/main" id="{295F6820-B986-416F-91B9-37639FF843E8}"/>
              </a:ext>
            </a:extLst>
          </p:cNvPr>
          <p:cNvSpPr/>
          <p:nvPr/>
        </p:nvSpPr>
        <p:spPr bwMode="auto">
          <a:xfrm>
            <a:off x="2033801" y="2083115"/>
            <a:ext cx="379864" cy="55863"/>
          </a:xfrm>
          <a:custGeom>
            <a:avLst/>
            <a:gdLst>
              <a:gd name="T0" fmla="*/ 575 w 578"/>
              <a:gd name="T1" fmla="*/ 85 h 85"/>
              <a:gd name="T2" fmla="*/ 0 w 578"/>
              <a:gd name="T3" fmla="*/ 34 h 85"/>
              <a:gd name="T4" fmla="*/ 3 w 578"/>
              <a:gd name="T5" fmla="*/ 0 h 85"/>
              <a:gd name="T6" fmla="*/ 578 w 578"/>
              <a:gd name="T7" fmla="*/ 51 h 85"/>
              <a:gd name="T8" fmla="*/ 575 w 57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" h="85">
                <a:moveTo>
                  <a:pt x="575" y="85"/>
                </a:moveTo>
                <a:lnTo>
                  <a:pt x="0" y="34"/>
                </a:lnTo>
                <a:lnTo>
                  <a:pt x="3" y="0"/>
                </a:lnTo>
                <a:lnTo>
                  <a:pt x="578" y="51"/>
                </a:lnTo>
                <a:lnTo>
                  <a:pt x="575" y="85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íšļïḋe">
            <a:extLst>
              <a:ext uri="{FF2B5EF4-FFF2-40B4-BE49-F238E27FC236}">
                <a16:creationId xmlns:a16="http://schemas.microsoft.com/office/drawing/2014/main" id="{BDAC9DF2-9D26-4409-BF79-63D39FFC7224}"/>
              </a:ext>
            </a:extLst>
          </p:cNvPr>
          <p:cNvSpPr/>
          <p:nvPr/>
        </p:nvSpPr>
        <p:spPr bwMode="auto">
          <a:xfrm>
            <a:off x="1912876" y="2150150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9 h 97"/>
              <a:gd name="T4" fmla="*/ 8 w 97"/>
              <a:gd name="T5" fmla="*/ 0 h 97"/>
              <a:gd name="T6" fmla="*/ 97 w 97"/>
              <a:gd name="T7" fmla="*/ 8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9"/>
                </a:lnTo>
                <a:lnTo>
                  <a:pt x="8" y="0"/>
                </a:lnTo>
                <a:lnTo>
                  <a:pt x="97" y="8"/>
                </a:lnTo>
                <a:lnTo>
                  <a:pt x="90" y="97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işḻïḋè">
            <a:extLst>
              <a:ext uri="{FF2B5EF4-FFF2-40B4-BE49-F238E27FC236}">
                <a16:creationId xmlns:a16="http://schemas.microsoft.com/office/drawing/2014/main" id="{A18EA63A-6E39-4EDD-BB37-D6DD527C9881}"/>
              </a:ext>
            </a:extLst>
          </p:cNvPr>
          <p:cNvSpPr/>
          <p:nvPr/>
        </p:nvSpPr>
        <p:spPr bwMode="auto">
          <a:xfrm>
            <a:off x="2025257" y="2178409"/>
            <a:ext cx="134727" cy="33518"/>
          </a:xfrm>
          <a:custGeom>
            <a:avLst/>
            <a:gdLst>
              <a:gd name="T0" fmla="*/ 203 w 205"/>
              <a:gd name="T1" fmla="*/ 51 h 51"/>
              <a:gd name="T2" fmla="*/ 0 w 205"/>
              <a:gd name="T3" fmla="*/ 33 h 51"/>
              <a:gd name="T4" fmla="*/ 3 w 205"/>
              <a:gd name="T5" fmla="*/ 0 h 51"/>
              <a:gd name="T6" fmla="*/ 205 w 205"/>
              <a:gd name="T7" fmla="*/ 17 h 51"/>
              <a:gd name="T8" fmla="*/ 203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3" y="51"/>
                </a:moveTo>
                <a:lnTo>
                  <a:pt x="0" y="33"/>
                </a:lnTo>
                <a:lnTo>
                  <a:pt x="3" y="0"/>
                </a:lnTo>
                <a:lnTo>
                  <a:pt x="205" y="17"/>
                </a:lnTo>
                <a:lnTo>
                  <a:pt x="203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íślîḓè">
            <a:extLst>
              <a:ext uri="{FF2B5EF4-FFF2-40B4-BE49-F238E27FC236}">
                <a16:creationId xmlns:a16="http://schemas.microsoft.com/office/drawing/2014/main" id="{ECEFEA6D-17B0-47A5-8BBF-962D4308F697}"/>
              </a:ext>
            </a:extLst>
          </p:cNvPr>
          <p:cNvSpPr/>
          <p:nvPr/>
        </p:nvSpPr>
        <p:spPr bwMode="auto">
          <a:xfrm>
            <a:off x="1904332" y="2244787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90 h 97"/>
              <a:gd name="T4" fmla="*/ 9 w 97"/>
              <a:gd name="T5" fmla="*/ 0 h 97"/>
              <a:gd name="T6" fmla="*/ 97 w 97"/>
              <a:gd name="T7" fmla="*/ 9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90"/>
                </a:lnTo>
                <a:lnTo>
                  <a:pt x="9" y="0"/>
                </a:lnTo>
                <a:lnTo>
                  <a:pt x="97" y="9"/>
                </a:lnTo>
                <a:lnTo>
                  <a:pt x="90" y="9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iş1îďe">
            <a:extLst>
              <a:ext uri="{FF2B5EF4-FFF2-40B4-BE49-F238E27FC236}">
                <a16:creationId xmlns:a16="http://schemas.microsoft.com/office/drawing/2014/main" id="{C9982B94-9A08-41CB-9A51-BAB457619D52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iṡḻidé">
            <a:extLst>
              <a:ext uri="{FF2B5EF4-FFF2-40B4-BE49-F238E27FC236}">
                <a16:creationId xmlns:a16="http://schemas.microsoft.com/office/drawing/2014/main" id="{7E1CC7BA-024A-4A53-9794-16E7CDC85B48}"/>
              </a:ext>
            </a:extLst>
          </p:cNvPr>
          <p:cNvSpPr/>
          <p:nvPr/>
        </p:nvSpPr>
        <p:spPr bwMode="auto">
          <a:xfrm>
            <a:off x="2016713" y="2273046"/>
            <a:ext cx="304943" cy="48633"/>
          </a:xfrm>
          <a:custGeom>
            <a:avLst/>
            <a:gdLst>
              <a:gd name="T0" fmla="*/ 461 w 464"/>
              <a:gd name="T1" fmla="*/ 74 h 74"/>
              <a:gd name="T2" fmla="*/ 0 w 464"/>
              <a:gd name="T3" fmla="*/ 34 h 74"/>
              <a:gd name="T4" fmla="*/ 3 w 464"/>
              <a:gd name="T5" fmla="*/ 0 h 74"/>
              <a:gd name="T6" fmla="*/ 464 w 464"/>
              <a:gd name="T7" fmla="*/ 40 h 74"/>
              <a:gd name="T8" fmla="*/ 461 w 464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74">
                <a:moveTo>
                  <a:pt x="461" y="74"/>
                </a:moveTo>
                <a:lnTo>
                  <a:pt x="0" y="34"/>
                </a:lnTo>
                <a:lnTo>
                  <a:pt x="3" y="0"/>
                </a:lnTo>
                <a:lnTo>
                  <a:pt x="464" y="40"/>
                </a:lnTo>
                <a:lnTo>
                  <a:pt x="461" y="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iṩľídê">
            <a:extLst>
              <a:ext uri="{FF2B5EF4-FFF2-40B4-BE49-F238E27FC236}">
                <a16:creationId xmlns:a16="http://schemas.microsoft.com/office/drawing/2014/main" id="{6EB95128-736D-45BC-9EA0-C98ACEBD24D3}"/>
              </a:ext>
            </a:extLst>
          </p:cNvPr>
          <p:cNvSpPr/>
          <p:nvPr/>
        </p:nvSpPr>
        <p:spPr bwMode="auto">
          <a:xfrm>
            <a:off x="2223733" y="2006879"/>
            <a:ext cx="128812" cy="34175"/>
          </a:xfrm>
          <a:custGeom>
            <a:avLst/>
            <a:gdLst>
              <a:gd name="T0" fmla="*/ 193 w 196"/>
              <a:gd name="T1" fmla="*/ 52 h 52"/>
              <a:gd name="T2" fmla="*/ 0 w 196"/>
              <a:gd name="T3" fmla="*/ 35 h 52"/>
              <a:gd name="T4" fmla="*/ 3 w 196"/>
              <a:gd name="T5" fmla="*/ 0 h 52"/>
              <a:gd name="T6" fmla="*/ 196 w 196"/>
              <a:gd name="T7" fmla="*/ 18 h 52"/>
              <a:gd name="T8" fmla="*/ 193 w 19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52">
                <a:moveTo>
                  <a:pt x="193" y="52"/>
                </a:moveTo>
                <a:lnTo>
                  <a:pt x="0" y="35"/>
                </a:lnTo>
                <a:lnTo>
                  <a:pt x="3" y="0"/>
                </a:lnTo>
                <a:lnTo>
                  <a:pt x="196" y="18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íṡliďe">
            <a:extLst>
              <a:ext uri="{FF2B5EF4-FFF2-40B4-BE49-F238E27FC236}">
                <a16:creationId xmlns:a16="http://schemas.microsoft.com/office/drawing/2014/main" id="{61AFC9D7-4A26-44AD-8F5A-C2308A93BDB9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  <a:close/>
              </a:path>
            </a:pathLst>
          </a:custGeom>
          <a:solidFill>
            <a:srgbClr val="6B2D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ïsḷiḓè">
            <a:extLst>
              <a:ext uri="{FF2B5EF4-FFF2-40B4-BE49-F238E27FC236}">
                <a16:creationId xmlns:a16="http://schemas.microsoft.com/office/drawing/2014/main" id="{FEDED064-1574-47FD-A05A-79FFC99B41F3}"/>
              </a:ext>
            </a:extLst>
          </p:cNvPr>
          <p:cNvSpPr/>
          <p:nvPr/>
        </p:nvSpPr>
        <p:spPr bwMode="auto">
          <a:xfrm>
            <a:off x="2850049" y="2965739"/>
            <a:ext cx="63749" cy="63749"/>
          </a:xfrm>
          <a:custGeom>
            <a:avLst/>
            <a:gdLst>
              <a:gd name="T0" fmla="*/ 90 w 97"/>
              <a:gd name="T1" fmla="*/ 97 h 97"/>
              <a:gd name="T2" fmla="*/ 0 w 97"/>
              <a:gd name="T3" fmla="*/ 88 h 97"/>
              <a:gd name="T4" fmla="*/ 9 w 97"/>
              <a:gd name="T5" fmla="*/ 0 h 97"/>
              <a:gd name="T6" fmla="*/ 97 w 97"/>
              <a:gd name="T7" fmla="*/ 7 h 97"/>
              <a:gd name="T8" fmla="*/ 90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0" y="97"/>
                </a:moveTo>
                <a:lnTo>
                  <a:pt x="0" y="88"/>
                </a:lnTo>
                <a:lnTo>
                  <a:pt x="9" y="0"/>
                </a:lnTo>
                <a:lnTo>
                  <a:pt x="97" y="7"/>
                </a:lnTo>
                <a:lnTo>
                  <a:pt x="90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ïṡľíḓè">
            <a:extLst>
              <a:ext uri="{FF2B5EF4-FFF2-40B4-BE49-F238E27FC236}">
                <a16:creationId xmlns:a16="http://schemas.microsoft.com/office/drawing/2014/main" id="{D91D9C3B-E1D4-4A85-931A-30731A8DDB4A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išḻîḓê">
            <a:extLst>
              <a:ext uri="{FF2B5EF4-FFF2-40B4-BE49-F238E27FC236}">
                <a16:creationId xmlns:a16="http://schemas.microsoft.com/office/drawing/2014/main" id="{702720DB-643E-4AE2-927C-8316DDF8B830}"/>
              </a:ext>
            </a:extLst>
          </p:cNvPr>
          <p:cNvSpPr/>
          <p:nvPr/>
        </p:nvSpPr>
        <p:spPr bwMode="auto">
          <a:xfrm>
            <a:off x="2963087" y="2992685"/>
            <a:ext cx="379207" cy="56520"/>
          </a:xfrm>
          <a:custGeom>
            <a:avLst/>
            <a:gdLst>
              <a:gd name="T0" fmla="*/ 574 w 577"/>
              <a:gd name="T1" fmla="*/ 86 h 86"/>
              <a:gd name="T2" fmla="*/ 0 w 577"/>
              <a:gd name="T3" fmla="*/ 34 h 86"/>
              <a:gd name="T4" fmla="*/ 2 w 577"/>
              <a:gd name="T5" fmla="*/ 0 h 86"/>
              <a:gd name="T6" fmla="*/ 577 w 577"/>
              <a:gd name="T7" fmla="*/ 52 h 86"/>
              <a:gd name="T8" fmla="*/ 574 w 577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6">
                <a:moveTo>
                  <a:pt x="574" y="86"/>
                </a:moveTo>
                <a:lnTo>
                  <a:pt x="0" y="34"/>
                </a:lnTo>
                <a:lnTo>
                  <a:pt x="2" y="0"/>
                </a:lnTo>
                <a:lnTo>
                  <a:pt x="577" y="52"/>
                </a:lnTo>
                <a:lnTo>
                  <a:pt x="574" y="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işḻíḓê">
            <a:extLst>
              <a:ext uri="{FF2B5EF4-FFF2-40B4-BE49-F238E27FC236}">
                <a16:creationId xmlns:a16="http://schemas.microsoft.com/office/drawing/2014/main" id="{933ED7D8-F8F2-401A-A29D-4CD1FA241342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  <a:close/>
              </a:path>
            </a:pathLst>
          </a:custGeom>
          <a:solidFill>
            <a:srgbClr val="F227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işlídè">
            <a:extLst>
              <a:ext uri="{FF2B5EF4-FFF2-40B4-BE49-F238E27FC236}">
                <a16:creationId xmlns:a16="http://schemas.microsoft.com/office/drawing/2014/main" id="{79FBC151-1EE7-4123-BC65-CB4E8CA73DEC}"/>
              </a:ext>
            </a:extLst>
          </p:cNvPr>
          <p:cNvSpPr/>
          <p:nvPr/>
        </p:nvSpPr>
        <p:spPr bwMode="auto">
          <a:xfrm>
            <a:off x="2842162" y="3060377"/>
            <a:ext cx="63749" cy="63749"/>
          </a:xfrm>
          <a:custGeom>
            <a:avLst/>
            <a:gdLst>
              <a:gd name="T0" fmla="*/ 89 w 97"/>
              <a:gd name="T1" fmla="*/ 97 h 97"/>
              <a:gd name="T2" fmla="*/ 0 w 97"/>
              <a:gd name="T3" fmla="*/ 90 h 97"/>
              <a:gd name="T4" fmla="*/ 8 w 97"/>
              <a:gd name="T5" fmla="*/ 0 h 97"/>
              <a:gd name="T6" fmla="*/ 97 w 97"/>
              <a:gd name="T7" fmla="*/ 8 h 97"/>
              <a:gd name="T8" fmla="*/ 89 w 97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89" y="97"/>
                </a:moveTo>
                <a:lnTo>
                  <a:pt x="0" y="90"/>
                </a:lnTo>
                <a:lnTo>
                  <a:pt x="8" y="0"/>
                </a:lnTo>
                <a:lnTo>
                  <a:pt x="97" y="8"/>
                </a:lnTo>
                <a:lnTo>
                  <a:pt x="89" y="9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iš1ïḓê">
            <a:extLst>
              <a:ext uri="{FF2B5EF4-FFF2-40B4-BE49-F238E27FC236}">
                <a16:creationId xmlns:a16="http://schemas.microsoft.com/office/drawing/2014/main" id="{8852FFB8-FD09-4ACA-ACFD-A87129652987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  <a:close/>
              </a:path>
            </a:pathLst>
          </a:custGeom>
          <a:solidFill>
            <a:srgbClr val="949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íşļíḋé">
            <a:extLst>
              <a:ext uri="{FF2B5EF4-FFF2-40B4-BE49-F238E27FC236}">
                <a16:creationId xmlns:a16="http://schemas.microsoft.com/office/drawing/2014/main" id="{8837333E-0A72-4E79-A16D-D15390BA36AC}"/>
              </a:ext>
            </a:extLst>
          </p:cNvPr>
          <p:cNvSpPr/>
          <p:nvPr/>
        </p:nvSpPr>
        <p:spPr bwMode="auto">
          <a:xfrm>
            <a:off x="2954544" y="3088637"/>
            <a:ext cx="134727" cy="33518"/>
          </a:xfrm>
          <a:custGeom>
            <a:avLst/>
            <a:gdLst>
              <a:gd name="T0" fmla="*/ 202 w 205"/>
              <a:gd name="T1" fmla="*/ 51 h 51"/>
              <a:gd name="T2" fmla="*/ 0 w 205"/>
              <a:gd name="T3" fmla="*/ 34 h 51"/>
              <a:gd name="T4" fmla="*/ 3 w 205"/>
              <a:gd name="T5" fmla="*/ 0 h 51"/>
              <a:gd name="T6" fmla="*/ 205 w 205"/>
              <a:gd name="T7" fmla="*/ 17 h 51"/>
              <a:gd name="T8" fmla="*/ 202 w 205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51">
                <a:moveTo>
                  <a:pt x="202" y="51"/>
                </a:moveTo>
                <a:lnTo>
                  <a:pt x="0" y="34"/>
                </a:lnTo>
                <a:lnTo>
                  <a:pt x="3" y="0"/>
                </a:lnTo>
                <a:lnTo>
                  <a:pt x="205" y="17"/>
                </a:lnTo>
                <a:lnTo>
                  <a:pt x="202" y="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iŝļide">
            <a:extLst>
              <a:ext uri="{FF2B5EF4-FFF2-40B4-BE49-F238E27FC236}">
                <a16:creationId xmlns:a16="http://schemas.microsoft.com/office/drawing/2014/main" id="{8B38E91E-E58D-47B6-A4C0-01A11D5B86CC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ïşļíďê">
            <a:extLst>
              <a:ext uri="{FF2B5EF4-FFF2-40B4-BE49-F238E27FC236}">
                <a16:creationId xmlns:a16="http://schemas.microsoft.com/office/drawing/2014/main" id="{C3ED3F76-4CB1-4355-8DAA-2DD2B6947710}"/>
              </a:ext>
            </a:extLst>
          </p:cNvPr>
          <p:cNvSpPr/>
          <p:nvPr/>
        </p:nvSpPr>
        <p:spPr bwMode="auto">
          <a:xfrm>
            <a:off x="3110959" y="2913163"/>
            <a:ext cx="128155" cy="34175"/>
          </a:xfrm>
          <a:custGeom>
            <a:avLst/>
            <a:gdLst>
              <a:gd name="T0" fmla="*/ 193 w 195"/>
              <a:gd name="T1" fmla="*/ 52 h 52"/>
              <a:gd name="T2" fmla="*/ 0 w 195"/>
              <a:gd name="T3" fmla="*/ 34 h 52"/>
              <a:gd name="T4" fmla="*/ 3 w 195"/>
              <a:gd name="T5" fmla="*/ 0 h 52"/>
              <a:gd name="T6" fmla="*/ 195 w 195"/>
              <a:gd name="T7" fmla="*/ 17 h 52"/>
              <a:gd name="T8" fmla="*/ 193 w 19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52">
                <a:moveTo>
                  <a:pt x="193" y="52"/>
                </a:moveTo>
                <a:lnTo>
                  <a:pt x="0" y="34"/>
                </a:lnTo>
                <a:lnTo>
                  <a:pt x="3" y="0"/>
                </a:lnTo>
                <a:lnTo>
                  <a:pt x="195" y="17"/>
                </a:lnTo>
                <a:lnTo>
                  <a:pt x="193" y="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íṡlïdê">
            <a:extLst>
              <a:ext uri="{FF2B5EF4-FFF2-40B4-BE49-F238E27FC236}">
                <a16:creationId xmlns:a16="http://schemas.microsoft.com/office/drawing/2014/main" id="{18CA4E75-7346-4B88-8DE7-D1733DD011FA}"/>
              </a:ext>
            </a:extLst>
          </p:cNvPr>
          <p:cNvSpPr/>
          <p:nvPr/>
        </p:nvSpPr>
        <p:spPr bwMode="auto">
          <a:xfrm>
            <a:off x="3515139" y="2758063"/>
            <a:ext cx="34832" cy="32860"/>
          </a:xfrm>
          <a:custGeom>
            <a:avLst/>
            <a:gdLst>
              <a:gd name="T0" fmla="*/ 18 w 37"/>
              <a:gd name="T1" fmla="*/ 35 h 35"/>
              <a:gd name="T2" fmla="*/ 17 w 37"/>
              <a:gd name="T3" fmla="*/ 35 h 35"/>
              <a:gd name="T4" fmla="*/ 5 w 37"/>
              <a:gd name="T5" fmla="*/ 29 h 35"/>
              <a:gd name="T6" fmla="*/ 1 w 37"/>
              <a:gd name="T7" fmla="*/ 16 h 35"/>
              <a:gd name="T8" fmla="*/ 18 w 37"/>
              <a:gd name="T9" fmla="*/ 0 h 35"/>
              <a:gd name="T10" fmla="*/ 20 w 37"/>
              <a:gd name="T11" fmla="*/ 0 h 35"/>
              <a:gd name="T12" fmla="*/ 36 w 37"/>
              <a:gd name="T13" fmla="*/ 19 h 35"/>
              <a:gd name="T14" fmla="*/ 18 w 37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5">
                <a:moveTo>
                  <a:pt x="18" y="35"/>
                </a:moveTo>
                <a:cubicBezTo>
                  <a:pt x="18" y="35"/>
                  <a:pt x="17" y="35"/>
                  <a:pt x="17" y="35"/>
                </a:cubicBezTo>
                <a:cubicBezTo>
                  <a:pt x="12" y="35"/>
                  <a:pt x="8" y="33"/>
                  <a:pt x="5" y="29"/>
                </a:cubicBezTo>
                <a:cubicBezTo>
                  <a:pt x="2" y="26"/>
                  <a:pt x="0" y="21"/>
                  <a:pt x="1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9" y="1"/>
                  <a:pt x="37" y="9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iṩlïḋê">
            <a:extLst>
              <a:ext uri="{FF2B5EF4-FFF2-40B4-BE49-F238E27FC236}">
                <a16:creationId xmlns:a16="http://schemas.microsoft.com/office/drawing/2014/main" id="{A634BBEB-4C4D-4549-B311-5654898D9290}"/>
              </a:ext>
            </a:extLst>
          </p:cNvPr>
          <p:cNvSpPr/>
          <p:nvPr/>
        </p:nvSpPr>
        <p:spPr bwMode="auto">
          <a:xfrm>
            <a:off x="3511853" y="2755434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20 h 41"/>
              <a:gd name="T12" fmla="*/ 21 w 42"/>
              <a:gd name="T13" fmla="*/ 6 h 41"/>
              <a:gd name="T14" fmla="*/ 21 w 42"/>
              <a:gd name="T15" fmla="*/ 0 h 41"/>
              <a:gd name="T16" fmla="*/ 1 w 42"/>
              <a:gd name="T17" fmla="*/ 19 h 41"/>
              <a:gd name="T18" fmla="*/ 6 w 42"/>
              <a:gd name="T19" fmla="*/ 34 h 41"/>
              <a:gd name="T20" fmla="*/ 20 w 42"/>
              <a:gd name="T21" fmla="*/ 41 h 41"/>
              <a:gd name="T22" fmla="*/ 21 w 42"/>
              <a:gd name="T23" fmla="*/ 41 h 41"/>
              <a:gd name="T24" fmla="*/ 42 w 42"/>
              <a:gd name="T25" fmla="*/ 22 h 41"/>
              <a:gd name="T26" fmla="*/ 37 w 42"/>
              <a:gd name="T27" fmla="*/ 7 h 41"/>
              <a:gd name="T28" fmla="*/ 23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2" y="6"/>
                  <a:pt x="22" y="6"/>
                  <a:pt x="22" y="6"/>
                </a:cubicBezTo>
                <a:cubicBezTo>
                  <a:pt x="31" y="6"/>
                  <a:pt x="37" y="14"/>
                  <a:pt x="36" y="22"/>
                </a:cubicBezTo>
                <a:cubicBezTo>
                  <a:pt x="36" y="30"/>
                  <a:pt x="29" y="36"/>
                  <a:pt x="21" y="36"/>
                </a:cubicBezTo>
                <a:cubicBezTo>
                  <a:pt x="21" y="36"/>
                  <a:pt x="20" y="36"/>
                  <a:pt x="20" y="36"/>
                </a:cubicBezTo>
                <a:cubicBezTo>
                  <a:pt x="12" y="35"/>
                  <a:pt x="6" y="28"/>
                  <a:pt x="6" y="20"/>
                </a:cubicBezTo>
                <a:cubicBezTo>
                  <a:pt x="7" y="12"/>
                  <a:pt x="13" y="6"/>
                  <a:pt x="21" y="6"/>
                </a:cubicBezTo>
                <a:moveTo>
                  <a:pt x="21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25"/>
                  <a:pt x="2" y="30"/>
                  <a:pt x="6" y="34"/>
                </a:cubicBezTo>
                <a:cubicBezTo>
                  <a:pt x="9" y="38"/>
                  <a:pt x="14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0" y="11"/>
                  <a:pt x="37" y="7"/>
                </a:cubicBezTo>
                <a:cubicBezTo>
                  <a:pt x="33" y="3"/>
                  <a:pt x="28" y="1"/>
                  <a:pt x="23" y="0"/>
                </a:cubicBezTo>
                <a:cubicBezTo>
                  <a:pt x="22" y="0"/>
                  <a:pt x="22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iś1iḋê">
            <a:extLst>
              <a:ext uri="{FF2B5EF4-FFF2-40B4-BE49-F238E27FC236}">
                <a16:creationId xmlns:a16="http://schemas.microsoft.com/office/drawing/2014/main" id="{E488C786-A385-46FF-813B-865F19AFA2EC}"/>
              </a:ext>
            </a:extLst>
          </p:cNvPr>
          <p:cNvSpPr/>
          <p:nvPr/>
        </p:nvSpPr>
        <p:spPr bwMode="auto">
          <a:xfrm>
            <a:off x="3396842" y="2659483"/>
            <a:ext cx="34832" cy="34175"/>
          </a:xfrm>
          <a:custGeom>
            <a:avLst/>
            <a:gdLst>
              <a:gd name="T0" fmla="*/ 19 w 37"/>
              <a:gd name="T1" fmla="*/ 36 h 36"/>
              <a:gd name="T2" fmla="*/ 17 w 37"/>
              <a:gd name="T3" fmla="*/ 36 h 36"/>
              <a:gd name="T4" fmla="*/ 1 w 37"/>
              <a:gd name="T5" fmla="*/ 17 h 36"/>
              <a:gd name="T6" fmla="*/ 19 w 37"/>
              <a:gd name="T7" fmla="*/ 0 h 36"/>
              <a:gd name="T8" fmla="*/ 20 w 37"/>
              <a:gd name="T9" fmla="*/ 0 h 36"/>
              <a:gd name="T10" fmla="*/ 36 w 37"/>
              <a:gd name="T11" fmla="*/ 19 h 36"/>
              <a:gd name="T12" fmla="*/ 19 w 3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6">
                <a:moveTo>
                  <a:pt x="19" y="36"/>
                </a:moveTo>
                <a:cubicBezTo>
                  <a:pt x="18" y="36"/>
                  <a:pt x="18" y="36"/>
                  <a:pt x="17" y="36"/>
                </a:cubicBezTo>
                <a:cubicBezTo>
                  <a:pt x="8" y="35"/>
                  <a:pt x="0" y="26"/>
                  <a:pt x="1" y="17"/>
                </a:cubicBezTo>
                <a:cubicBezTo>
                  <a:pt x="2" y="8"/>
                  <a:pt x="10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10"/>
                  <a:pt x="36" y="19"/>
                </a:cubicBezTo>
                <a:cubicBezTo>
                  <a:pt x="36" y="29"/>
                  <a:pt x="28" y="36"/>
                  <a:pt x="19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íšḷiḋe">
            <a:extLst>
              <a:ext uri="{FF2B5EF4-FFF2-40B4-BE49-F238E27FC236}">
                <a16:creationId xmlns:a16="http://schemas.microsoft.com/office/drawing/2014/main" id="{5CB064B7-6D93-4AA7-A373-45E4D1E2FE70}"/>
              </a:ext>
            </a:extLst>
          </p:cNvPr>
          <p:cNvSpPr/>
          <p:nvPr/>
        </p:nvSpPr>
        <p:spPr bwMode="auto">
          <a:xfrm>
            <a:off x="3394871" y="2657511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1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3 h 41"/>
              <a:gd name="T20" fmla="*/ 19 w 42"/>
              <a:gd name="T21" fmla="*/ 40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1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4"/>
                  <a:pt x="5" y="27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29"/>
                  <a:pt x="5" y="33"/>
                </a:cubicBezTo>
                <a:cubicBezTo>
                  <a:pt x="9" y="38"/>
                  <a:pt x="14" y="40"/>
                  <a:pt x="19" y="40"/>
                </a:cubicBezTo>
                <a:cubicBezTo>
                  <a:pt x="20" y="40"/>
                  <a:pt x="20" y="41"/>
                  <a:pt x="21" y="41"/>
                </a:cubicBezTo>
                <a:cubicBezTo>
                  <a:pt x="31" y="41"/>
                  <a:pt x="40" y="32"/>
                  <a:pt x="41" y="22"/>
                </a:cubicBezTo>
                <a:cubicBezTo>
                  <a:pt x="42" y="16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iSḻiḍe">
            <a:extLst>
              <a:ext uri="{FF2B5EF4-FFF2-40B4-BE49-F238E27FC236}">
                <a16:creationId xmlns:a16="http://schemas.microsoft.com/office/drawing/2014/main" id="{0B1BA782-9546-40B6-B5DE-FC824EBEA497}"/>
              </a:ext>
            </a:extLst>
          </p:cNvPr>
          <p:cNvSpPr/>
          <p:nvPr/>
        </p:nvSpPr>
        <p:spPr bwMode="auto">
          <a:xfrm>
            <a:off x="3227284" y="2732432"/>
            <a:ext cx="33518" cy="34175"/>
          </a:xfrm>
          <a:custGeom>
            <a:avLst/>
            <a:gdLst>
              <a:gd name="T0" fmla="*/ 18 w 36"/>
              <a:gd name="T1" fmla="*/ 36 h 36"/>
              <a:gd name="T2" fmla="*/ 16 w 36"/>
              <a:gd name="T3" fmla="*/ 36 h 36"/>
              <a:gd name="T4" fmla="*/ 4 w 36"/>
              <a:gd name="T5" fmla="*/ 29 h 36"/>
              <a:gd name="T6" fmla="*/ 0 w 36"/>
              <a:gd name="T7" fmla="*/ 17 h 36"/>
              <a:gd name="T8" fmla="*/ 18 w 36"/>
              <a:gd name="T9" fmla="*/ 0 h 36"/>
              <a:gd name="T10" fmla="*/ 19 w 36"/>
              <a:gd name="T11" fmla="*/ 0 h 36"/>
              <a:gd name="T12" fmla="*/ 35 w 36"/>
              <a:gd name="T13" fmla="*/ 19 h 36"/>
              <a:gd name="T14" fmla="*/ 18 w 36"/>
              <a:gd name="T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6">
                <a:moveTo>
                  <a:pt x="18" y="36"/>
                </a:moveTo>
                <a:cubicBezTo>
                  <a:pt x="17" y="36"/>
                  <a:pt x="17" y="36"/>
                  <a:pt x="16" y="36"/>
                </a:cubicBezTo>
                <a:cubicBezTo>
                  <a:pt x="11" y="35"/>
                  <a:pt x="7" y="33"/>
                  <a:pt x="4" y="29"/>
                </a:cubicBezTo>
                <a:cubicBezTo>
                  <a:pt x="1" y="26"/>
                  <a:pt x="0" y="21"/>
                  <a:pt x="0" y="17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9" y="1"/>
                  <a:pt x="36" y="10"/>
                  <a:pt x="35" y="19"/>
                </a:cubicBezTo>
                <a:cubicBezTo>
                  <a:pt x="35" y="28"/>
                  <a:pt x="27" y="36"/>
                  <a:pt x="18" y="36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ïşḻiḑè">
            <a:extLst>
              <a:ext uri="{FF2B5EF4-FFF2-40B4-BE49-F238E27FC236}">
                <a16:creationId xmlns:a16="http://schemas.microsoft.com/office/drawing/2014/main" id="{3F387747-0C4C-40DD-8B31-580DA2179156}"/>
              </a:ext>
            </a:extLst>
          </p:cNvPr>
          <p:cNvSpPr/>
          <p:nvPr/>
        </p:nvSpPr>
        <p:spPr bwMode="auto">
          <a:xfrm>
            <a:off x="3223340" y="2729803"/>
            <a:ext cx="39432" cy="38118"/>
          </a:xfrm>
          <a:custGeom>
            <a:avLst/>
            <a:gdLst>
              <a:gd name="T0" fmla="*/ 22 w 42"/>
              <a:gd name="T1" fmla="*/ 6 h 41"/>
              <a:gd name="T2" fmla="*/ 23 w 42"/>
              <a:gd name="T3" fmla="*/ 6 h 41"/>
              <a:gd name="T4" fmla="*/ 37 w 42"/>
              <a:gd name="T5" fmla="*/ 22 h 41"/>
              <a:gd name="T6" fmla="*/ 22 w 42"/>
              <a:gd name="T7" fmla="*/ 36 h 41"/>
              <a:gd name="T8" fmla="*/ 20 w 42"/>
              <a:gd name="T9" fmla="*/ 36 h 41"/>
              <a:gd name="T10" fmla="*/ 7 w 42"/>
              <a:gd name="T11" fmla="*/ 20 h 41"/>
              <a:gd name="T12" fmla="*/ 22 w 42"/>
              <a:gd name="T13" fmla="*/ 6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8 h 41"/>
              <a:gd name="T26" fmla="*/ 23 w 42"/>
              <a:gd name="T27" fmla="*/ 1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6"/>
                </a:moveTo>
                <a:cubicBezTo>
                  <a:pt x="22" y="6"/>
                  <a:pt x="22" y="6"/>
                  <a:pt x="23" y="6"/>
                </a:cubicBezTo>
                <a:cubicBezTo>
                  <a:pt x="31" y="7"/>
                  <a:pt x="37" y="14"/>
                  <a:pt x="37" y="22"/>
                </a:cubicBezTo>
                <a:cubicBezTo>
                  <a:pt x="36" y="30"/>
                  <a:pt x="29" y="36"/>
                  <a:pt x="22" y="36"/>
                </a:cubicBezTo>
                <a:cubicBezTo>
                  <a:pt x="21" y="36"/>
                  <a:pt x="21" y="36"/>
                  <a:pt x="20" y="36"/>
                </a:cubicBezTo>
                <a:cubicBezTo>
                  <a:pt x="12" y="35"/>
                  <a:pt x="6" y="28"/>
                  <a:pt x="7" y="20"/>
                </a:cubicBezTo>
                <a:cubicBezTo>
                  <a:pt x="7" y="12"/>
                  <a:pt x="14" y="6"/>
                  <a:pt x="22" y="6"/>
                </a:cubicBezTo>
                <a:moveTo>
                  <a:pt x="22" y="0"/>
                </a:moveTo>
                <a:cubicBezTo>
                  <a:pt x="11" y="0"/>
                  <a:pt x="2" y="9"/>
                  <a:pt x="1" y="19"/>
                </a:cubicBezTo>
                <a:cubicBezTo>
                  <a:pt x="0" y="31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17"/>
                  <a:pt x="41" y="12"/>
                  <a:pt x="37" y="8"/>
                </a:cubicBezTo>
                <a:cubicBezTo>
                  <a:pt x="34" y="3"/>
                  <a:pt x="29" y="1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îṡḷïdê">
            <a:extLst>
              <a:ext uri="{FF2B5EF4-FFF2-40B4-BE49-F238E27FC236}">
                <a16:creationId xmlns:a16="http://schemas.microsoft.com/office/drawing/2014/main" id="{363E1120-FB0A-44F1-A6E6-5D1A4F6204CC}"/>
              </a:ext>
            </a:extLst>
          </p:cNvPr>
          <p:cNvSpPr/>
          <p:nvPr/>
        </p:nvSpPr>
        <p:spPr bwMode="auto">
          <a:xfrm>
            <a:off x="3122131" y="2681828"/>
            <a:ext cx="33518" cy="32860"/>
          </a:xfrm>
          <a:custGeom>
            <a:avLst/>
            <a:gdLst>
              <a:gd name="T0" fmla="*/ 18 w 36"/>
              <a:gd name="T1" fmla="*/ 35 h 35"/>
              <a:gd name="T2" fmla="*/ 17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í$ļîḓê">
            <a:extLst>
              <a:ext uri="{FF2B5EF4-FFF2-40B4-BE49-F238E27FC236}">
                <a16:creationId xmlns:a16="http://schemas.microsoft.com/office/drawing/2014/main" id="{71493EC5-44EF-47F3-8731-CED48EA17D2A}"/>
              </a:ext>
            </a:extLst>
          </p:cNvPr>
          <p:cNvSpPr/>
          <p:nvPr/>
        </p:nvSpPr>
        <p:spPr bwMode="auto">
          <a:xfrm>
            <a:off x="3119502" y="2679199"/>
            <a:ext cx="39432" cy="38775"/>
          </a:xfrm>
          <a:custGeom>
            <a:avLst/>
            <a:gdLst>
              <a:gd name="T0" fmla="*/ 21 w 42"/>
              <a:gd name="T1" fmla="*/ 5 h 41"/>
              <a:gd name="T2" fmla="*/ 22 w 42"/>
              <a:gd name="T3" fmla="*/ 5 h 41"/>
              <a:gd name="T4" fmla="*/ 36 w 42"/>
              <a:gd name="T5" fmla="*/ 22 h 41"/>
              <a:gd name="T6" fmla="*/ 21 w 42"/>
              <a:gd name="T7" fmla="*/ 35 h 41"/>
              <a:gd name="T8" fmla="*/ 20 w 42"/>
              <a:gd name="T9" fmla="*/ 35 h 41"/>
              <a:gd name="T10" fmla="*/ 6 w 42"/>
              <a:gd name="T11" fmla="*/ 19 h 41"/>
              <a:gd name="T12" fmla="*/ 21 w 42"/>
              <a:gd name="T13" fmla="*/ 5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5"/>
                </a:moveTo>
                <a:cubicBezTo>
                  <a:pt x="21" y="5"/>
                  <a:pt x="22" y="5"/>
                  <a:pt x="22" y="5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29"/>
                  <a:pt x="29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1"/>
                  <a:pt x="13" y="5"/>
                  <a:pt x="21" y="5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0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0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išḷïďe">
            <a:extLst>
              <a:ext uri="{FF2B5EF4-FFF2-40B4-BE49-F238E27FC236}">
                <a16:creationId xmlns:a16="http://schemas.microsoft.com/office/drawing/2014/main" id="{0F78DC5A-4F21-41E1-A6C6-1297DF26BAC9}"/>
              </a:ext>
            </a:extLst>
          </p:cNvPr>
          <p:cNvSpPr/>
          <p:nvPr/>
        </p:nvSpPr>
        <p:spPr bwMode="auto">
          <a:xfrm>
            <a:off x="3054439" y="2766607"/>
            <a:ext cx="34832" cy="32203"/>
          </a:xfrm>
          <a:custGeom>
            <a:avLst/>
            <a:gdLst>
              <a:gd name="T0" fmla="*/ 19 w 37"/>
              <a:gd name="T1" fmla="*/ 35 h 35"/>
              <a:gd name="T2" fmla="*/ 17 w 37"/>
              <a:gd name="T3" fmla="*/ 35 h 35"/>
              <a:gd name="T4" fmla="*/ 1 w 37"/>
              <a:gd name="T5" fmla="*/ 16 h 35"/>
              <a:gd name="T6" fmla="*/ 19 w 37"/>
              <a:gd name="T7" fmla="*/ 0 h 35"/>
              <a:gd name="T8" fmla="*/ 20 w 37"/>
              <a:gd name="T9" fmla="*/ 0 h 35"/>
              <a:gd name="T10" fmla="*/ 36 w 37"/>
              <a:gd name="T11" fmla="*/ 19 h 35"/>
              <a:gd name="T12" fmla="*/ 19 w 37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5">
                <a:moveTo>
                  <a:pt x="19" y="35"/>
                </a:moveTo>
                <a:cubicBezTo>
                  <a:pt x="18" y="35"/>
                  <a:pt x="18" y="35"/>
                  <a:pt x="17" y="35"/>
                </a:cubicBezTo>
                <a:cubicBezTo>
                  <a:pt x="8" y="35"/>
                  <a:pt x="0" y="26"/>
                  <a:pt x="1" y="16"/>
                </a:cubicBezTo>
                <a:cubicBezTo>
                  <a:pt x="2" y="7"/>
                  <a:pt x="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30" y="1"/>
                  <a:pt x="37" y="9"/>
                  <a:pt x="36" y="19"/>
                </a:cubicBezTo>
                <a:cubicBezTo>
                  <a:pt x="36" y="28"/>
                  <a:pt x="28" y="35"/>
                  <a:pt x="19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i$1íḓe">
            <a:extLst>
              <a:ext uri="{FF2B5EF4-FFF2-40B4-BE49-F238E27FC236}">
                <a16:creationId xmlns:a16="http://schemas.microsoft.com/office/drawing/2014/main" id="{A6534CA6-5F4B-4F47-A68C-567579F81851}"/>
              </a:ext>
            </a:extLst>
          </p:cNvPr>
          <p:cNvSpPr/>
          <p:nvPr/>
        </p:nvSpPr>
        <p:spPr bwMode="auto">
          <a:xfrm>
            <a:off x="3052467" y="2763321"/>
            <a:ext cx="39432" cy="38775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1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s1iḋè">
            <a:extLst>
              <a:ext uri="{FF2B5EF4-FFF2-40B4-BE49-F238E27FC236}">
                <a16:creationId xmlns:a16="http://schemas.microsoft.com/office/drawing/2014/main" id="{C503FE11-907E-4511-9309-991782E24B19}"/>
              </a:ext>
            </a:extLst>
          </p:cNvPr>
          <p:cNvSpPr/>
          <p:nvPr/>
        </p:nvSpPr>
        <p:spPr bwMode="auto">
          <a:xfrm>
            <a:off x="2899339" y="2716659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6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3"/>
                  <a:pt x="4" y="29"/>
                </a:cubicBezTo>
                <a:cubicBezTo>
                  <a:pt x="1" y="26"/>
                  <a:pt x="0" y="21"/>
                  <a:pt x="0" y="16"/>
                </a:cubicBezTo>
                <a:cubicBezTo>
                  <a:pt x="1" y="7"/>
                  <a:pt x="9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10"/>
                  <a:pt x="36" y="14"/>
                  <a:pt x="36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işḷîḍê">
            <a:extLst>
              <a:ext uri="{FF2B5EF4-FFF2-40B4-BE49-F238E27FC236}">
                <a16:creationId xmlns:a16="http://schemas.microsoft.com/office/drawing/2014/main" id="{75E21A9B-77F8-4A98-92B0-F163295F8607}"/>
              </a:ext>
            </a:extLst>
          </p:cNvPr>
          <p:cNvSpPr/>
          <p:nvPr/>
        </p:nvSpPr>
        <p:spPr bwMode="auto">
          <a:xfrm>
            <a:off x="2896052" y="2714030"/>
            <a:ext cx="39432" cy="38118"/>
          </a:xfrm>
          <a:custGeom>
            <a:avLst/>
            <a:gdLst>
              <a:gd name="T0" fmla="*/ 21 w 42"/>
              <a:gd name="T1" fmla="*/ 6 h 41"/>
              <a:gd name="T2" fmla="*/ 22 w 42"/>
              <a:gd name="T3" fmla="*/ 6 h 41"/>
              <a:gd name="T4" fmla="*/ 36 w 42"/>
              <a:gd name="T5" fmla="*/ 22 h 41"/>
              <a:gd name="T6" fmla="*/ 21 w 42"/>
              <a:gd name="T7" fmla="*/ 36 h 41"/>
              <a:gd name="T8" fmla="*/ 20 w 42"/>
              <a:gd name="T9" fmla="*/ 36 h 41"/>
              <a:gd name="T10" fmla="*/ 6 w 42"/>
              <a:gd name="T11" fmla="*/ 19 h 41"/>
              <a:gd name="T12" fmla="*/ 21 w 42"/>
              <a:gd name="T13" fmla="*/ 6 h 41"/>
              <a:gd name="T14" fmla="*/ 21 w 42"/>
              <a:gd name="T15" fmla="*/ 0 h 41"/>
              <a:gd name="T16" fmla="*/ 0 w 42"/>
              <a:gd name="T17" fmla="*/ 19 h 41"/>
              <a:gd name="T18" fmla="*/ 5 w 42"/>
              <a:gd name="T19" fmla="*/ 34 h 41"/>
              <a:gd name="T20" fmla="*/ 19 w 42"/>
              <a:gd name="T21" fmla="*/ 41 h 41"/>
              <a:gd name="T22" fmla="*/ 21 w 42"/>
              <a:gd name="T23" fmla="*/ 41 h 41"/>
              <a:gd name="T24" fmla="*/ 41 w 42"/>
              <a:gd name="T25" fmla="*/ 22 h 41"/>
              <a:gd name="T26" fmla="*/ 36 w 42"/>
              <a:gd name="T27" fmla="*/ 7 h 41"/>
              <a:gd name="T28" fmla="*/ 22 w 42"/>
              <a:gd name="T29" fmla="*/ 0 h 41"/>
              <a:gd name="T30" fmla="*/ 21 w 42"/>
              <a:gd name="T3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1">
                <a:moveTo>
                  <a:pt x="21" y="6"/>
                </a:moveTo>
                <a:cubicBezTo>
                  <a:pt x="21" y="6"/>
                  <a:pt x="22" y="6"/>
                  <a:pt x="22" y="6"/>
                </a:cubicBezTo>
                <a:cubicBezTo>
                  <a:pt x="30" y="6"/>
                  <a:pt x="36" y="13"/>
                  <a:pt x="36" y="22"/>
                </a:cubicBezTo>
                <a:cubicBezTo>
                  <a:pt x="35" y="30"/>
                  <a:pt x="29" y="36"/>
                  <a:pt x="21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1" y="35"/>
                  <a:pt x="5" y="28"/>
                  <a:pt x="6" y="19"/>
                </a:cubicBezTo>
                <a:cubicBezTo>
                  <a:pt x="6" y="12"/>
                  <a:pt x="13" y="6"/>
                  <a:pt x="21" y="6"/>
                </a:cubicBezTo>
                <a:moveTo>
                  <a:pt x="21" y="0"/>
                </a:moveTo>
                <a:cubicBezTo>
                  <a:pt x="10" y="0"/>
                  <a:pt x="1" y="8"/>
                  <a:pt x="0" y="19"/>
                </a:cubicBezTo>
                <a:cubicBezTo>
                  <a:pt x="0" y="24"/>
                  <a:pt x="2" y="30"/>
                  <a:pt x="5" y="34"/>
                </a:cubicBezTo>
                <a:cubicBezTo>
                  <a:pt x="9" y="38"/>
                  <a:pt x="14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2" y="17"/>
                  <a:pt x="40" y="11"/>
                  <a:pt x="36" y="7"/>
                </a:cubicBezTo>
                <a:cubicBezTo>
                  <a:pt x="33" y="3"/>
                  <a:pt x="28" y="1"/>
                  <a:pt x="22" y="0"/>
                </a:cubicBezTo>
                <a:cubicBezTo>
                  <a:pt x="22" y="0"/>
                  <a:pt x="21" y="0"/>
                  <a:pt x="21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ïṩḷïḓe">
            <a:extLst>
              <a:ext uri="{FF2B5EF4-FFF2-40B4-BE49-F238E27FC236}">
                <a16:creationId xmlns:a16="http://schemas.microsoft.com/office/drawing/2014/main" id="{165F87AE-37C2-4463-BEA9-2CAC7F3D4BA9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îṣlidé">
            <a:extLst>
              <a:ext uri="{FF2B5EF4-FFF2-40B4-BE49-F238E27FC236}">
                <a16:creationId xmlns:a16="http://schemas.microsoft.com/office/drawing/2014/main" id="{ED99284C-807B-4C23-B6B6-A909CAB00C10}"/>
              </a:ext>
            </a:extLst>
          </p:cNvPr>
          <p:cNvSpPr/>
          <p:nvPr/>
        </p:nvSpPr>
        <p:spPr bwMode="auto">
          <a:xfrm>
            <a:off x="2785643" y="2475465"/>
            <a:ext cx="809018" cy="281284"/>
          </a:xfrm>
          <a:custGeom>
            <a:avLst/>
            <a:gdLst>
              <a:gd name="T0" fmla="*/ 0 w 1231"/>
              <a:gd name="T1" fmla="*/ 417 h 428"/>
              <a:gd name="T2" fmla="*/ 240 w 1231"/>
              <a:gd name="T3" fmla="*/ 31 h 428"/>
              <a:gd name="T4" fmla="*/ 412 w 1231"/>
              <a:gd name="T5" fmla="*/ 247 h 428"/>
              <a:gd name="T6" fmla="*/ 628 w 1231"/>
              <a:gd name="T7" fmla="*/ 64 h 428"/>
              <a:gd name="T8" fmla="*/ 745 w 1231"/>
              <a:gd name="T9" fmla="*/ 213 h 428"/>
              <a:gd name="T10" fmla="*/ 917 w 1231"/>
              <a:gd name="T11" fmla="*/ 0 h 428"/>
              <a:gd name="T12" fmla="*/ 1083 w 1231"/>
              <a:gd name="T13" fmla="*/ 145 h 428"/>
              <a:gd name="T14" fmla="*/ 1227 w 1231"/>
              <a:gd name="T15" fmla="*/ 114 h 428"/>
              <a:gd name="T16" fmla="*/ 1231 w 1231"/>
              <a:gd name="T17" fmla="*/ 135 h 428"/>
              <a:gd name="T18" fmla="*/ 1077 w 1231"/>
              <a:gd name="T19" fmla="*/ 169 h 428"/>
              <a:gd name="T20" fmla="*/ 920 w 1231"/>
              <a:gd name="T21" fmla="*/ 31 h 428"/>
              <a:gd name="T22" fmla="*/ 743 w 1231"/>
              <a:gd name="T23" fmla="*/ 249 h 428"/>
              <a:gd name="T24" fmla="*/ 625 w 1231"/>
              <a:gd name="T25" fmla="*/ 95 h 428"/>
              <a:gd name="T26" fmla="*/ 409 w 1231"/>
              <a:gd name="T27" fmla="*/ 279 h 428"/>
              <a:gd name="T28" fmla="*/ 242 w 1231"/>
              <a:gd name="T29" fmla="*/ 69 h 428"/>
              <a:gd name="T30" fmla="*/ 20 w 1231"/>
              <a:gd name="T31" fmla="*/ 428 h 428"/>
              <a:gd name="T32" fmla="*/ 0 w 1231"/>
              <a:gd name="T33" fmla="*/ 417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31" h="428">
                <a:moveTo>
                  <a:pt x="0" y="417"/>
                </a:moveTo>
                <a:lnTo>
                  <a:pt x="240" y="31"/>
                </a:lnTo>
                <a:lnTo>
                  <a:pt x="412" y="247"/>
                </a:lnTo>
                <a:lnTo>
                  <a:pt x="628" y="64"/>
                </a:lnTo>
                <a:lnTo>
                  <a:pt x="745" y="213"/>
                </a:lnTo>
                <a:lnTo>
                  <a:pt x="917" y="0"/>
                </a:lnTo>
                <a:lnTo>
                  <a:pt x="1083" y="145"/>
                </a:lnTo>
                <a:lnTo>
                  <a:pt x="1227" y="114"/>
                </a:lnTo>
                <a:lnTo>
                  <a:pt x="1231" y="135"/>
                </a:lnTo>
                <a:lnTo>
                  <a:pt x="1077" y="169"/>
                </a:lnTo>
                <a:lnTo>
                  <a:pt x="920" y="31"/>
                </a:lnTo>
                <a:lnTo>
                  <a:pt x="743" y="249"/>
                </a:lnTo>
                <a:lnTo>
                  <a:pt x="625" y="95"/>
                </a:lnTo>
                <a:lnTo>
                  <a:pt x="409" y="279"/>
                </a:lnTo>
                <a:lnTo>
                  <a:pt x="242" y="69"/>
                </a:lnTo>
                <a:lnTo>
                  <a:pt x="20" y="428"/>
                </a:lnTo>
                <a:lnTo>
                  <a:pt x="0" y="41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íşḻîdè">
            <a:extLst>
              <a:ext uri="{FF2B5EF4-FFF2-40B4-BE49-F238E27FC236}">
                <a16:creationId xmlns:a16="http://schemas.microsoft.com/office/drawing/2014/main" id="{6A1C9E16-9E00-4349-B6B0-891C2B1C6BA2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close/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  <a:close/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iśḷîďe">
            <a:extLst>
              <a:ext uri="{FF2B5EF4-FFF2-40B4-BE49-F238E27FC236}">
                <a16:creationId xmlns:a16="http://schemas.microsoft.com/office/drawing/2014/main" id="{B44EDEF5-3BF2-46C0-A9D6-F3B021BFBF21}"/>
              </a:ext>
            </a:extLst>
          </p:cNvPr>
          <p:cNvSpPr/>
          <p:nvPr/>
        </p:nvSpPr>
        <p:spPr bwMode="auto">
          <a:xfrm>
            <a:off x="2783014" y="2471522"/>
            <a:ext cx="815590" cy="289170"/>
          </a:xfrm>
          <a:custGeom>
            <a:avLst/>
            <a:gdLst>
              <a:gd name="T0" fmla="*/ 921 w 1241"/>
              <a:gd name="T1" fmla="*/ 11 h 440"/>
              <a:gd name="T2" fmla="*/ 1085 w 1241"/>
              <a:gd name="T3" fmla="*/ 155 h 440"/>
              <a:gd name="T4" fmla="*/ 1228 w 1241"/>
              <a:gd name="T5" fmla="*/ 124 h 440"/>
              <a:gd name="T6" fmla="*/ 1231 w 1241"/>
              <a:gd name="T7" fmla="*/ 138 h 440"/>
              <a:gd name="T8" fmla="*/ 1081 w 1241"/>
              <a:gd name="T9" fmla="*/ 171 h 440"/>
              <a:gd name="T10" fmla="*/ 923 w 1241"/>
              <a:gd name="T11" fmla="*/ 33 h 440"/>
              <a:gd name="T12" fmla="*/ 747 w 1241"/>
              <a:gd name="T13" fmla="*/ 249 h 440"/>
              <a:gd name="T14" fmla="*/ 629 w 1241"/>
              <a:gd name="T15" fmla="*/ 95 h 440"/>
              <a:gd name="T16" fmla="*/ 415 w 1241"/>
              <a:gd name="T17" fmla="*/ 281 h 440"/>
              <a:gd name="T18" fmla="*/ 246 w 1241"/>
              <a:gd name="T19" fmla="*/ 68 h 440"/>
              <a:gd name="T20" fmla="*/ 22 w 1241"/>
              <a:gd name="T21" fmla="*/ 429 h 440"/>
              <a:gd name="T22" fmla="*/ 10 w 1241"/>
              <a:gd name="T23" fmla="*/ 422 h 440"/>
              <a:gd name="T24" fmla="*/ 245 w 1241"/>
              <a:gd name="T25" fmla="*/ 44 h 440"/>
              <a:gd name="T26" fmla="*/ 416 w 1241"/>
              <a:gd name="T27" fmla="*/ 259 h 440"/>
              <a:gd name="T28" fmla="*/ 632 w 1241"/>
              <a:gd name="T29" fmla="*/ 75 h 440"/>
              <a:gd name="T30" fmla="*/ 747 w 1241"/>
              <a:gd name="T31" fmla="*/ 226 h 440"/>
              <a:gd name="T32" fmla="*/ 921 w 1241"/>
              <a:gd name="T33" fmla="*/ 11 h 440"/>
              <a:gd name="T34" fmla="*/ 920 w 1241"/>
              <a:gd name="T35" fmla="*/ 0 h 440"/>
              <a:gd name="T36" fmla="*/ 915 w 1241"/>
              <a:gd name="T37" fmla="*/ 7 h 440"/>
              <a:gd name="T38" fmla="*/ 749 w 1241"/>
              <a:gd name="T39" fmla="*/ 214 h 440"/>
              <a:gd name="T40" fmla="*/ 637 w 1241"/>
              <a:gd name="T41" fmla="*/ 71 h 440"/>
              <a:gd name="T42" fmla="*/ 633 w 1241"/>
              <a:gd name="T43" fmla="*/ 64 h 440"/>
              <a:gd name="T44" fmla="*/ 626 w 1241"/>
              <a:gd name="T45" fmla="*/ 70 h 440"/>
              <a:gd name="T46" fmla="*/ 418 w 1241"/>
              <a:gd name="T47" fmla="*/ 248 h 440"/>
              <a:gd name="T48" fmla="*/ 251 w 1241"/>
              <a:gd name="T49" fmla="*/ 38 h 440"/>
              <a:gd name="T50" fmla="*/ 244 w 1241"/>
              <a:gd name="T51" fmla="*/ 30 h 440"/>
              <a:gd name="T52" fmla="*/ 238 w 1241"/>
              <a:gd name="T53" fmla="*/ 40 h 440"/>
              <a:gd name="T54" fmla="*/ 4 w 1241"/>
              <a:gd name="T55" fmla="*/ 417 h 440"/>
              <a:gd name="T56" fmla="*/ 0 w 1241"/>
              <a:gd name="T57" fmla="*/ 424 h 440"/>
              <a:gd name="T58" fmla="*/ 5 w 1241"/>
              <a:gd name="T59" fmla="*/ 429 h 440"/>
              <a:gd name="T60" fmla="*/ 18 w 1241"/>
              <a:gd name="T61" fmla="*/ 436 h 440"/>
              <a:gd name="T62" fmla="*/ 24 w 1241"/>
              <a:gd name="T63" fmla="*/ 440 h 440"/>
              <a:gd name="T64" fmla="*/ 28 w 1241"/>
              <a:gd name="T65" fmla="*/ 433 h 440"/>
              <a:gd name="T66" fmla="*/ 246 w 1241"/>
              <a:gd name="T67" fmla="*/ 81 h 440"/>
              <a:gd name="T68" fmla="*/ 408 w 1241"/>
              <a:gd name="T69" fmla="*/ 285 h 440"/>
              <a:gd name="T70" fmla="*/ 413 w 1241"/>
              <a:gd name="T71" fmla="*/ 291 h 440"/>
              <a:gd name="T72" fmla="*/ 419 w 1241"/>
              <a:gd name="T73" fmla="*/ 286 h 440"/>
              <a:gd name="T74" fmla="*/ 629 w 1241"/>
              <a:gd name="T75" fmla="*/ 107 h 440"/>
              <a:gd name="T76" fmla="*/ 741 w 1241"/>
              <a:gd name="T77" fmla="*/ 253 h 440"/>
              <a:gd name="T78" fmla="*/ 747 w 1241"/>
              <a:gd name="T79" fmla="*/ 262 h 440"/>
              <a:gd name="T80" fmla="*/ 754 w 1241"/>
              <a:gd name="T81" fmla="*/ 253 h 440"/>
              <a:gd name="T82" fmla="*/ 924 w 1241"/>
              <a:gd name="T83" fmla="*/ 43 h 440"/>
              <a:gd name="T84" fmla="*/ 1077 w 1241"/>
              <a:gd name="T85" fmla="*/ 177 h 440"/>
              <a:gd name="T86" fmla="*/ 1080 w 1241"/>
              <a:gd name="T87" fmla="*/ 179 h 440"/>
              <a:gd name="T88" fmla="*/ 1082 w 1241"/>
              <a:gd name="T89" fmla="*/ 178 h 440"/>
              <a:gd name="T90" fmla="*/ 1232 w 1241"/>
              <a:gd name="T91" fmla="*/ 145 h 440"/>
              <a:gd name="T92" fmla="*/ 1241 w 1241"/>
              <a:gd name="T93" fmla="*/ 144 h 440"/>
              <a:gd name="T94" fmla="*/ 1238 w 1241"/>
              <a:gd name="T95" fmla="*/ 137 h 440"/>
              <a:gd name="T96" fmla="*/ 1235 w 1241"/>
              <a:gd name="T97" fmla="*/ 122 h 440"/>
              <a:gd name="T98" fmla="*/ 1234 w 1241"/>
              <a:gd name="T99" fmla="*/ 115 h 440"/>
              <a:gd name="T100" fmla="*/ 1226 w 1241"/>
              <a:gd name="T101" fmla="*/ 117 h 440"/>
              <a:gd name="T102" fmla="*/ 1088 w 1241"/>
              <a:gd name="T103" fmla="*/ 147 h 440"/>
              <a:gd name="T104" fmla="*/ 927 w 1241"/>
              <a:gd name="T105" fmla="*/ 6 h 440"/>
              <a:gd name="T106" fmla="*/ 920 w 1241"/>
              <a:gd name="T10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41" h="440">
                <a:moveTo>
                  <a:pt x="921" y="11"/>
                </a:moveTo>
                <a:lnTo>
                  <a:pt x="1085" y="155"/>
                </a:lnTo>
                <a:lnTo>
                  <a:pt x="1228" y="124"/>
                </a:lnTo>
                <a:lnTo>
                  <a:pt x="1231" y="138"/>
                </a:lnTo>
                <a:lnTo>
                  <a:pt x="1081" y="171"/>
                </a:lnTo>
                <a:lnTo>
                  <a:pt x="923" y="33"/>
                </a:lnTo>
                <a:lnTo>
                  <a:pt x="747" y="249"/>
                </a:lnTo>
                <a:lnTo>
                  <a:pt x="629" y="95"/>
                </a:lnTo>
                <a:lnTo>
                  <a:pt x="415" y="281"/>
                </a:lnTo>
                <a:lnTo>
                  <a:pt x="246" y="68"/>
                </a:lnTo>
                <a:lnTo>
                  <a:pt x="22" y="429"/>
                </a:lnTo>
                <a:lnTo>
                  <a:pt x="10" y="422"/>
                </a:lnTo>
                <a:lnTo>
                  <a:pt x="245" y="44"/>
                </a:lnTo>
                <a:lnTo>
                  <a:pt x="416" y="259"/>
                </a:lnTo>
                <a:lnTo>
                  <a:pt x="632" y="75"/>
                </a:lnTo>
                <a:lnTo>
                  <a:pt x="747" y="226"/>
                </a:lnTo>
                <a:lnTo>
                  <a:pt x="921" y="11"/>
                </a:lnTo>
                <a:moveTo>
                  <a:pt x="920" y="0"/>
                </a:moveTo>
                <a:lnTo>
                  <a:pt x="915" y="7"/>
                </a:lnTo>
                <a:lnTo>
                  <a:pt x="749" y="214"/>
                </a:lnTo>
                <a:lnTo>
                  <a:pt x="637" y="71"/>
                </a:lnTo>
                <a:lnTo>
                  <a:pt x="633" y="64"/>
                </a:lnTo>
                <a:lnTo>
                  <a:pt x="626" y="70"/>
                </a:lnTo>
                <a:lnTo>
                  <a:pt x="418" y="248"/>
                </a:lnTo>
                <a:lnTo>
                  <a:pt x="251" y="38"/>
                </a:lnTo>
                <a:lnTo>
                  <a:pt x="244" y="30"/>
                </a:lnTo>
                <a:lnTo>
                  <a:pt x="238" y="40"/>
                </a:lnTo>
                <a:lnTo>
                  <a:pt x="4" y="417"/>
                </a:lnTo>
                <a:lnTo>
                  <a:pt x="0" y="424"/>
                </a:lnTo>
                <a:lnTo>
                  <a:pt x="5" y="429"/>
                </a:lnTo>
                <a:lnTo>
                  <a:pt x="18" y="436"/>
                </a:lnTo>
                <a:lnTo>
                  <a:pt x="24" y="440"/>
                </a:lnTo>
                <a:lnTo>
                  <a:pt x="28" y="433"/>
                </a:lnTo>
                <a:lnTo>
                  <a:pt x="246" y="81"/>
                </a:lnTo>
                <a:lnTo>
                  <a:pt x="408" y="285"/>
                </a:lnTo>
                <a:lnTo>
                  <a:pt x="413" y="291"/>
                </a:lnTo>
                <a:lnTo>
                  <a:pt x="419" y="286"/>
                </a:lnTo>
                <a:lnTo>
                  <a:pt x="629" y="107"/>
                </a:lnTo>
                <a:lnTo>
                  <a:pt x="741" y="253"/>
                </a:lnTo>
                <a:lnTo>
                  <a:pt x="747" y="262"/>
                </a:lnTo>
                <a:lnTo>
                  <a:pt x="754" y="253"/>
                </a:lnTo>
                <a:lnTo>
                  <a:pt x="924" y="43"/>
                </a:lnTo>
                <a:lnTo>
                  <a:pt x="1077" y="177"/>
                </a:lnTo>
                <a:lnTo>
                  <a:pt x="1080" y="179"/>
                </a:lnTo>
                <a:lnTo>
                  <a:pt x="1082" y="178"/>
                </a:lnTo>
                <a:lnTo>
                  <a:pt x="1232" y="145"/>
                </a:lnTo>
                <a:lnTo>
                  <a:pt x="1241" y="144"/>
                </a:lnTo>
                <a:lnTo>
                  <a:pt x="1238" y="137"/>
                </a:lnTo>
                <a:lnTo>
                  <a:pt x="1235" y="122"/>
                </a:lnTo>
                <a:lnTo>
                  <a:pt x="1234" y="115"/>
                </a:lnTo>
                <a:lnTo>
                  <a:pt x="1226" y="117"/>
                </a:lnTo>
                <a:lnTo>
                  <a:pt x="1088" y="147"/>
                </a:lnTo>
                <a:lnTo>
                  <a:pt x="927" y="6"/>
                </a:lnTo>
                <a:lnTo>
                  <a:pt x="92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ïśḻiḍê">
            <a:extLst>
              <a:ext uri="{FF2B5EF4-FFF2-40B4-BE49-F238E27FC236}">
                <a16:creationId xmlns:a16="http://schemas.microsoft.com/office/drawing/2014/main" id="{3FC8544C-404B-477F-95D3-DB25EA212C49}"/>
              </a:ext>
            </a:extLst>
          </p:cNvPr>
          <p:cNvSpPr/>
          <p:nvPr/>
        </p:nvSpPr>
        <p:spPr bwMode="auto">
          <a:xfrm>
            <a:off x="2778414" y="2820498"/>
            <a:ext cx="33518" cy="32860"/>
          </a:xfrm>
          <a:custGeom>
            <a:avLst/>
            <a:gdLst>
              <a:gd name="T0" fmla="*/ 18 w 36"/>
              <a:gd name="T1" fmla="*/ 35 h 35"/>
              <a:gd name="T2" fmla="*/ 16 w 36"/>
              <a:gd name="T3" fmla="*/ 35 h 35"/>
              <a:gd name="T4" fmla="*/ 4 w 36"/>
              <a:gd name="T5" fmla="*/ 29 h 35"/>
              <a:gd name="T6" fmla="*/ 0 w 36"/>
              <a:gd name="T7" fmla="*/ 16 h 35"/>
              <a:gd name="T8" fmla="*/ 18 w 36"/>
              <a:gd name="T9" fmla="*/ 0 h 35"/>
              <a:gd name="T10" fmla="*/ 19 w 36"/>
              <a:gd name="T11" fmla="*/ 0 h 35"/>
              <a:gd name="T12" fmla="*/ 31 w 36"/>
              <a:gd name="T13" fmla="*/ 6 h 35"/>
              <a:gd name="T14" fmla="*/ 35 w 36"/>
              <a:gd name="T15" fmla="*/ 19 h 35"/>
              <a:gd name="T16" fmla="*/ 18 w 36"/>
              <a:gd name="T1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5">
                <a:moveTo>
                  <a:pt x="18" y="35"/>
                </a:moveTo>
                <a:cubicBezTo>
                  <a:pt x="17" y="35"/>
                  <a:pt x="17" y="35"/>
                  <a:pt x="16" y="35"/>
                </a:cubicBezTo>
                <a:cubicBezTo>
                  <a:pt x="12" y="35"/>
                  <a:pt x="7" y="32"/>
                  <a:pt x="4" y="29"/>
                </a:cubicBezTo>
                <a:cubicBezTo>
                  <a:pt x="1" y="25"/>
                  <a:pt x="0" y="21"/>
                  <a:pt x="0" y="16"/>
                </a:cubicBezTo>
                <a:cubicBezTo>
                  <a:pt x="1" y="7"/>
                  <a:pt x="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4" y="0"/>
                  <a:pt x="28" y="2"/>
                  <a:pt x="31" y="6"/>
                </a:cubicBezTo>
                <a:cubicBezTo>
                  <a:pt x="34" y="9"/>
                  <a:pt x="36" y="14"/>
                  <a:pt x="35" y="19"/>
                </a:cubicBezTo>
                <a:cubicBezTo>
                  <a:pt x="35" y="28"/>
                  <a:pt x="27" y="35"/>
                  <a:pt x="18" y="3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iṡľïďè">
            <a:extLst>
              <a:ext uri="{FF2B5EF4-FFF2-40B4-BE49-F238E27FC236}">
                <a16:creationId xmlns:a16="http://schemas.microsoft.com/office/drawing/2014/main" id="{1E329B8E-448C-41A8-B2DF-BFBF3299CBB6}"/>
              </a:ext>
            </a:extLst>
          </p:cNvPr>
          <p:cNvSpPr/>
          <p:nvPr/>
        </p:nvSpPr>
        <p:spPr bwMode="auto">
          <a:xfrm>
            <a:off x="2774470" y="2817869"/>
            <a:ext cx="39432" cy="38118"/>
          </a:xfrm>
          <a:custGeom>
            <a:avLst/>
            <a:gdLst>
              <a:gd name="T0" fmla="*/ 22 w 42"/>
              <a:gd name="T1" fmla="*/ 5 h 41"/>
              <a:gd name="T2" fmla="*/ 23 w 42"/>
              <a:gd name="T3" fmla="*/ 5 h 41"/>
              <a:gd name="T4" fmla="*/ 37 w 42"/>
              <a:gd name="T5" fmla="*/ 21 h 41"/>
              <a:gd name="T6" fmla="*/ 22 w 42"/>
              <a:gd name="T7" fmla="*/ 35 h 41"/>
              <a:gd name="T8" fmla="*/ 20 w 42"/>
              <a:gd name="T9" fmla="*/ 35 h 41"/>
              <a:gd name="T10" fmla="*/ 7 w 42"/>
              <a:gd name="T11" fmla="*/ 19 h 41"/>
              <a:gd name="T12" fmla="*/ 22 w 42"/>
              <a:gd name="T13" fmla="*/ 5 h 41"/>
              <a:gd name="T14" fmla="*/ 22 w 42"/>
              <a:gd name="T15" fmla="*/ 0 h 41"/>
              <a:gd name="T16" fmla="*/ 1 w 42"/>
              <a:gd name="T17" fmla="*/ 19 h 41"/>
              <a:gd name="T18" fmla="*/ 20 w 42"/>
              <a:gd name="T19" fmla="*/ 41 h 41"/>
              <a:gd name="T20" fmla="*/ 22 w 42"/>
              <a:gd name="T21" fmla="*/ 41 h 41"/>
              <a:gd name="T22" fmla="*/ 42 w 42"/>
              <a:gd name="T23" fmla="*/ 22 h 41"/>
              <a:gd name="T24" fmla="*/ 37 w 42"/>
              <a:gd name="T25" fmla="*/ 7 h 41"/>
              <a:gd name="T26" fmla="*/ 23 w 42"/>
              <a:gd name="T27" fmla="*/ 0 h 41"/>
              <a:gd name="T28" fmla="*/ 22 w 42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1">
                <a:moveTo>
                  <a:pt x="22" y="5"/>
                </a:moveTo>
                <a:cubicBezTo>
                  <a:pt x="22" y="5"/>
                  <a:pt x="22" y="5"/>
                  <a:pt x="23" y="5"/>
                </a:cubicBezTo>
                <a:cubicBezTo>
                  <a:pt x="31" y="6"/>
                  <a:pt x="37" y="13"/>
                  <a:pt x="37" y="21"/>
                </a:cubicBezTo>
                <a:cubicBezTo>
                  <a:pt x="36" y="29"/>
                  <a:pt x="29" y="35"/>
                  <a:pt x="22" y="35"/>
                </a:cubicBezTo>
                <a:cubicBezTo>
                  <a:pt x="21" y="35"/>
                  <a:pt x="21" y="35"/>
                  <a:pt x="20" y="35"/>
                </a:cubicBezTo>
                <a:cubicBezTo>
                  <a:pt x="12" y="35"/>
                  <a:pt x="6" y="27"/>
                  <a:pt x="7" y="19"/>
                </a:cubicBezTo>
                <a:cubicBezTo>
                  <a:pt x="7" y="11"/>
                  <a:pt x="14" y="5"/>
                  <a:pt x="22" y="5"/>
                </a:cubicBezTo>
                <a:moveTo>
                  <a:pt x="22" y="0"/>
                </a:moveTo>
                <a:cubicBezTo>
                  <a:pt x="11" y="0"/>
                  <a:pt x="2" y="8"/>
                  <a:pt x="1" y="19"/>
                </a:cubicBezTo>
                <a:cubicBezTo>
                  <a:pt x="0" y="30"/>
                  <a:pt x="9" y="40"/>
                  <a:pt x="20" y="41"/>
                </a:cubicBezTo>
                <a:cubicBezTo>
                  <a:pt x="21" y="41"/>
                  <a:pt x="21" y="41"/>
                  <a:pt x="22" y="41"/>
                </a:cubicBezTo>
                <a:cubicBezTo>
                  <a:pt x="32" y="41"/>
                  <a:pt x="41" y="32"/>
                  <a:pt x="42" y="22"/>
                </a:cubicBezTo>
                <a:cubicBezTo>
                  <a:pt x="42" y="16"/>
                  <a:pt x="41" y="11"/>
                  <a:pt x="37" y="7"/>
                </a:cubicBezTo>
                <a:cubicBezTo>
                  <a:pt x="34" y="3"/>
                  <a:pt x="29" y="0"/>
                  <a:pt x="23" y="0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íṡľiḓe">
            <a:extLst>
              <a:ext uri="{FF2B5EF4-FFF2-40B4-BE49-F238E27FC236}">
                <a16:creationId xmlns:a16="http://schemas.microsoft.com/office/drawing/2014/main" id="{6587A445-D6F5-486B-B253-FEC9B3F9D785}"/>
              </a:ext>
            </a:extLst>
          </p:cNvPr>
          <p:cNvSpPr/>
          <p:nvPr/>
        </p:nvSpPr>
        <p:spPr bwMode="auto">
          <a:xfrm>
            <a:off x="2783671" y="2664083"/>
            <a:ext cx="751842" cy="182703"/>
          </a:xfrm>
          <a:custGeom>
            <a:avLst/>
            <a:gdLst>
              <a:gd name="T0" fmla="*/ 9 w 802"/>
              <a:gd name="T1" fmla="*/ 195 h 195"/>
              <a:gd name="T2" fmla="*/ 7 w 802"/>
              <a:gd name="T3" fmla="*/ 195 h 195"/>
              <a:gd name="T4" fmla="*/ 1 w 802"/>
              <a:gd name="T5" fmla="*/ 187 h 195"/>
              <a:gd name="T6" fmla="*/ 1 w 802"/>
              <a:gd name="T7" fmla="*/ 183 h 195"/>
              <a:gd name="T8" fmla="*/ 135 w 802"/>
              <a:gd name="T9" fmla="*/ 65 h 195"/>
              <a:gd name="T10" fmla="*/ 137 w 802"/>
              <a:gd name="T11" fmla="*/ 64 h 195"/>
              <a:gd name="T12" fmla="*/ 138 w 802"/>
              <a:gd name="T13" fmla="*/ 64 h 195"/>
              <a:gd name="T14" fmla="*/ 306 w 802"/>
              <a:gd name="T15" fmla="*/ 118 h 195"/>
              <a:gd name="T16" fmla="*/ 377 w 802"/>
              <a:gd name="T17" fmla="*/ 28 h 195"/>
              <a:gd name="T18" fmla="*/ 379 w 802"/>
              <a:gd name="T19" fmla="*/ 27 h 195"/>
              <a:gd name="T20" fmla="*/ 380 w 802"/>
              <a:gd name="T21" fmla="*/ 28 h 195"/>
              <a:gd name="T22" fmla="*/ 486 w 802"/>
              <a:gd name="T23" fmla="*/ 86 h 195"/>
              <a:gd name="T24" fmla="*/ 674 w 802"/>
              <a:gd name="T25" fmla="*/ 0 h 195"/>
              <a:gd name="T26" fmla="*/ 675 w 802"/>
              <a:gd name="T27" fmla="*/ 0 h 195"/>
              <a:gd name="T28" fmla="*/ 677 w 802"/>
              <a:gd name="T29" fmla="*/ 1 h 195"/>
              <a:gd name="T30" fmla="*/ 801 w 802"/>
              <a:gd name="T31" fmla="*/ 113 h 195"/>
              <a:gd name="T32" fmla="*/ 801 w 802"/>
              <a:gd name="T33" fmla="*/ 117 h 195"/>
              <a:gd name="T34" fmla="*/ 795 w 802"/>
              <a:gd name="T35" fmla="*/ 124 h 195"/>
              <a:gd name="T36" fmla="*/ 793 w 802"/>
              <a:gd name="T37" fmla="*/ 125 h 195"/>
              <a:gd name="T38" fmla="*/ 793 w 802"/>
              <a:gd name="T39" fmla="*/ 125 h 195"/>
              <a:gd name="T40" fmla="*/ 791 w 802"/>
              <a:gd name="T41" fmla="*/ 124 h 195"/>
              <a:gd name="T42" fmla="*/ 672 w 802"/>
              <a:gd name="T43" fmla="*/ 18 h 195"/>
              <a:gd name="T44" fmla="*/ 487 w 802"/>
              <a:gd name="T45" fmla="*/ 103 h 195"/>
              <a:gd name="T46" fmla="*/ 486 w 802"/>
              <a:gd name="T47" fmla="*/ 103 h 195"/>
              <a:gd name="T48" fmla="*/ 485 w 802"/>
              <a:gd name="T49" fmla="*/ 103 h 195"/>
              <a:gd name="T50" fmla="*/ 382 w 802"/>
              <a:gd name="T51" fmla="*/ 46 h 195"/>
              <a:gd name="T52" fmla="*/ 313 w 802"/>
              <a:gd name="T53" fmla="*/ 135 h 195"/>
              <a:gd name="T54" fmla="*/ 310 w 802"/>
              <a:gd name="T55" fmla="*/ 136 h 195"/>
              <a:gd name="T56" fmla="*/ 310 w 802"/>
              <a:gd name="T57" fmla="*/ 136 h 195"/>
              <a:gd name="T58" fmla="*/ 140 w 802"/>
              <a:gd name="T59" fmla="*/ 81 h 195"/>
              <a:gd name="T60" fmla="*/ 11 w 802"/>
              <a:gd name="T61" fmla="*/ 195 h 195"/>
              <a:gd name="T62" fmla="*/ 10 w 802"/>
              <a:gd name="T63" fmla="*/ 195 h 195"/>
              <a:gd name="T64" fmla="*/ 9 w 802"/>
              <a:gd name="T65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2" h="195">
                <a:moveTo>
                  <a:pt x="9" y="195"/>
                </a:moveTo>
                <a:cubicBezTo>
                  <a:pt x="9" y="195"/>
                  <a:pt x="8" y="195"/>
                  <a:pt x="7" y="195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6"/>
                  <a:pt x="0" y="184"/>
                  <a:pt x="1" y="183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6" y="64"/>
                  <a:pt x="136" y="64"/>
                  <a:pt x="137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306" y="118"/>
                  <a:pt x="306" y="118"/>
                  <a:pt x="306" y="118"/>
                </a:cubicBezTo>
                <a:cubicBezTo>
                  <a:pt x="377" y="28"/>
                  <a:pt x="377" y="28"/>
                  <a:pt x="377" y="28"/>
                </a:cubicBezTo>
                <a:cubicBezTo>
                  <a:pt x="377" y="28"/>
                  <a:pt x="378" y="27"/>
                  <a:pt x="379" y="27"/>
                </a:cubicBezTo>
                <a:cubicBezTo>
                  <a:pt x="379" y="27"/>
                  <a:pt x="380" y="28"/>
                  <a:pt x="380" y="28"/>
                </a:cubicBezTo>
                <a:cubicBezTo>
                  <a:pt x="486" y="86"/>
                  <a:pt x="486" y="86"/>
                  <a:pt x="486" y="86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5" y="0"/>
                </a:cubicBezTo>
                <a:cubicBezTo>
                  <a:pt x="675" y="0"/>
                  <a:pt x="676" y="0"/>
                  <a:pt x="677" y="1"/>
                </a:cubicBezTo>
                <a:cubicBezTo>
                  <a:pt x="801" y="113"/>
                  <a:pt x="801" y="113"/>
                  <a:pt x="801" y="113"/>
                </a:cubicBezTo>
                <a:cubicBezTo>
                  <a:pt x="802" y="114"/>
                  <a:pt x="802" y="116"/>
                  <a:pt x="801" y="117"/>
                </a:cubicBezTo>
                <a:cubicBezTo>
                  <a:pt x="795" y="124"/>
                  <a:pt x="795" y="124"/>
                  <a:pt x="795" y="124"/>
                </a:cubicBezTo>
                <a:cubicBezTo>
                  <a:pt x="794" y="125"/>
                  <a:pt x="794" y="125"/>
                  <a:pt x="793" y="125"/>
                </a:cubicBezTo>
                <a:cubicBezTo>
                  <a:pt x="793" y="125"/>
                  <a:pt x="793" y="125"/>
                  <a:pt x="793" y="125"/>
                </a:cubicBezTo>
                <a:cubicBezTo>
                  <a:pt x="792" y="125"/>
                  <a:pt x="791" y="125"/>
                  <a:pt x="791" y="124"/>
                </a:cubicBezTo>
                <a:cubicBezTo>
                  <a:pt x="672" y="18"/>
                  <a:pt x="672" y="18"/>
                  <a:pt x="672" y="18"/>
                </a:cubicBezTo>
                <a:cubicBezTo>
                  <a:pt x="487" y="103"/>
                  <a:pt x="487" y="103"/>
                  <a:pt x="487" y="103"/>
                </a:cubicBezTo>
                <a:cubicBezTo>
                  <a:pt x="487" y="103"/>
                  <a:pt x="486" y="103"/>
                  <a:pt x="486" y="103"/>
                </a:cubicBezTo>
                <a:cubicBezTo>
                  <a:pt x="486" y="103"/>
                  <a:pt x="485" y="103"/>
                  <a:pt x="485" y="103"/>
                </a:cubicBezTo>
                <a:cubicBezTo>
                  <a:pt x="382" y="46"/>
                  <a:pt x="382" y="46"/>
                  <a:pt x="382" y="46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2" y="135"/>
                  <a:pt x="311" y="136"/>
                  <a:pt x="310" y="136"/>
                </a:cubicBezTo>
                <a:cubicBezTo>
                  <a:pt x="310" y="136"/>
                  <a:pt x="310" y="136"/>
                  <a:pt x="310" y="136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1" y="195"/>
                  <a:pt x="11" y="195"/>
                  <a:pt x="11" y="195"/>
                </a:cubicBezTo>
                <a:cubicBezTo>
                  <a:pt x="11" y="195"/>
                  <a:pt x="10" y="195"/>
                  <a:pt x="10" y="195"/>
                </a:cubicBezTo>
                <a:cubicBezTo>
                  <a:pt x="9" y="195"/>
                  <a:pt x="9" y="195"/>
                  <a:pt x="9" y="195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ïš1íḓè">
            <a:extLst>
              <a:ext uri="{FF2B5EF4-FFF2-40B4-BE49-F238E27FC236}">
                <a16:creationId xmlns:a16="http://schemas.microsoft.com/office/drawing/2014/main" id="{B190B26A-964D-4EC9-9DE8-34834FC9417E}"/>
              </a:ext>
            </a:extLst>
          </p:cNvPr>
          <p:cNvSpPr/>
          <p:nvPr/>
        </p:nvSpPr>
        <p:spPr bwMode="auto">
          <a:xfrm>
            <a:off x="2781042" y="2661454"/>
            <a:ext cx="757099" cy="187960"/>
          </a:xfrm>
          <a:custGeom>
            <a:avLst/>
            <a:gdLst>
              <a:gd name="T0" fmla="*/ 678 w 808"/>
              <a:gd name="T1" fmla="*/ 6 h 201"/>
              <a:gd name="T2" fmla="*/ 802 w 808"/>
              <a:gd name="T3" fmla="*/ 118 h 201"/>
              <a:gd name="T4" fmla="*/ 796 w 808"/>
              <a:gd name="T5" fmla="*/ 125 h 201"/>
              <a:gd name="T6" fmla="*/ 676 w 808"/>
              <a:gd name="T7" fmla="*/ 18 h 201"/>
              <a:gd name="T8" fmla="*/ 489 w 808"/>
              <a:gd name="T9" fmla="*/ 104 h 201"/>
              <a:gd name="T10" fmla="*/ 384 w 808"/>
              <a:gd name="T11" fmla="*/ 46 h 201"/>
              <a:gd name="T12" fmla="*/ 313 w 808"/>
              <a:gd name="T13" fmla="*/ 136 h 201"/>
              <a:gd name="T14" fmla="*/ 142 w 808"/>
              <a:gd name="T15" fmla="*/ 81 h 201"/>
              <a:gd name="T16" fmla="*/ 13 w 808"/>
              <a:gd name="T17" fmla="*/ 196 h 201"/>
              <a:gd name="T18" fmla="*/ 6 w 808"/>
              <a:gd name="T19" fmla="*/ 188 h 201"/>
              <a:gd name="T20" fmla="*/ 140 w 808"/>
              <a:gd name="T21" fmla="*/ 70 h 201"/>
              <a:gd name="T22" fmla="*/ 310 w 808"/>
              <a:gd name="T23" fmla="*/ 124 h 201"/>
              <a:gd name="T24" fmla="*/ 382 w 808"/>
              <a:gd name="T25" fmla="*/ 33 h 201"/>
              <a:gd name="T26" fmla="*/ 489 w 808"/>
              <a:gd name="T27" fmla="*/ 92 h 201"/>
              <a:gd name="T28" fmla="*/ 678 w 808"/>
              <a:gd name="T29" fmla="*/ 6 h 201"/>
              <a:gd name="T30" fmla="*/ 678 w 808"/>
              <a:gd name="T31" fmla="*/ 0 h 201"/>
              <a:gd name="T32" fmla="*/ 675 w 808"/>
              <a:gd name="T33" fmla="*/ 1 h 201"/>
              <a:gd name="T34" fmla="*/ 490 w 808"/>
              <a:gd name="T35" fmla="*/ 86 h 201"/>
              <a:gd name="T36" fmla="*/ 384 w 808"/>
              <a:gd name="T37" fmla="*/ 28 h 201"/>
              <a:gd name="T38" fmla="*/ 382 w 808"/>
              <a:gd name="T39" fmla="*/ 28 h 201"/>
              <a:gd name="T40" fmla="*/ 378 w 808"/>
              <a:gd name="T41" fmla="*/ 30 h 201"/>
              <a:gd name="T42" fmla="*/ 308 w 808"/>
              <a:gd name="T43" fmla="*/ 118 h 201"/>
              <a:gd name="T44" fmla="*/ 142 w 808"/>
              <a:gd name="T45" fmla="*/ 65 h 201"/>
              <a:gd name="T46" fmla="*/ 140 w 808"/>
              <a:gd name="T47" fmla="*/ 64 h 201"/>
              <a:gd name="T48" fmla="*/ 137 w 808"/>
              <a:gd name="T49" fmla="*/ 66 h 201"/>
              <a:gd name="T50" fmla="*/ 2 w 808"/>
              <a:gd name="T51" fmla="*/ 184 h 201"/>
              <a:gd name="T52" fmla="*/ 2 w 808"/>
              <a:gd name="T53" fmla="*/ 192 h 201"/>
              <a:gd name="T54" fmla="*/ 8 w 808"/>
              <a:gd name="T55" fmla="*/ 199 h 201"/>
              <a:gd name="T56" fmla="*/ 12 w 808"/>
              <a:gd name="T57" fmla="*/ 201 h 201"/>
              <a:gd name="T58" fmla="*/ 13 w 808"/>
              <a:gd name="T59" fmla="*/ 201 h 201"/>
              <a:gd name="T60" fmla="*/ 16 w 808"/>
              <a:gd name="T61" fmla="*/ 200 h 201"/>
              <a:gd name="T62" fmla="*/ 144 w 808"/>
              <a:gd name="T63" fmla="*/ 87 h 201"/>
              <a:gd name="T64" fmla="*/ 312 w 808"/>
              <a:gd name="T65" fmla="*/ 141 h 201"/>
              <a:gd name="T66" fmla="*/ 313 w 808"/>
              <a:gd name="T67" fmla="*/ 141 h 201"/>
              <a:gd name="T68" fmla="*/ 318 w 808"/>
              <a:gd name="T69" fmla="*/ 139 h 201"/>
              <a:gd name="T70" fmla="*/ 386 w 808"/>
              <a:gd name="T71" fmla="*/ 53 h 201"/>
              <a:gd name="T72" fmla="*/ 486 w 808"/>
              <a:gd name="T73" fmla="*/ 108 h 201"/>
              <a:gd name="T74" fmla="*/ 489 w 808"/>
              <a:gd name="T75" fmla="*/ 109 h 201"/>
              <a:gd name="T76" fmla="*/ 491 w 808"/>
              <a:gd name="T77" fmla="*/ 108 h 201"/>
              <a:gd name="T78" fmla="*/ 675 w 808"/>
              <a:gd name="T79" fmla="*/ 24 h 201"/>
              <a:gd name="T80" fmla="*/ 792 w 808"/>
              <a:gd name="T81" fmla="*/ 129 h 201"/>
              <a:gd name="T82" fmla="*/ 796 w 808"/>
              <a:gd name="T83" fmla="*/ 131 h 201"/>
              <a:gd name="T84" fmla="*/ 796 w 808"/>
              <a:gd name="T85" fmla="*/ 131 h 201"/>
              <a:gd name="T86" fmla="*/ 800 w 808"/>
              <a:gd name="T87" fmla="*/ 129 h 201"/>
              <a:gd name="T88" fmla="*/ 806 w 808"/>
              <a:gd name="T89" fmla="*/ 122 h 201"/>
              <a:gd name="T90" fmla="*/ 806 w 808"/>
              <a:gd name="T91" fmla="*/ 114 h 201"/>
              <a:gd name="T92" fmla="*/ 681 w 808"/>
              <a:gd name="T93" fmla="*/ 2 h 201"/>
              <a:gd name="T94" fmla="*/ 678 w 808"/>
              <a:gd name="T9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8" h="201">
                <a:moveTo>
                  <a:pt x="678" y="6"/>
                </a:moveTo>
                <a:cubicBezTo>
                  <a:pt x="802" y="118"/>
                  <a:pt x="802" y="118"/>
                  <a:pt x="802" y="118"/>
                </a:cubicBezTo>
                <a:cubicBezTo>
                  <a:pt x="796" y="125"/>
                  <a:pt x="796" y="125"/>
                  <a:pt x="796" y="125"/>
                </a:cubicBezTo>
                <a:cubicBezTo>
                  <a:pt x="676" y="18"/>
                  <a:pt x="676" y="18"/>
                  <a:pt x="676" y="18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384" y="46"/>
                  <a:pt x="384" y="46"/>
                  <a:pt x="384" y="46"/>
                </a:cubicBezTo>
                <a:cubicBezTo>
                  <a:pt x="313" y="136"/>
                  <a:pt x="313" y="136"/>
                  <a:pt x="313" y="136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6" y="188"/>
                  <a:pt x="6" y="188"/>
                  <a:pt x="6" y="188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82" y="33"/>
                  <a:pt x="382" y="33"/>
                  <a:pt x="382" y="33"/>
                </a:cubicBezTo>
                <a:cubicBezTo>
                  <a:pt x="489" y="92"/>
                  <a:pt x="489" y="92"/>
                  <a:pt x="489" y="92"/>
                </a:cubicBezTo>
                <a:cubicBezTo>
                  <a:pt x="678" y="6"/>
                  <a:pt x="678" y="6"/>
                  <a:pt x="678" y="6"/>
                </a:cubicBezTo>
                <a:moveTo>
                  <a:pt x="678" y="0"/>
                </a:moveTo>
                <a:cubicBezTo>
                  <a:pt x="677" y="0"/>
                  <a:pt x="676" y="1"/>
                  <a:pt x="675" y="1"/>
                </a:cubicBezTo>
                <a:cubicBezTo>
                  <a:pt x="490" y="86"/>
                  <a:pt x="490" y="86"/>
                  <a:pt x="490" y="86"/>
                </a:cubicBezTo>
                <a:cubicBezTo>
                  <a:pt x="384" y="28"/>
                  <a:pt x="384" y="28"/>
                  <a:pt x="384" y="28"/>
                </a:cubicBezTo>
                <a:cubicBezTo>
                  <a:pt x="384" y="28"/>
                  <a:pt x="383" y="28"/>
                  <a:pt x="382" y="28"/>
                </a:cubicBezTo>
                <a:cubicBezTo>
                  <a:pt x="380" y="28"/>
                  <a:pt x="379" y="28"/>
                  <a:pt x="378" y="30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41" y="65"/>
                  <a:pt x="141" y="64"/>
                  <a:pt x="140" y="64"/>
                </a:cubicBezTo>
                <a:cubicBezTo>
                  <a:pt x="139" y="64"/>
                  <a:pt x="138" y="65"/>
                  <a:pt x="137" y="66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186"/>
                  <a:pt x="0" y="189"/>
                  <a:pt x="2" y="192"/>
                </a:cubicBezTo>
                <a:cubicBezTo>
                  <a:pt x="8" y="199"/>
                  <a:pt x="8" y="199"/>
                  <a:pt x="8" y="199"/>
                </a:cubicBezTo>
                <a:cubicBezTo>
                  <a:pt x="9" y="200"/>
                  <a:pt x="11" y="201"/>
                  <a:pt x="12" y="201"/>
                </a:cubicBezTo>
                <a:cubicBezTo>
                  <a:pt x="13" y="201"/>
                  <a:pt x="13" y="201"/>
                  <a:pt x="13" y="201"/>
                </a:cubicBezTo>
                <a:cubicBezTo>
                  <a:pt x="14" y="201"/>
                  <a:pt x="15" y="201"/>
                  <a:pt x="16" y="200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312" y="141"/>
                  <a:pt x="312" y="141"/>
                  <a:pt x="312" y="141"/>
                </a:cubicBezTo>
                <a:cubicBezTo>
                  <a:pt x="312" y="141"/>
                  <a:pt x="313" y="141"/>
                  <a:pt x="313" y="141"/>
                </a:cubicBezTo>
                <a:cubicBezTo>
                  <a:pt x="315" y="141"/>
                  <a:pt x="317" y="141"/>
                  <a:pt x="318" y="139"/>
                </a:cubicBezTo>
                <a:cubicBezTo>
                  <a:pt x="386" y="53"/>
                  <a:pt x="386" y="53"/>
                  <a:pt x="386" y="53"/>
                </a:cubicBezTo>
                <a:cubicBezTo>
                  <a:pt x="486" y="108"/>
                  <a:pt x="486" y="108"/>
                  <a:pt x="486" y="108"/>
                </a:cubicBezTo>
                <a:cubicBezTo>
                  <a:pt x="487" y="109"/>
                  <a:pt x="488" y="109"/>
                  <a:pt x="489" y="109"/>
                </a:cubicBezTo>
                <a:cubicBezTo>
                  <a:pt x="490" y="109"/>
                  <a:pt x="491" y="109"/>
                  <a:pt x="491" y="108"/>
                </a:cubicBezTo>
                <a:cubicBezTo>
                  <a:pt x="675" y="24"/>
                  <a:pt x="675" y="24"/>
                  <a:pt x="675" y="24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3" y="130"/>
                  <a:pt x="794" y="131"/>
                  <a:pt x="796" y="131"/>
                </a:cubicBezTo>
                <a:cubicBezTo>
                  <a:pt x="796" y="131"/>
                  <a:pt x="796" y="131"/>
                  <a:pt x="796" y="131"/>
                </a:cubicBezTo>
                <a:cubicBezTo>
                  <a:pt x="798" y="131"/>
                  <a:pt x="799" y="130"/>
                  <a:pt x="800" y="129"/>
                </a:cubicBezTo>
                <a:cubicBezTo>
                  <a:pt x="806" y="122"/>
                  <a:pt x="806" y="122"/>
                  <a:pt x="806" y="122"/>
                </a:cubicBezTo>
                <a:cubicBezTo>
                  <a:pt x="808" y="119"/>
                  <a:pt x="808" y="116"/>
                  <a:pt x="806" y="114"/>
                </a:cubicBezTo>
                <a:cubicBezTo>
                  <a:pt x="681" y="2"/>
                  <a:pt x="681" y="2"/>
                  <a:pt x="681" y="2"/>
                </a:cubicBezTo>
                <a:cubicBezTo>
                  <a:pt x="680" y="1"/>
                  <a:pt x="679" y="0"/>
                  <a:pt x="678" y="0"/>
                </a:cubicBezTo>
              </a:path>
            </a:pathLst>
          </a:custGeom>
          <a:solidFill>
            <a:srgbClr val="FF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íṩḻíḑe">
            <a:extLst>
              <a:ext uri="{FF2B5EF4-FFF2-40B4-BE49-F238E27FC236}">
                <a16:creationId xmlns:a16="http://schemas.microsoft.com/office/drawing/2014/main" id="{ABC0C8F9-71E5-4C79-847F-582D875105F7}"/>
              </a:ext>
            </a:extLst>
          </p:cNvPr>
          <p:cNvSpPr/>
          <p:nvPr/>
        </p:nvSpPr>
        <p:spPr bwMode="auto">
          <a:xfrm>
            <a:off x="2106093" y="1676963"/>
            <a:ext cx="594112" cy="243823"/>
          </a:xfrm>
          <a:custGeom>
            <a:avLst/>
            <a:gdLst>
              <a:gd name="T0" fmla="*/ 0 w 904"/>
              <a:gd name="T1" fmla="*/ 323 h 371"/>
              <a:gd name="T2" fmla="*/ 169 w 904"/>
              <a:gd name="T3" fmla="*/ 181 h 371"/>
              <a:gd name="T4" fmla="*/ 328 w 904"/>
              <a:gd name="T5" fmla="*/ 352 h 371"/>
              <a:gd name="T6" fmla="*/ 660 w 904"/>
              <a:gd name="T7" fmla="*/ 0 h 371"/>
              <a:gd name="T8" fmla="*/ 904 w 904"/>
              <a:gd name="T9" fmla="*/ 371 h 371"/>
              <a:gd name="T10" fmla="*/ 7 w 904"/>
              <a:gd name="T11" fmla="*/ 346 h 371"/>
              <a:gd name="T12" fmla="*/ 0 w 904"/>
              <a:gd name="T13" fmla="*/ 32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4" h="371">
                <a:moveTo>
                  <a:pt x="0" y="323"/>
                </a:moveTo>
                <a:lnTo>
                  <a:pt x="169" y="181"/>
                </a:lnTo>
                <a:lnTo>
                  <a:pt x="328" y="352"/>
                </a:lnTo>
                <a:lnTo>
                  <a:pt x="660" y="0"/>
                </a:lnTo>
                <a:lnTo>
                  <a:pt x="904" y="371"/>
                </a:lnTo>
                <a:lnTo>
                  <a:pt x="7" y="346"/>
                </a:lnTo>
                <a:lnTo>
                  <a:pt x="0" y="323"/>
                </a:lnTo>
                <a:close/>
              </a:path>
            </a:pathLst>
          </a:custGeom>
          <a:solidFill>
            <a:srgbClr val="F95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iśļîdè">
            <a:extLst>
              <a:ext uri="{FF2B5EF4-FFF2-40B4-BE49-F238E27FC236}">
                <a16:creationId xmlns:a16="http://schemas.microsoft.com/office/drawing/2014/main" id="{F76E4B36-50FC-4221-AF6E-52BE8EE8BF5A}"/>
              </a:ext>
            </a:extLst>
          </p:cNvPr>
          <p:cNvSpPr/>
          <p:nvPr/>
        </p:nvSpPr>
        <p:spPr bwMode="auto">
          <a:xfrm>
            <a:off x="1948365" y="1732168"/>
            <a:ext cx="780758" cy="236594"/>
          </a:xfrm>
          <a:custGeom>
            <a:avLst/>
            <a:gdLst>
              <a:gd name="T0" fmla="*/ 1188 w 1188"/>
              <a:gd name="T1" fmla="*/ 202 h 360"/>
              <a:gd name="T2" fmla="*/ 1019 w 1188"/>
              <a:gd name="T3" fmla="*/ 0 h 360"/>
              <a:gd name="T4" fmla="*/ 775 w 1188"/>
              <a:gd name="T5" fmla="*/ 182 h 360"/>
              <a:gd name="T6" fmla="*/ 592 w 1188"/>
              <a:gd name="T7" fmla="*/ 23 h 360"/>
              <a:gd name="T8" fmla="*/ 370 w 1188"/>
              <a:gd name="T9" fmla="*/ 252 h 360"/>
              <a:gd name="T10" fmla="*/ 130 w 1188"/>
              <a:gd name="T11" fmla="*/ 92 h 360"/>
              <a:gd name="T12" fmla="*/ 0 w 1188"/>
              <a:gd name="T13" fmla="*/ 268 h 360"/>
              <a:gd name="T14" fmla="*/ 1156 w 1188"/>
              <a:gd name="T15" fmla="*/ 360 h 360"/>
              <a:gd name="T16" fmla="*/ 1188 w 1188"/>
              <a:gd name="T17" fmla="*/ 20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8" h="360">
                <a:moveTo>
                  <a:pt x="1188" y="202"/>
                </a:moveTo>
                <a:lnTo>
                  <a:pt x="1019" y="0"/>
                </a:lnTo>
                <a:lnTo>
                  <a:pt x="775" y="182"/>
                </a:lnTo>
                <a:lnTo>
                  <a:pt x="592" y="23"/>
                </a:lnTo>
                <a:lnTo>
                  <a:pt x="370" y="252"/>
                </a:lnTo>
                <a:lnTo>
                  <a:pt x="130" y="92"/>
                </a:lnTo>
                <a:lnTo>
                  <a:pt x="0" y="268"/>
                </a:lnTo>
                <a:lnTo>
                  <a:pt x="1156" y="360"/>
                </a:lnTo>
                <a:lnTo>
                  <a:pt x="1188" y="202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iś1íďé">
            <a:extLst>
              <a:ext uri="{FF2B5EF4-FFF2-40B4-BE49-F238E27FC236}">
                <a16:creationId xmlns:a16="http://schemas.microsoft.com/office/drawing/2014/main" id="{504A826F-391D-4BBE-B05C-993EB8890810}"/>
              </a:ext>
            </a:extLst>
          </p:cNvPr>
          <p:cNvSpPr/>
          <p:nvPr/>
        </p:nvSpPr>
        <p:spPr bwMode="auto">
          <a:xfrm>
            <a:off x="1941136" y="1724281"/>
            <a:ext cx="795874" cy="191247"/>
          </a:xfrm>
          <a:custGeom>
            <a:avLst/>
            <a:gdLst>
              <a:gd name="T0" fmla="*/ 847 w 849"/>
              <a:gd name="T1" fmla="*/ 145 h 204"/>
              <a:gd name="T2" fmla="*/ 728 w 849"/>
              <a:gd name="T3" fmla="*/ 3 h 204"/>
              <a:gd name="T4" fmla="*/ 718 w 849"/>
              <a:gd name="T5" fmla="*/ 2 h 204"/>
              <a:gd name="T6" fmla="*/ 551 w 849"/>
              <a:gd name="T7" fmla="*/ 126 h 204"/>
              <a:gd name="T8" fmla="*/ 428 w 849"/>
              <a:gd name="T9" fmla="*/ 19 h 204"/>
              <a:gd name="T10" fmla="*/ 418 w 849"/>
              <a:gd name="T11" fmla="*/ 19 h 204"/>
              <a:gd name="T12" fmla="*/ 266 w 849"/>
              <a:gd name="T13" fmla="*/ 176 h 204"/>
              <a:gd name="T14" fmla="*/ 103 w 849"/>
              <a:gd name="T15" fmla="*/ 67 h 204"/>
              <a:gd name="T16" fmla="*/ 93 w 849"/>
              <a:gd name="T17" fmla="*/ 69 h 204"/>
              <a:gd name="T18" fmla="*/ 2 w 849"/>
              <a:gd name="T19" fmla="*/ 191 h 204"/>
              <a:gd name="T20" fmla="*/ 4 w 849"/>
              <a:gd name="T21" fmla="*/ 202 h 204"/>
              <a:gd name="T22" fmla="*/ 14 w 849"/>
              <a:gd name="T23" fmla="*/ 200 h 204"/>
              <a:gd name="T24" fmla="*/ 101 w 849"/>
              <a:gd name="T25" fmla="*/ 84 h 204"/>
              <a:gd name="T26" fmla="*/ 263 w 849"/>
              <a:gd name="T27" fmla="*/ 192 h 204"/>
              <a:gd name="T28" fmla="*/ 273 w 849"/>
              <a:gd name="T29" fmla="*/ 191 h 204"/>
              <a:gd name="T30" fmla="*/ 424 w 849"/>
              <a:gd name="T31" fmla="*/ 35 h 204"/>
              <a:gd name="T32" fmla="*/ 546 w 849"/>
              <a:gd name="T33" fmla="*/ 142 h 204"/>
              <a:gd name="T34" fmla="*/ 555 w 849"/>
              <a:gd name="T35" fmla="*/ 142 h 204"/>
              <a:gd name="T36" fmla="*/ 721 w 849"/>
              <a:gd name="T37" fmla="*/ 18 h 204"/>
              <a:gd name="T38" fmla="*/ 835 w 849"/>
              <a:gd name="T39" fmla="*/ 154 h 204"/>
              <a:gd name="T40" fmla="*/ 846 w 849"/>
              <a:gd name="T41" fmla="*/ 155 h 204"/>
              <a:gd name="T42" fmla="*/ 847 w 849"/>
              <a:gd name="T43" fmla="*/ 14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9" h="204">
                <a:moveTo>
                  <a:pt x="847" y="145"/>
                </a:moveTo>
                <a:cubicBezTo>
                  <a:pt x="728" y="3"/>
                  <a:pt x="728" y="3"/>
                  <a:pt x="728" y="3"/>
                </a:cubicBezTo>
                <a:cubicBezTo>
                  <a:pt x="726" y="0"/>
                  <a:pt x="721" y="0"/>
                  <a:pt x="718" y="2"/>
                </a:cubicBezTo>
                <a:cubicBezTo>
                  <a:pt x="551" y="126"/>
                  <a:pt x="551" y="126"/>
                  <a:pt x="551" y="126"/>
                </a:cubicBezTo>
                <a:cubicBezTo>
                  <a:pt x="428" y="19"/>
                  <a:pt x="428" y="19"/>
                  <a:pt x="428" y="19"/>
                </a:cubicBezTo>
                <a:cubicBezTo>
                  <a:pt x="425" y="16"/>
                  <a:pt x="421" y="16"/>
                  <a:pt x="418" y="19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0" y="65"/>
                  <a:pt x="95" y="66"/>
                  <a:pt x="93" y="69"/>
                </a:cubicBezTo>
                <a:cubicBezTo>
                  <a:pt x="2" y="191"/>
                  <a:pt x="2" y="191"/>
                  <a:pt x="2" y="191"/>
                </a:cubicBezTo>
                <a:cubicBezTo>
                  <a:pt x="0" y="195"/>
                  <a:pt x="0" y="199"/>
                  <a:pt x="4" y="202"/>
                </a:cubicBezTo>
                <a:cubicBezTo>
                  <a:pt x="7" y="204"/>
                  <a:pt x="12" y="204"/>
                  <a:pt x="14" y="200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263" y="192"/>
                  <a:pt x="263" y="192"/>
                  <a:pt x="263" y="192"/>
                </a:cubicBezTo>
                <a:cubicBezTo>
                  <a:pt x="266" y="194"/>
                  <a:pt x="270" y="193"/>
                  <a:pt x="273" y="191"/>
                </a:cubicBezTo>
                <a:cubicBezTo>
                  <a:pt x="424" y="35"/>
                  <a:pt x="424" y="35"/>
                  <a:pt x="424" y="35"/>
                </a:cubicBezTo>
                <a:cubicBezTo>
                  <a:pt x="546" y="142"/>
                  <a:pt x="546" y="142"/>
                  <a:pt x="546" y="142"/>
                </a:cubicBezTo>
                <a:cubicBezTo>
                  <a:pt x="548" y="144"/>
                  <a:pt x="552" y="144"/>
                  <a:pt x="555" y="142"/>
                </a:cubicBezTo>
                <a:cubicBezTo>
                  <a:pt x="721" y="18"/>
                  <a:pt x="721" y="18"/>
                  <a:pt x="721" y="18"/>
                </a:cubicBezTo>
                <a:cubicBezTo>
                  <a:pt x="835" y="154"/>
                  <a:pt x="835" y="154"/>
                  <a:pt x="835" y="154"/>
                </a:cubicBezTo>
                <a:cubicBezTo>
                  <a:pt x="838" y="158"/>
                  <a:pt x="843" y="158"/>
                  <a:pt x="846" y="155"/>
                </a:cubicBezTo>
                <a:cubicBezTo>
                  <a:pt x="849" y="153"/>
                  <a:pt x="849" y="148"/>
                  <a:pt x="847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iṡ1îḋé">
            <a:extLst>
              <a:ext uri="{FF2B5EF4-FFF2-40B4-BE49-F238E27FC236}">
                <a16:creationId xmlns:a16="http://schemas.microsoft.com/office/drawing/2014/main" id="{8743E827-856F-4710-B9C1-FA6551D9E295}"/>
              </a:ext>
            </a:extLst>
          </p:cNvPr>
          <p:cNvSpPr/>
          <p:nvPr/>
        </p:nvSpPr>
        <p:spPr bwMode="auto">
          <a:xfrm>
            <a:off x="1851756" y="1778829"/>
            <a:ext cx="899055" cy="228050"/>
          </a:xfrm>
          <a:custGeom>
            <a:avLst/>
            <a:gdLst>
              <a:gd name="T0" fmla="*/ 0 w 1368"/>
              <a:gd name="T1" fmla="*/ 225 h 347"/>
              <a:gd name="T2" fmla="*/ 167 w 1368"/>
              <a:gd name="T3" fmla="*/ 84 h 347"/>
              <a:gd name="T4" fmla="*/ 254 w 1368"/>
              <a:gd name="T5" fmla="*/ 168 h 347"/>
              <a:gd name="T6" fmla="*/ 405 w 1368"/>
              <a:gd name="T7" fmla="*/ 60 h 347"/>
              <a:gd name="T8" fmla="*/ 537 w 1368"/>
              <a:gd name="T9" fmla="*/ 175 h 347"/>
              <a:gd name="T10" fmla="*/ 829 w 1368"/>
              <a:gd name="T11" fmla="*/ 0 h 347"/>
              <a:gd name="T12" fmla="*/ 1047 w 1368"/>
              <a:gd name="T13" fmla="*/ 194 h 347"/>
              <a:gd name="T14" fmla="*/ 1368 w 1368"/>
              <a:gd name="T15" fmla="*/ 81 h 347"/>
              <a:gd name="T16" fmla="*/ 1344 w 1368"/>
              <a:gd name="T17" fmla="*/ 347 h 347"/>
              <a:gd name="T18" fmla="*/ 0 w 1368"/>
              <a:gd name="T19" fmla="*/ 22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68" h="347">
                <a:moveTo>
                  <a:pt x="0" y="225"/>
                </a:moveTo>
                <a:lnTo>
                  <a:pt x="167" y="84"/>
                </a:lnTo>
                <a:lnTo>
                  <a:pt x="254" y="168"/>
                </a:lnTo>
                <a:lnTo>
                  <a:pt x="405" y="60"/>
                </a:lnTo>
                <a:lnTo>
                  <a:pt x="537" y="175"/>
                </a:lnTo>
                <a:lnTo>
                  <a:pt x="829" y="0"/>
                </a:lnTo>
                <a:lnTo>
                  <a:pt x="1047" y="194"/>
                </a:lnTo>
                <a:lnTo>
                  <a:pt x="1368" y="81"/>
                </a:lnTo>
                <a:lnTo>
                  <a:pt x="1344" y="347"/>
                </a:lnTo>
                <a:lnTo>
                  <a:pt x="0" y="225"/>
                </a:lnTo>
                <a:close/>
              </a:path>
            </a:pathLst>
          </a:custGeom>
          <a:solidFill>
            <a:srgbClr val="22BA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ïsļîḓê">
            <a:extLst>
              <a:ext uri="{FF2B5EF4-FFF2-40B4-BE49-F238E27FC236}">
                <a16:creationId xmlns:a16="http://schemas.microsoft.com/office/drawing/2014/main" id="{B1F2B467-39FE-4D2C-971A-01FC350E2611}"/>
              </a:ext>
            </a:extLst>
          </p:cNvPr>
          <p:cNvSpPr/>
          <p:nvPr/>
        </p:nvSpPr>
        <p:spPr bwMode="auto">
          <a:xfrm>
            <a:off x="1954280" y="1771600"/>
            <a:ext cx="805075" cy="141956"/>
          </a:xfrm>
          <a:custGeom>
            <a:avLst/>
            <a:gdLst>
              <a:gd name="T0" fmla="*/ 3 w 859"/>
              <a:gd name="T1" fmla="*/ 73 h 152"/>
              <a:gd name="T2" fmla="*/ 64 w 859"/>
              <a:gd name="T3" fmla="*/ 132 h 152"/>
              <a:gd name="T4" fmla="*/ 73 w 859"/>
              <a:gd name="T5" fmla="*/ 132 h 152"/>
              <a:gd name="T6" fmla="*/ 175 w 859"/>
              <a:gd name="T7" fmla="*/ 59 h 152"/>
              <a:gd name="T8" fmla="*/ 262 w 859"/>
              <a:gd name="T9" fmla="*/ 136 h 152"/>
              <a:gd name="T10" fmla="*/ 271 w 859"/>
              <a:gd name="T11" fmla="*/ 137 h 152"/>
              <a:gd name="T12" fmla="*/ 472 w 859"/>
              <a:gd name="T13" fmla="*/ 17 h 152"/>
              <a:gd name="T14" fmla="*/ 620 w 859"/>
              <a:gd name="T15" fmla="*/ 149 h 152"/>
              <a:gd name="T16" fmla="*/ 627 w 859"/>
              <a:gd name="T17" fmla="*/ 151 h 152"/>
              <a:gd name="T18" fmla="*/ 853 w 859"/>
              <a:gd name="T19" fmla="*/ 72 h 152"/>
              <a:gd name="T20" fmla="*/ 857 w 859"/>
              <a:gd name="T21" fmla="*/ 62 h 152"/>
              <a:gd name="T22" fmla="*/ 848 w 859"/>
              <a:gd name="T23" fmla="*/ 57 h 152"/>
              <a:gd name="T24" fmla="*/ 626 w 859"/>
              <a:gd name="T25" fmla="*/ 135 h 152"/>
              <a:gd name="T26" fmla="*/ 477 w 859"/>
              <a:gd name="T27" fmla="*/ 2 h 152"/>
              <a:gd name="T28" fmla="*/ 469 w 859"/>
              <a:gd name="T29" fmla="*/ 1 h 152"/>
              <a:gd name="T30" fmla="*/ 268 w 859"/>
              <a:gd name="T31" fmla="*/ 122 h 152"/>
              <a:gd name="T32" fmla="*/ 180 w 859"/>
              <a:gd name="T33" fmla="*/ 44 h 152"/>
              <a:gd name="T34" fmla="*/ 171 w 859"/>
              <a:gd name="T35" fmla="*/ 43 h 152"/>
              <a:gd name="T36" fmla="*/ 70 w 859"/>
              <a:gd name="T37" fmla="*/ 116 h 152"/>
              <a:gd name="T38" fmla="*/ 13 w 859"/>
              <a:gd name="T39" fmla="*/ 62 h 152"/>
              <a:gd name="T40" fmla="*/ 3 w 859"/>
              <a:gd name="T41" fmla="*/ 62 h 152"/>
              <a:gd name="T42" fmla="*/ 3 w 859"/>
              <a:gd name="T43" fmla="*/ 7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9" h="152">
                <a:moveTo>
                  <a:pt x="3" y="73"/>
                </a:moveTo>
                <a:cubicBezTo>
                  <a:pt x="64" y="132"/>
                  <a:pt x="64" y="132"/>
                  <a:pt x="64" y="132"/>
                </a:cubicBezTo>
                <a:cubicBezTo>
                  <a:pt x="66" y="134"/>
                  <a:pt x="70" y="134"/>
                  <a:pt x="73" y="132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262" y="136"/>
                  <a:pt x="262" y="136"/>
                  <a:pt x="262" y="136"/>
                </a:cubicBezTo>
                <a:cubicBezTo>
                  <a:pt x="265" y="139"/>
                  <a:pt x="268" y="139"/>
                  <a:pt x="271" y="137"/>
                </a:cubicBezTo>
                <a:cubicBezTo>
                  <a:pt x="472" y="17"/>
                  <a:pt x="472" y="17"/>
                  <a:pt x="472" y="17"/>
                </a:cubicBezTo>
                <a:cubicBezTo>
                  <a:pt x="620" y="149"/>
                  <a:pt x="620" y="149"/>
                  <a:pt x="620" y="149"/>
                </a:cubicBezTo>
                <a:cubicBezTo>
                  <a:pt x="622" y="151"/>
                  <a:pt x="625" y="152"/>
                  <a:pt x="627" y="151"/>
                </a:cubicBezTo>
                <a:cubicBezTo>
                  <a:pt x="853" y="72"/>
                  <a:pt x="853" y="72"/>
                  <a:pt x="853" y="72"/>
                </a:cubicBezTo>
                <a:cubicBezTo>
                  <a:pt x="857" y="70"/>
                  <a:pt x="859" y="66"/>
                  <a:pt x="857" y="62"/>
                </a:cubicBezTo>
                <a:cubicBezTo>
                  <a:pt x="856" y="58"/>
                  <a:pt x="852" y="56"/>
                  <a:pt x="848" y="57"/>
                </a:cubicBezTo>
                <a:cubicBezTo>
                  <a:pt x="626" y="135"/>
                  <a:pt x="626" y="135"/>
                  <a:pt x="626" y="135"/>
                </a:cubicBezTo>
                <a:cubicBezTo>
                  <a:pt x="477" y="2"/>
                  <a:pt x="477" y="2"/>
                  <a:pt x="477" y="2"/>
                </a:cubicBezTo>
                <a:cubicBezTo>
                  <a:pt x="475" y="0"/>
                  <a:pt x="471" y="0"/>
                  <a:pt x="469" y="1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78" y="42"/>
                  <a:pt x="174" y="41"/>
                  <a:pt x="171" y="43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13" y="62"/>
                  <a:pt x="13" y="62"/>
                  <a:pt x="13" y="62"/>
                </a:cubicBezTo>
                <a:cubicBezTo>
                  <a:pt x="10" y="59"/>
                  <a:pt x="5" y="59"/>
                  <a:pt x="3" y="62"/>
                </a:cubicBezTo>
                <a:cubicBezTo>
                  <a:pt x="0" y="65"/>
                  <a:pt x="0" y="70"/>
                  <a:pt x="3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ïṡľîďe">
            <a:extLst>
              <a:ext uri="{FF2B5EF4-FFF2-40B4-BE49-F238E27FC236}">
                <a16:creationId xmlns:a16="http://schemas.microsoft.com/office/drawing/2014/main" id="{044C46F4-6996-4AFC-8887-42479C1ADF6C}"/>
              </a:ext>
            </a:extLst>
          </p:cNvPr>
          <p:cNvSpPr/>
          <p:nvPr/>
        </p:nvSpPr>
        <p:spPr bwMode="auto">
          <a:xfrm>
            <a:off x="2781042" y="2734404"/>
            <a:ext cx="28917" cy="28917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0 h 31"/>
              <a:gd name="T4" fmla="*/ 1 w 31"/>
              <a:gd name="T5" fmla="*/ 14 h 31"/>
              <a:gd name="T6" fmla="*/ 17 w 31"/>
              <a:gd name="T7" fmla="*/ 0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0"/>
                </a:cubicBezTo>
                <a:cubicBezTo>
                  <a:pt x="25" y="1"/>
                  <a:pt x="31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ïŝḷiďé">
            <a:extLst>
              <a:ext uri="{FF2B5EF4-FFF2-40B4-BE49-F238E27FC236}">
                <a16:creationId xmlns:a16="http://schemas.microsoft.com/office/drawing/2014/main" id="{868B010F-50D3-4072-B1F6-0BDEC5F1BAB8}"/>
              </a:ext>
            </a:extLst>
          </p:cNvPr>
          <p:cNvSpPr/>
          <p:nvPr/>
        </p:nvSpPr>
        <p:spPr bwMode="auto">
          <a:xfrm>
            <a:off x="2776442" y="2729803"/>
            <a:ext cx="38118" cy="38118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21 w 41"/>
              <a:gd name="T23" fmla="*/ 11 h 41"/>
              <a:gd name="T24" fmla="*/ 30 w 41"/>
              <a:gd name="T25" fmla="*/ 20 h 41"/>
              <a:gd name="T26" fmla="*/ 30 w 41"/>
              <a:gd name="T27" fmla="*/ 21 h 41"/>
              <a:gd name="T28" fmla="*/ 30 w 41"/>
              <a:gd name="T29" fmla="*/ 21 h 41"/>
              <a:gd name="T30" fmla="*/ 36 w 41"/>
              <a:gd name="T31" fmla="*/ 22 h 41"/>
              <a:gd name="T32" fmla="*/ 41 w 41"/>
              <a:gd name="T33" fmla="*/ 22 h 41"/>
              <a:gd name="T34" fmla="*/ 41 w 41"/>
              <a:gd name="T35" fmla="*/ 20 h 41"/>
              <a:gd name="T36" fmla="*/ 22 w 41"/>
              <a:gd name="T37" fmla="*/ 0 h 41"/>
              <a:gd name="T38" fmla="*/ 22 w 41"/>
              <a:gd name="T39" fmla="*/ 0 h 41"/>
              <a:gd name="T40" fmla="*/ 21 w 41"/>
              <a:gd name="T41" fmla="*/ 0 h 41"/>
              <a:gd name="T42" fmla="*/ 0 w 41"/>
              <a:gd name="T43" fmla="*/ 19 h 41"/>
              <a:gd name="T44" fmla="*/ 0 w 41"/>
              <a:gd name="T45" fmla="*/ 19 h 41"/>
              <a:gd name="T46" fmla="*/ 0 w 41"/>
              <a:gd name="T47" fmla="*/ 20 h 41"/>
              <a:gd name="T48" fmla="*/ 19 w 41"/>
              <a:gd name="T49" fmla="*/ 41 h 41"/>
              <a:gd name="T50" fmla="*/ 19 w 41"/>
              <a:gd name="T51" fmla="*/ 41 h 41"/>
              <a:gd name="T52" fmla="*/ 21 w 41"/>
              <a:gd name="T53" fmla="*/ 41 h 41"/>
              <a:gd name="T54" fmla="*/ 41 w 41"/>
              <a:gd name="T55" fmla="*/ 22 h 41"/>
              <a:gd name="T56" fmla="*/ 41 w 41"/>
              <a:gd name="T57" fmla="*/ 22 h 41"/>
              <a:gd name="T58" fmla="*/ 36 w 41"/>
              <a:gd name="T59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ïšľiďè">
            <a:extLst>
              <a:ext uri="{FF2B5EF4-FFF2-40B4-BE49-F238E27FC236}">
                <a16:creationId xmlns:a16="http://schemas.microsoft.com/office/drawing/2014/main" id="{B1D0D593-D10A-4073-8039-19042CB941A2}"/>
              </a:ext>
            </a:extLst>
          </p:cNvPr>
          <p:cNvSpPr/>
          <p:nvPr/>
        </p:nvSpPr>
        <p:spPr bwMode="auto">
          <a:xfrm>
            <a:off x="2928913" y="2493210"/>
            <a:ext cx="28917" cy="28917"/>
          </a:xfrm>
          <a:custGeom>
            <a:avLst/>
            <a:gdLst>
              <a:gd name="T0" fmla="*/ 30 w 31"/>
              <a:gd name="T1" fmla="*/ 16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6"/>
                </a:moveTo>
                <a:cubicBezTo>
                  <a:pt x="30" y="25"/>
                  <a:pt x="22" y="31"/>
                  <a:pt x="14" y="30"/>
                </a:cubicBezTo>
                <a:cubicBezTo>
                  <a:pt x="6" y="30"/>
                  <a:pt x="0" y="22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iṥḻíḋè">
            <a:extLst>
              <a:ext uri="{FF2B5EF4-FFF2-40B4-BE49-F238E27FC236}">
                <a16:creationId xmlns:a16="http://schemas.microsoft.com/office/drawing/2014/main" id="{C819F4DF-A7A8-42D7-B20D-0EDF357DB62B}"/>
              </a:ext>
            </a:extLst>
          </p:cNvPr>
          <p:cNvSpPr/>
          <p:nvPr/>
        </p:nvSpPr>
        <p:spPr bwMode="auto">
          <a:xfrm>
            <a:off x="2923655" y="2488609"/>
            <a:ext cx="39432" cy="38118"/>
          </a:xfrm>
          <a:custGeom>
            <a:avLst/>
            <a:gdLst>
              <a:gd name="T0" fmla="*/ 36 w 42"/>
              <a:gd name="T1" fmla="*/ 21 h 41"/>
              <a:gd name="T2" fmla="*/ 31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21 w 42"/>
              <a:gd name="T15" fmla="*/ 11 h 41"/>
              <a:gd name="T16" fmla="*/ 22 w 42"/>
              <a:gd name="T17" fmla="*/ 11 h 41"/>
              <a:gd name="T18" fmla="*/ 22 w 42"/>
              <a:gd name="T19" fmla="*/ 11 h 41"/>
              <a:gd name="T20" fmla="*/ 31 w 42"/>
              <a:gd name="T21" fmla="*/ 20 h 41"/>
              <a:gd name="T22" fmla="*/ 31 w 42"/>
              <a:gd name="T23" fmla="*/ 21 h 41"/>
              <a:gd name="T24" fmla="*/ 31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1 w 42"/>
              <a:gd name="T39" fmla="*/ 19 h 41"/>
              <a:gd name="T40" fmla="*/ 0 w 42"/>
              <a:gd name="T41" fmla="*/ 20 h 41"/>
              <a:gd name="T42" fmla="*/ 20 w 42"/>
              <a:gd name="T43" fmla="*/ 41 h 41"/>
              <a:gd name="T44" fmla="*/ 20 w 42"/>
              <a:gd name="T45" fmla="*/ 41 h 41"/>
              <a:gd name="T46" fmla="*/ 21 w 42"/>
              <a:gd name="T47" fmla="*/ 41 h 41"/>
              <a:gd name="T48" fmla="*/ 42 w 42"/>
              <a:gd name="T49" fmla="*/ 22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5"/>
                  <a:pt x="31" y="20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iṧliḍè">
            <a:extLst>
              <a:ext uri="{FF2B5EF4-FFF2-40B4-BE49-F238E27FC236}">
                <a16:creationId xmlns:a16="http://schemas.microsoft.com/office/drawing/2014/main" id="{325032C6-1CCF-4518-8D05-BA3E46475641}"/>
              </a:ext>
            </a:extLst>
          </p:cNvPr>
          <p:cNvSpPr/>
          <p:nvPr/>
        </p:nvSpPr>
        <p:spPr bwMode="auto">
          <a:xfrm>
            <a:off x="3042609" y="2634509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6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29" y="25"/>
                  <a:pt x="22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6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0" name="îṥľîḓé">
            <a:extLst>
              <a:ext uri="{FF2B5EF4-FFF2-40B4-BE49-F238E27FC236}">
                <a16:creationId xmlns:a16="http://schemas.microsoft.com/office/drawing/2014/main" id="{A81FFB66-CB75-4262-B400-A6856382A737}"/>
              </a:ext>
            </a:extLst>
          </p:cNvPr>
          <p:cNvSpPr/>
          <p:nvPr/>
        </p:nvSpPr>
        <p:spPr bwMode="auto">
          <a:xfrm>
            <a:off x="3036695" y="262990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20 w 42"/>
              <a:gd name="T11" fmla="*/ 30 h 41"/>
              <a:gd name="T12" fmla="*/ 12 w 42"/>
              <a:gd name="T13" fmla="*/ 20 h 41"/>
              <a:gd name="T14" fmla="*/ 12 w 42"/>
              <a:gd name="T15" fmla="*/ 20 h 41"/>
              <a:gd name="T16" fmla="*/ 12 w 42"/>
              <a:gd name="T17" fmla="*/ 20 h 41"/>
              <a:gd name="T18" fmla="*/ 21 w 42"/>
              <a:gd name="T19" fmla="*/ 11 h 41"/>
              <a:gd name="T20" fmla="*/ 22 w 42"/>
              <a:gd name="T21" fmla="*/ 11 h 41"/>
              <a:gd name="T22" fmla="*/ 22 w 42"/>
              <a:gd name="T23" fmla="*/ 11 h 41"/>
              <a:gd name="T24" fmla="*/ 31 w 42"/>
              <a:gd name="T25" fmla="*/ 20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1 w 42"/>
              <a:gd name="T41" fmla="*/ 19 h 41"/>
              <a:gd name="T42" fmla="*/ 1 w 42"/>
              <a:gd name="T43" fmla="*/ 19 h 41"/>
              <a:gd name="T44" fmla="*/ 0 w 42"/>
              <a:gd name="T45" fmla="*/ 20 h 41"/>
              <a:gd name="T46" fmla="*/ 20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36 w 42"/>
              <a:gd name="T55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6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1" y="16"/>
                  <a:pt x="31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1" name="ïṡľiḑè">
            <a:extLst>
              <a:ext uri="{FF2B5EF4-FFF2-40B4-BE49-F238E27FC236}">
                <a16:creationId xmlns:a16="http://schemas.microsoft.com/office/drawing/2014/main" id="{84C665E4-A48F-4D48-8CFD-24255595648F}"/>
              </a:ext>
            </a:extLst>
          </p:cNvPr>
          <p:cNvSpPr/>
          <p:nvPr/>
        </p:nvSpPr>
        <p:spPr bwMode="auto">
          <a:xfrm>
            <a:off x="3181279" y="2510954"/>
            <a:ext cx="30231" cy="29575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31 h 32"/>
              <a:gd name="T4" fmla="*/ 1 w 32"/>
              <a:gd name="T5" fmla="*/ 15 h 32"/>
              <a:gd name="T6" fmla="*/ 17 w 32"/>
              <a:gd name="T7" fmla="*/ 1 h 32"/>
              <a:gd name="T8" fmla="*/ 31 w 32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30" y="25"/>
                  <a:pt x="23" y="32"/>
                  <a:pt x="15" y="31"/>
                </a:cubicBezTo>
                <a:cubicBezTo>
                  <a:pt x="6" y="30"/>
                  <a:pt x="0" y="23"/>
                  <a:pt x="1" y="15"/>
                </a:cubicBezTo>
                <a:cubicBezTo>
                  <a:pt x="1" y="7"/>
                  <a:pt x="9" y="0"/>
                  <a:pt x="17" y="1"/>
                </a:cubicBezTo>
                <a:cubicBezTo>
                  <a:pt x="25" y="2"/>
                  <a:pt x="32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2" name="ïšļíḓè">
            <a:extLst>
              <a:ext uri="{FF2B5EF4-FFF2-40B4-BE49-F238E27FC236}">
                <a16:creationId xmlns:a16="http://schemas.microsoft.com/office/drawing/2014/main" id="{52E088FB-97CA-42DC-B7E7-F8671C9E2130}"/>
              </a:ext>
            </a:extLst>
          </p:cNvPr>
          <p:cNvSpPr/>
          <p:nvPr/>
        </p:nvSpPr>
        <p:spPr bwMode="auto">
          <a:xfrm>
            <a:off x="3176679" y="2506354"/>
            <a:ext cx="39432" cy="38775"/>
          </a:xfrm>
          <a:custGeom>
            <a:avLst/>
            <a:gdLst>
              <a:gd name="T0" fmla="*/ 36 w 42"/>
              <a:gd name="T1" fmla="*/ 22 h 42"/>
              <a:gd name="T2" fmla="*/ 30 w 42"/>
              <a:gd name="T3" fmla="*/ 22 h 42"/>
              <a:gd name="T4" fmla="*/ 21 w 42"/>
              <a:gd name="T5" fmla="*/ 30 h 42"/>
              <a:gd name="T6" fmla="*/ 20 w 42"/>
              <a:gd name="T7" fmla="*/ 30 h 42"/>
              <a:gd name="T8" fmla="*/ 20 w 42"/>
              <a:gd name="T9" fmla="*/ 30 h 42"/>
              <a:gd name="T10" fmla="*/ 11 w 42"/>
              <a:gd name="T11" fmla="*/ 21 h 42"/>
              <a:gd name="T12" fmla="*/ 11 w 42"/>
              <a:gd name="T13" fmla="*/ 20 h 42"/>
              <a:gd name="T14" fmla="*/ 11 w 42"/>
              <a:gd name="T15" fmla="*/ 20 h 42"/>
              <a:gd name="T16" fmla="*/ 21 w 42"/>
              <a:gd name="T17" fmla="*/ 12 h 42"/>
              <a:gd name="T18" fmla="*/ 22 w 42"/>
              <a:gd name="T19" fmla="*/ 12 h 42"/>
              <a:gd name="T20" fmla="*/ 22 w 42"/>
              <a:gd name="T21" fmla="*/ 12 h 42"/>
              <a:gd name="T22" fmla="*/ 30 w 42"/>
              <a:gd name="T23" fmla="*/ 21 h 42"/>
              <a:gd name="T24" fmla="*/ 30 w 42"/>
              <a:gd name="T25" fmla="*/ 22 h 42"/>
              <a:gd name="T26" fmla="*/ 30 w 42"/>
              <a:gd name="T27" fmla="*/ 22 h 42"/>
              <a:gd name="T28" fmla="*/ 36 w 42"/>
              <a:gd name="T29" fmla="*/ 22 h 42"/>
              <a:gd name="T30" fmla="*/ 42 w 42"/>
              <a:gd name="T31" fmla="*/ 23 h 42"/>
              <a:gd name="T32" fmla="*/ 42 w 42"/>
              <a:gd name="T33" fmla="*/ 21 h 42"/>
              <a:gd name="T34" fmla="*/ 22 w 42"/>
              <a:gd name="T35" fmla="*/ 0 h 42"/>
              <a:gd name="T36" fmla="*/ 22 w 42"/>
              <a:gd name="T37" fmla="*/ 0 h 42"/>
              <a:gd name="T38" fmla="*/ 21 w 42"/>
              <a:gd name="T39" fmla="*/ 0 h 42"/>
              <a:gd name="T40" fmla="*/ 0 w 42"/>
              <a:gd name="T41" fmla="*/ 19 h 42"/>
              <a:gd name="T42" fmla="*/ 0 w 42"/>
              <a:gd name="T43" fmla="*/ 19 h 42"/>
              <a:gd name="T44" fmla="*/ 0 w 42"/>
              <a:gd name="T45" fmla="*/ 21 h 42"/>
              <a:gd name="T46" fmla="*/ 19 w 42"/>
              <a:gd name="T47" fmla="*/ 42 h 42"/>
              <a:gd name="T48" fmla="*/ 19 w 42"/>
              <a:gd name="T49" fmla="*/ 42 h 42"/>
              <a:gd name="T50" fmla="*/ 21 w 42"/>
              <a:gd name="T51" fmla="*/ 42 h 42"/>
              <a:gd name="T52" fmla="*/ 42 w 42"/>
              <a:gd name="T53" fmla="*/ 23 h 42"/>
              <a:gd name="T54" fmla="*/ 42 w 42"/>
              <a:gd name="T55" fmla="*/ 23 h 42"/>
              <a:gd name="T56" fmla="*/ 36 w 42"/>
              <a:gd name="T57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2">
                <a:moveTo>
                  <a:pt x="36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0" y="27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6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2"/>
                  <a:pt x="21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1"/>
                  <a:pt x="42" y="21"/>
                </a:cubicBezTo>
                <a:cubicBezTo>
                  <a:pt x="42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2"/>
                  <a:pt x="8" y="41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0" y="42"/>
                  <a:pt x="21" y="42"/>
                </a:cubicBezTo>
                <a:cubicBezTo>
                  <a:pt x="32" y="42"/>
                  <a:pt x="41" y="3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3" name="íš1iḑè">
            <a:extLst>
              <a:ext uri="{FF2B5EF4-FFF2-40B4-BE49-F238E27FC236}">
                <a16:creationId xmlns:a16="http://schemas.microsoft.com/office/drawing/2014/main" id="{C82E77F5-171E-4DEC-9738-A5B0F417EB0D}"/>
              </a:ext>
            </a:extLst>
          </p:cNvPr>
          <p:cNvSpPr/>
          <p:nvPr/>
        </p:nvSpPr>
        <p:spPr bwMode="auto">
          <a:xfrm>
            <a:off x="3260144" y="2612164"/>
            <a:ext cx="28917" cy="28917"/>
          </a:xfrm>
          <a:custGeom>
            <a:avLst/>
            <a:gdLst>
              <a:gd name="T0" fmla="*/ 30 w 31"/>
              <a:gd name="T1" fmla="*/ 17 h 31"/>
              <a:gd name="T2" fmla="*/ 14 w 31"/>
              <a:gd name="T3" fmla="*/ 30 h 31"/>
              <a:gd name="T4" fmla="*/ 0 w 31"/>
              <a:gd name="T5" fmla="*/ 14 h 31"/>
              <a:gd name="T6" fmla="*/ 17 w 31"/>
              <a:gd name="T7" fmla="*/ 0 h 31"/>
              <a:gd name="T8" fmla="*/ 30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17"/>
                </a:moveTo>
                <a:cubicBezTo>
                  <a:pt x="30" y="25"/>
                  <a:pt x="23" y="31"/>
                  <a:pt x="14" y="30"/>
                </a:cubicBezTo>
                <a:cubicBezTo>
                  <a:pt x="6" y="30"/>
                  <a:pt x="0" y="23"/>
                  <a:pt x="0" y="14"/>
                </a:cubicBezTo>
                <a:cubicBezTo>
                  <a:pt x="1" y="6"/>
                  <a:pt x="8" y="0"/>
                  <a:pt x="17" y="0"/>
                </a:cubicBezTo>
                <a:cubicBezTo>
                  <a:pt x="25" y="1"/>
                  <a:pt x="31" y="8"/>
                  <a:pt x="30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4" name="iṥ1iḑe">
            <a:extLst>
              <a:ext uri="{FF2B5EF4-FFF2-40B4-BE49-F238E27FC236}">
                <a16:creationId xmlns:a16="http://schemas.microsoft.com/office/drawing/2014/main" id="{DBE461E6-2C0A-4ABE-916F-DA148608FDD9}"/>
              </a:ext>
            </a:extLst>
          </p:cNvPr>
          <p:cNvSpPr/>
          <p:nvPr/>
        </p:nvSpPr>
        <p:spPr bwMode="auto">
          <a:xfrm>
            <a:off x="3255543" y="2606906"/>
            <a:ext cx="38118" cy="38775"/>
          </a:xfrm>
          <a:custGeom>
            <a:avLst/>
            <a:gdLst>
              <a:gd name="T0" fmla="*/ 35 w 41"/>
              <a:gd name="T1" fmla="*/ 22 h 41"/>
              <a:gd name="T2" fmla="*/ 30 w 41"/>
              <a:gd name="T3" fmla="*/ 21 h 41"/>
              <a:gd name="T4" fmla="*/ 20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0 h 41"/>
              <a:gd name="T12" fmla="*/ 11 w 41"/>
              <a:gd name="T13" fmla="*/ 20 h 41"/>
              <a:gd name="T14" fmla="*/ 11 w 41"/>
              <a:gd name="T15" fmla="*/ 20 h 41"/>
              <a:gd name="T16" fmla="*/ 20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0 h 41"/>
              <a:gd name="T24" fmla="*/ 30 w 41"/>
              <a:gd name="T25" fmla="*/ 21 h 41"/>
              <a:gd name="T26" fmla="*/ 30 w 41"/>
              <a:gd name="T27" fmla="*/ 21 h 41"/>
              <a:gd name="T28" fmla="*/ 35 w 41"/>
              <a:gd name="T29" fmla="*/ 22 h 41"/>
              <a:gd name="T30" fmla="*/ 41 w 41"/>
              <a:gd name="T31" fmla="*/ 22 h 41"/>
              <a:gd name="T32" fmla="*/ 41 w 41"/>
              <a:gd name="T33" fmla="*/ 20 h 41"/>
              <a:gd name="T34" fmla="*/ 22 w 41"/>
              <a:gd name="T35" fmla="*/ 0 h 41"/>
              <a:gd name="T36" fmla="*/ 22 w 41"/>
              <a:gd name="T37" fmla="*/ 0 h 41"/>
              <a:gd name="T38" fmla="*/ 20 w 41"/>
              <a:gd name="T39" fmla="*/ 0 h 41"/>
              <a:gd name="T40" fmla="*/ 0 w 41"/>
              <a:gd name="T41" fmla="*/ 19 h 41"/>
              <a:gd name="T42" fmla="*/ 0 w 41"/>
              <a:gd name="T43" fmla="*/ 19 h 41"/>
              <a:gd name="T44" fmla="*/ 0 w 41"/>
              <a:gd name="T45" fmla="*/ 20 h 41"/>
              <a:gd name="T46" fmla="*/ 19 w 41"/>
              <a:gd name="T47" fmla="*/ 41 h 41"/>
              <a:gd name="T48" fmla="*/ 19 w 41"/>
              <a:gd name="T49" fmla="*/ 41 h 41"/>
              <a:gd name="T50" fmla="*/ 20 w 41"/>
              <a:gd name="T51" fmla="*/ 41 h 41"/>
              <a:gd name="T52" fmla="*/ 41 w 41"/>
              <a:gd name="T53" fmla="*/ 22 h 41"/>
              <a:gd name="T54" fmla="*/ 41 w 41"/>
              <a:gd name="T55" fmla="*/ 22 h 41"/>
              <a:gd name="T56" fmla="*/ 35 w 41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" h="41">
                <a:moveTo>
                  <a:pt x="35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29" y="26"/>
                  <a:pt x="25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1" y="25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5"/>
                  <a:pt x="16" y="11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5" y="22"/>
                  <a:pt x="35" y="22"/>
                  <a:pt x="35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0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1"/>
                  <a:pt x="20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35" y="22"/>
                  <a:pt x="35" y="22"/>
                  <a:pt x="35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5" name="ïṣlíḑè">
            <a:extLst>
              <a:ext uri="{FF2B5EF4-FFF2-40B4-BE49-F238E27FC236}">
                <a16:creationId xmlns:a16="http://schemas.microsoft.com/office/drawing/2014/main" id="{3FA2397E-3FC7-4EC2-8B06-7B918EF958E4}"/>
              </a:ext>
            </a:extLst>
          </p:cNvPr>
          <p:cNvSpPr/>
          <p:nvPr/>
        </p:nvSpPr>
        <p:spPr bwMode="auto">
          <a:xfrm>
            <a:off x="3379098" y="2472179"/>
            <a:ext cx="28917" cy="29575"/>
          </a:xfrm>
          <a:custGeom>
            <a:avLst/>
            <a:gdLst>
              <a:gd name="T0" fmla="*/ 31 w 31"/>
              <a:gd name="T1" fmla="*/ 17 h 31"/>
              <a:gd name="T2" fmla="*/ 15 w 31"/>
              <a:gd name="T3" fmla="*/ 31 h 31"/>
              <a:gd name="T4" fmla="*/ 1 w 31"/>
              <a:gd name="T5" fmla="*/ 14 h 31"/>
              <a:gd name="T6" fmla="*/ 17 w 31"/>
              <a:gd name="T7" fmla="*/ 1 h 31"/>
              <a:gd name="T8" fmla="*/ 31 w 3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1" y="17"/>
                </a:moveTo>
                <a:cubicBezTo>
                  <a:pt x="30" y="25"/>
                  <a:pt x="23" y="31"/>
                  <a:pt x="15" y="31"/>
                </a:cubicBezTo>
                <a:cubicBezTo>
                  <a:pt x="6" y="30"/>
                  <a:pt x="0" y="23"/>
                  <a:pt x="1" y="14"/>
                </a:cubicBezTo>
                <a:cubicBezTo>
                  <a:pt x="1" y="6"/>
                  <a:pt x="9" y="0"/>
                  <a:pt x="17" y="1"/>
                </a:cubicBezTo>
                <a:cubicBezTo>
                  <a:pt x="25" y="1"/>
                  <a:pt x="31" y="9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6" name="is1îdé">
            <a:extLst>
              <a:ext uri="{FF2B5EF4-FFF2-40B4-BE49-F238E27FC236}">
                <a16:creationId xmlns:a16="http://schemas.microsoft.com/office/drawing/2014/main" id="{C973058C-1CE2-47BC-A671-95003B405F42}"/>
              </a:ext>
            </a:extLst>
          </p:cNvPr>
          <p:cNvSpPr/>
          <p:nvPr/>
        </p:nvSpPr>
        <p:spPr bwMode="auto">
          <a:xfrm>
            <a:off x="3374497" y="2467579"/>
            <a:ext cx="38118" cy="38775"/>
          </a:xfrm>
          <a:custGeom>
            <a:avLst/>
            <a:gdLst>
              <a:gd name="T0" fmla="*/ 36 w 41"/>
              <a:gd name="T1" fmla="*/ 22 h 41"/>
              <a:gd name="T2" fmla="*/ 30 w 41"/>
              <a:gd name="T3" fmla="*/ 21 h 41"/>
              <a:gd name="T4" fmla="*/ 21 w 41"/>
              <a:gd name="T5" fmla="*/ 30 h 41"/>
              <a:gd name="T6" fmla="*/ 20 w 41"/>
              <a:gd name="T7" fmla="*/ 30 h 41"/>
              <a:gd name="T8" fmla="*/ 20 w 41"/>
              <a:gd name="T9" fmla="*/ 30 h 41"/>
              <a:gd name="T10" fmla="*/ 11 w 41"/>
              <a:gd name="T11" fmla="*/ 21 h 41"/>
              <a:gd name="T12" fmla="*/ 11 w 41"/>
              <a:gd name="T13" fmla="*/ 20 h 41"/>
              <a:gd name="T14" fmla="*/ 11 w 41"/>
              <a:gd name="T15" fmla="*/ 20 h 41"/>
              <a:gd name="T16" fmla="*/ 21 w 41"/>
              <a:gd name="T17" fmla="*/ 11 h 41"/>
              <a:gd name="T18" fmla="*/ 21 w 41"/>
              <a:gd name="T19" fmla="*/ 11 h 41"/>
              <a:gd name="T20" fmla="*/ 21 w 41"/>
              <a:gd name="T21" fmla="*/ 11 h 41"/>
              <a:gd name="T22" fmla="*/ 30 w 41"/>
              <a:gd name="T23" fmla="*/ 21 h 41"/>
              <a:gd name="T24" fmla="*/ 30 w 41"/>
              <a:gd name="T25" fmla="*/ 21 h 41"/>
              <a:gd name="T26" fmla="*/ 36 w 41"/>
              <a:gd name="T27" fmla="*/ 22 h 41"/>
              <a:gd name="T28" fmla="*/ 41 w 41"/>
              <a:gd name="T29" fmla="*/ 22 h 41"/>
              <a:gd name="T30" fmla="*/ 41 w 41"/>
              <a:gd name="T31" fmla="*/ 21 h 41"/>
              <a:gd name="T32" fmla="*/ 22 w 41"/>
              <a:gd name="T33" fmla="*/ 0 h 41"/>
              <a:gd name="T34" fmla="*/ 22 w 41"/>
              <a:gd name="T35" fmla="*/ 0 h 41"/>
              <a:gd name="T36" fmla="*/ 21 w 41"/>
              <a:gd name="T37" fmla="*/ 0 h 41"/>
              <a:gd name="T38" fmla="*/ 0 w 41"/>
              <a:gd name="T39" fmla="*/ 19 h 41"/>
              <a:gd name="T40" fmla="*/ 0 w 41"/>
              <a:gd name="T41" fmla="*/ 19 h 41"/>
              <a:gd name="T42" fmla="*/ 0 w 41"/>
              <a:gd name="T43" fmla="*/ 21 h 41"/>
              <a:gd name="T44" fmla="*/ 19 w 41"/>
              <a:gd name="T45" fmla="*/ 41 h 41"/>
              <a:gd name="T46" fmla="*/ 19 w 41"/>
              <a:gd name="T47" fmla="*/ 41 h 41"/>
              <a:gd name="T48" fmla="*/ 21 w 41"/>
              <a:gd name="T49" fmla="*/ 41 h 41"/>
              <a:gd name="T50" fmla="*/ 41 w 41"/>
              <a:gd name="T51" fmla="*/ 22 h 41"/>
              <a:gd name="T52" fmla="*/ 36 w 41"/>
              <a:gd name="T5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0"/>
                  <a:pt x="11" y="25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6" y="12"/>
                  <a:pt x="30" y="16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1"/>
                  <a:pt x="41" y="21"/>
                </a:cubicBezTo>
                <a:cubicBezTo>
                  <a:pt x="41" y="10"/>
                  <a:pt x="3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31"/>
                  <a:pt x="8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1" y="41"/>
                  <a:pt x="40" y="33"/>
                  <a:pt x="41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7" name="işḻîḍè">
            <a:extLst>
              <a:ext uri="{FF2B5EF4-FFF2-40B4-BE49-F238E27FC236}">
                <a16:creationId xmlns:a16="http://schemas.microsoft.com/office/drawing/2014/main" id="{621DFCC9-B086-479A-A4B3-3144AA5565B2}"/>
              </a:ext>
            </a:extLst>
          </p:cNvPr>
          <p:cNvSpPr/>
          <p:nvPr/>
        </p:nvSpPr>
        <p:spPr bwMode="auto">
          <a:xfrm>
            <a:off x="3478336" y="2561559"/>
            <a:ext cx="30231" cy="28917"/>
          </a:xfrm>
          <a:custGeom>
            <a:avLst/>
            <a:gdLst>
              <a:gd name="T0" fmla="*/ 31 w 32"/>
              <a:gd name="T1" fmla="*/ 17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7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3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7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8" name="ïṧ1ïďé">
            <a:extLst>
              <a:ext uri="{FF2B5EF4-FFF2-40B4-BE49-F238E27FC236}">
                <a16:creationId xmlns:a16="http://schemas.microsoft.com/office/drawing/2014/main" id="{FC3C6AB3-9D49-48C0-82A6-B6B077121493}"/>
              </a:ext>
            </a:extLst>
          </p:cNvPr>
          <p:cNvSpPr/>
          <p:nvPr/>
        </p:nvSpPr>
        <p:spPr bwMode="auto">
          <a:xfrm>
            <a:off x="3473735" y="2556959"/>
            <a:ext cx="39432" cy="38118"/>
          </a:xfrm>
          <a:custGeom>
            <a:avLst/>
            <a:gdLst>
              <a:gd name="T0" fmla="*/ 36 w 42"/>
              <a:gd name="T1" fmla="*/ 22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0 w 42"/>
              <a:gd name="T27" fmla="*/ 21 h 41"/>
              <a:gd name="T28" fmla="*/ 36 w 42"/>
              <a:gd name="T29" fmla="*/ 22 h 41"/>
              <a:gd name="T30" fmla="*/ 42 w 42"/>
              <a:gd name="T31" fmla="*/ 22 h 41"/>
              <a:gd name="T32" fmla="*/ 42 w 42"/>
              <a:gd name="T33" fmla="*/ 20 h 41"/>
              <a:gd name="T34" fmla="*/ 23 w 42"/>
              <a:gd name="T35" fmla="*/ 0 h 41"/>
              <a:gd name="T36" fmla="*/ 23 w 42"/>
              <a:gd name="T37" fmla="*/ 0 h 41"/>
              <a:gd name="T38" fmla="*/ 21 w 42"/>
              <a:gd name="T39" fmla="*/ 0 h 41"/>
              <a:gd name="T40" fmla="*/ 0 w 42"/>
              <a:gd name="T41" fmla="*/ 19 h 41"/>
              <a:gd name="T42" fmla="*/ 0 w 42"/>
              <a:gd name="T43" fmla="*/ 19 h 41"/>
              <a:gd name="T44" fmla="*/ 0 w 42"/>
              <a:gd name="T45" fmla="*/ 20 h 41"/>
              <a:gd name="T46" fmla="*/ 19 w 42"/>
              <a:gd name="T47" fmla="*/ 41 h 41"/>
              <a:gd name="T48" fmla="*/ 20 w 42"/>
              <a:gd name="T49" fmla="*/ 41 h 41"/>
              <a:gd name="T50" fmla="*/ 21 w 42"/>
              <a:gd name="T51" fmla="*/ 41 h 41"/>
              <a:gd name="T52" fmla="*/ 42 w 42"/>
              <a:gd name="T53" fmla="*/ 22 h 41"/>
              <a:gd name="T54" fmla="*/ 42 w 42"/>
              <a:gd name="T55" fmla="*/ 22 h 41"/>
              <a:gd name="T56" fmla="*/ 36 w 42"/>
              <a:gd name="T5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1">
                <a:moveTo>
                  <a:pt x="36" y="22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6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10"/>
                  <a:pt x="34" y="1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1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36" y="22"/>
                  <a:pt x="36" y="22"/>
                  <a:pt x="36" y="22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9" name="íṩ1iḑe">
            <a:extLst>
              <a:ext uri="{FF2B5EF4-FFF2-40B4-BE49-F238E27FC236}">
                <a16:creationId xmlns:a16="http://schemas.microsoft.com/office/drawing/2014/main" id="{17F9D034-523A-40C1-8B26-8D232D4967D0}"/>
              </a:ext>
            </a:extLst>
          </p:cNvPr>
          <p:cNvSpPr/>
          <p:nvPr/>
        </p:nvSpPr>
        <p:spPr bwMode="auto">
          <a:xfrm>
            <a:off x="3576916" y="2542500"/>
            <a:ext cx="30231" cy="28917"/>
          </a:xfrm>
          <a:custGeom>
            <a:avLst/>
            <a:gdLst>
              <a:gd name="T0" fmla="*/ 31 w 32"/>
              <a:gd name="T1" fmla="*/ 16 h 31"/>
              <a:gd name="T2" fmla="*/ 15 w 32"/>
              <a:gd name="T3" fmla="*/ 30 h 31"/>
              <a:gd name="T4" fmla="*/ 1 w 32"/>
              <a:gd name="T5" fmla="*/ 14 h 31"/>
              <a:gd name="T6" fmla="*/ 17 w 32"/>
              <a:gd name="T7" fmla="*/ 0 h 31"/>
              <a:gd name="T8" fmla="*/ 31 w 32"/>
              <a:gd name="T9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31" y="16"/>
                </a:moveTo>
                <a:cubicBezTo>
                  <a:pt x="30" y="25"/>
                  <a:pt x="23" y="31"/>
                  <a:pt x="15" y="30"/>
                </a:cubicBezTo>
                <a:cubicBezTo>
                  <a:pt x="7" y="30"/>
                  <a:pt x="0" y="22"/>
                  <a:pt x="1" y="14"/>
                </a:cubicBezTo>
                <a:cubicBezTo>
                  <a:pt x="2" y="6"/>
                  <a:pt x="9" y="0"/>
                  <a:pt x="17" y="0"/>
                </a:cubicBezTo>
                <a:cubicBezTo>
                  <a:pt x="25" y="1"/>
                  <a:pt x="32" y="8"/>
                  <a:pt x="31" y="16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0" name="îṧḻíḋê">
            <a:extLst>
              <a:ext uri="{FF2B5EF4-FFF2-40B4-BE49-F238E27FC236}">
                <a16:creationId xmlns:a16="http://schemas.microsoft.com/office/drawing/2014/main" id="{28CBE008-E1EC-4D10-B658-2B89911F90C7}"/>
              </a:ext>
            </a:extLst>
          </p:cNvPr>
          <p:cNvSpPr/>
          <p:nvPr/>
        </p:nvSpPr>
        <p:spPr bwMode="auto">
          <a:xfrm>
            <a:off x="3572316" y="2537900"/>
            <a:ext cx="39432" cy="38118"/>
          </a:xfrm>
          <a:custGeom>
            <a:avLst/>
            <a:gdLst>
              <a:gd name="T0" fmla="*/ 36 w 42"/>
              <a:gd name="T1" fmla="*/ 21 h 41"/>
              <a:gd name="T2" fmla="*/ 30 w 42"/>
              <a:gd name="T3" fmla="*/ 21 h 41"/>
              <a:gd name="T4" fmla="*/ 21 w 42"/>
              <a:gd name="T5" fmla="*/ 30 h 41"/>
              <a:gd name="T6" fmla="*/ 20 w 42"/>
              <a:gd name="T7" fmla="*/ 30 h 41"/>
              <a:gd name="T8" fmla="*/ 20 w 42"/>
              <a:gd name="T9" fmla="*/ 30 h 41"/>
              <a:gd name="T10" fmla="*/ 12 w 42"/>
              <a:gd name="T11" fmla="*/ 20 h 41"/>
              <a:gd name="T12" fmla="*/ 12 w 42"/>
              <a:gd name="T13" fmla="*/ 20 h 41"/>
              <a:gd name="T14" fmla="*/ 12 w 42"/>
              <a:gd name="T15" fmla="*/ 20 h 41"/>
              <a:gd name="T16" fmla="*/ 21 w 42"/>
              <a:gd name="T17" fmla="*/ 11 h 41"/>
              <a:gd name="T18" fmla="*/ 22 w 42"/>
              <a:gd name="T19" fmla="*/ 11 h 41"/>
              <a:gd name="T20" fmla="*/ 22 w 42"/>
              <a:gd name="T21" fmla="*/ 11 h 41"/>
              <a:gd name="T22" fmla="*/ 30 w 42"/>
              <a:gd name="T23" fmla="*/ 20 h 41"/>
              <a:gd name="T24" fmla="*/ 30 w 42"/>
              <a:gd name="T25" fmla="*/ 21 h 41"/>
              <a:gd name="T26" fmla="*/ 36 w 42"/>
              <a:gd name="T27" fmla="*/ 21 h 41"/>
              <a:gd name="T28" fmla="*/ 42 w 42"/>
              <a:gd name="T29" fmla="*/ 22 h 41"/>
              <a:gd name="T30" fmla="*/ 42 w 42"/>
              <a:gd name="T31" fmla="*/ 20 h 41"/>
              <a:gd name="T32" fmla="*/ 23 w 42"/>
              <a:gd name="T33" fmla="*/ 0 h 41"/>
              <a:gd name="T34" fmla="*/ 23 w 42"/>
              <a:gd name="T35" fmla="*/ 0 h 41"/>
              <a:gd name="T36" fmla="*/ 21 w 42"/>
              <a:gd name="T37" fmla="*/ 0 h 41"/>
              <a:gd name="T38" fmla="*/ 0 w 42"/>
              <a:gd name="T39" fmla="*/ 19 h 41"/>
              <a:gd name="T40" fmla="*/ 0 w 42"/>
              <a:gd name="T41" fmla="*/ 19 h 41"/>
              <a:gd name="T42" fmla="*/ 0 w 42"/>
              <a:gd name="T43" fmla="*/ 20 h 41"/>
              <a:gd name="T44" fmla="*/ 19 w 42"/>
              <a:gd name="T45" fmla="*/ 41 h 41"/>
              <a:gd name="T46" fmla="*/ 19 w 42"/>
              <a:gd name="T47" fmla="*/ 41 h 41"/>
              <a:gd name="T48" fmla="*/ 21 w 42"/>
              <a:gd name="T49" fmla="*/ 41 h 41"/>
              <a:gd name="T50" fmla="*/ 42 w 42"/>
              <a:gd name="T51" fmla="*/ 22 h 41"/>
              <a:gd name="T52" fmla="*/ 36 w 42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41">
                <a:moveTo>
                  <a:pt x="36" y="21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6"/>
                  <a:pt x="26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29"/>
                  <a:pt x="12" y="25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5"/>
                  <a:pt x="16" y="11"/>
                  <a:pt x="21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7" y="11"/>
                  <a:pt x="30" y="15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1"/>
                  <a:pt x="42" y="21"/>
                  <a:pt x="42" y="20"/>
                </a:cubicBezTo>
                <a:cubicBezTo>
                  <a:pt x="42" y="9"/>
                  <a:pt x="3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10" y="0"/>
                  <a:pt x="1" y="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31"/>
                  <a:pt x="9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32" y="41"/>
                  <a:pt x="41" y="33"/>
                  <a:pt x="42" y="22"/>
                </a:cubicBezTo>
                <a:cubicBezTo>
                  <a:pt x="36" y="21"/>
                  <a:pt x="36" y="21"/>
                  <a:pt x="36" y="21"/>
                </a:cubicBezTo>
              </a:path>
            </a:pathLst>
          </a:custGeom>
          <a:solidFill>
            <a:srgbClr val="7A3C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1" name="iṥliḋé">
            <a:extLst>
              <a:ext uri="{FF2B5EF4-FFF2-40B4-BE49-F238E27FC236}">
                <a16:creationId xmlns:a16="http://schemas.microsoft.com/office/drawing/2014/main" id="{8C3FC2D0-6E90-4791-BD4A-70CFDBEC92D2}"/>
              </a:ext>
            </a:extLst>
          </p:cNvPr>
          <p:cNvSpPr/>
          <p:nvPr/>
        </p:nvSpPr>
        <p:spPr bwMode="auto">
          <a:xfrm>
            <a:off x="1766319" y="3218763"/>
            <a:ext cx="672320" cy="625658"/>
          </a:xfrm>
          <a:custGeom>
            <a:avLst/>
            <a:gdLst>
              <a:gd name="T0" fmla="*/ 0 w 717"/>
              <a:gd name="T1" fmla="*/ 0 h 669"/>
              <a:gd name="T2" fmla="*/ 86 w 717"/>
              <a:gd name="T3" fmla="*/ 604 h 669"/>
              <a:gd name="T4" fmla="*/ 160 w 717"/>
              <a:gd name="T5" fmla="*/ 669 h 669"/>
              <a:gd name="T6" fmla="*/ 171 w 717"/>
              <a:gd name="T7" fmla="*/ 669 h 669"/>
              <a:gd name="T8" fmla="*/ 714 w 717"/>
              <a:gd name="T9" fmla="*/ 592 h 669"/>
              <a:gd name="T10" fmla="*/ 717 w 717"/>
              <a:gd name="T11" fmla="*/ 577 h 669"/>
              <a:gd name="T12" fmla="*/ 618 w 717"/>
              <a:gd name="T13" fmla="*/ 605 h 669"/>
              <a:gd name="T14" fmla="*/ 611 w 717"/>
              <a:gd name="T15" fmla="*/ 582 h 669"/>
              <a:gd name="T16" fmla="*/ 708 w 717"/>
              <a:gd name="T17" fmla="*/ 556 h 669"/>
              <a:gd name="T18" fmla="*/ 398 w 717"/>
              <a:gd name="T19" fmla="*/ 594 h 669"/>
              <a:gd name="T20" fmla="*/ 399 w 717"/>
              <a:gd name="T21" fmla="*/ 591 h 669"/>
              <a:gd name="T22" fmla="*/ 337 w 717"/>
              <a:gd name="T23" fmla="*/ 599 h 669"/>
              <a:gd name="T24" fmla="*/ 335 w 717"/>
              <a:gd name="T25" fmla="*/ 600 h 669"/>
              <a:gd name="T26" fmla="*/ 335 w 717"/>
              <a:gd name="T27" fmla="*/ 600 h 669"/>
              <a:gd name="T28" fmla="*/ 335 w 717"/>
              <a:gd name="T29" fmla="*/ 600 h 669"/>
              <a:gd name="T30" fmla="*/ 315 w 717"/>
              <a:gd name="T31" fmla="*/ 605 h 669"/>
              <a:gd name="T32" fmla="*/ 314 w 717"/>
              <a:gd name="T33" fmla="*/ 602 h 669"/>
              <a:gd name="T34" fmla="*/ 281 w 717"/>
              <a:gd name="T35" fmla="*/ 607 h 669"/>
              <a:gd name="T36" fmla="*/ 283 w 717"/>
              <a:gd name="T37" fmla="*/ 614 h 669"/>
              <a:gd name="T38" fmla="*/ 263 w 717"/>
              <a:gd name="T39" fmla="*/ 620 h 669"/>
              <a:gd name="T40" fmla="*/ 260 w 717"/>
              <a:gd name="T41" fmla="*/ 610 h 669"/>
              <a:gd name="T42" fmla="*/ 263 w 717"/>
              <a:gd name="T43" fmla="*/ 620 h 669"/>
              <a:gd name="T44" fmla="*/ 243 w 717"/>
              <a:gd name="T45" fmla="*/ 625 h 669"/>
              <a:gd name="T46" fmla="*/ 239 w 717"/>
              <a:gd name="T47" fmla="*/ 612 h 669"/>
              <a:gd name="T48" fmla="*/ 205 w 717"/>
              <a:gd name="T49" fmla="*/ 617 h 669"/>
              <a:gd name="T50" fmla="*/ 193 w 717"/>
              <a:gd name="T51" fmla="*/ 618 h 669"/>
              <a:gd name="T52" fmla="*/ 136 w 717"/>
              <a:gd name="T53" fmla="*/ 596 h 669"/>
              <a:gd name="T54" fmla="*/ 106 w 717"/>
              <a:gd name="T55" fmla="*/ 541 h 669"/>
              <a:gd name="T56" fmla="*/ 35 w 717"/>
              <a:gd name="T57" fmla="*/ 3 h 669"/>
              <a:gd name="T58" fmla="*/ 0 w 717"/>
              <a:gd name="T59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7" h="669">
                <a:moveTo>
                  <a:pt x="0" y="0"/>
                </a:moveTo>
                <a:cubicBezTo>
                  <a:pt x="86" y="604"/>
                  <a:pt x="86" y="604"/>
                  <a:pt x="86" y="604"/>
                </a:cubicBezTo>
                <a:cubicBezTo>
                  <a:pt x="91" y="642"/>
                  <a:pt x="123" y="669"/>
                  <a:pt x="160" y="669"/>
                </a:cubicBezTo>
                <a:cubicBezTo>
                  <a:pt x="164" y="669"/>
                  <a:pt x="167" y="669"/>
                  <a:pt x="171" y="669"/>
                </a:cubicBezTo>
                <a:cubicBezTo>
                  <a:pt x="714" y="592"/>
                  <a:pt x="714" y="592"/>
                  <a:pt x="714" y="592"/>
                </a:cubicBezTo>
                <a:cubicBezTo>
                  <a:pt x="717" y="577"/>
                  <a:pt x="717" y="577"/>
                  <a:pt x="717" y="577"/>
                </a:cubicBezTo>
                <a:cubicBezTo>
                  <a:pt x="618" y="605"/>
                  <a:pt x="618" y="605"/>
                  <a:pt x="618" y="605"/>
                </a:cubicBezTo>
                <a:cubicBezTo>
                  <a:pt x="611" y="582"/>
                  <a:pt x="611" y="582"/>
                  <a:pt x="611" y="582"/>
                </a:cubicBezTo>
                <a:cubicBezTo>
                  <a:pt x="708" y="556"/>
                  <a:pt x="708" y="556"/>
                  <a:pt x="708" y="556"/>
                </a:cubicBezTo>
                <a:cubicBezTo>
                  <a:pt x="398" y="594"/>
                  <a:pt x="398" y="594"/>
                  <a:pt x="398" y="594"/>
                </a:cubicBezTo>
                <a:cubicBezTo>
                  <a:pt x="399" y="591"/>
                  <a:pt x="399" y="591"/>
                  <a:pt x="399" y="591"/>
                </a:cubicBezTo>
                <a:cubicBezTo>
                  <a:pt x="337" y="599"/>
                  <a:pt x="337" y="599"/>
                  <a:pt x="337" y="599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35" y="600"/>
                  <a:pt x="335" y="600"/>
                  <a:pt x="335" y="600"/>
                </a:cubicBezTo>
                <a:cubicBezTo>
                  <a:pt x="315" y="605"/>
                  <a:pt x="315" y="605"/>
                  <a:pt x="315" y="605"/>
                </a:cubicBezTo>
                <a:cubicBezTo>
                  <a:pt x="314" y="602"/>
                  <a:pt x="314" y="602"/>
                  <a:pt x="314" y="602"/>
                </a:cubicBezTo>
                <a:cubicBezTo>
                  <a:pt x="281" y="607"/>
                  <a:pt x="281" y="607"/>
                  <a:pt x="281" y="607"/>
                </a:cubicBezTo>
                <a:cubicBezTo>
                  <a:pt x="283" y="614"/>
                  <a:pt x="283" y="614"/>
                  <a:pt x="283" y="614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60" y="610"/>
                  <a:pt x="260" y="610"/>
                  <a:pt x="260" y="610"/>
                </a:cubicBezTo>
                <a:cubicBezTo>
                  <a:pt x="263" y="620"/>
                  <a:pt x="263" y="620"/>
                  <a:pt x="263" y="620"/>
                </a:cubicBezTo>
                <a:cubicBezTo>
                  <a:pt x="243" y="625"/>
                  <a:pt x="243" y="625"/>
                  <a:pt x="243" y="625"/>
                </a:cubicBezTo>
                <a:cubicBezTo>
                  <a:pt x="239" y="612"/>
                  <a:pt x="239" y="612"/>
                  <a:pt x="239" y="612"/>
                </a:cubicBezTo>
                <a:cubicBezTo>
                  <a:pt x="205" y="617"/>
                  <a:pt x="205" y="617"/>
                  <a:pt x="205" y="617"/>
                </a:cubicBezTo>
                <a:cubicBezTo>
                  <a:pt x="201" y="617"/>
                  <a:pt x="197" y="618"/>
                  <a:pt x="193" y="618"/>
                </a:cubicBezTo>
                <a:cubicBezTo>
                  <a:pt x="171" y="618"/>
                  <a:pt x="151" y="610"/>
                  <a:pt x="136" y="596"/>
                </a:cubicBezTo>
                <a:cubicBezTo>
                  <a:pt x="120" y="583"/>
                  <a:pt x="109" y="563"/>
                  <a:pt x="106" y="541"/>
                </a:cubicBezTo>
                <a:cubicBezTo>
                  <a:pt x="35" y="3"/>
                  <a:pt x="35" y="3"/>
                  <a:pt x="35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CA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2" name="iŝḷîdé">
            <a:extLst>
              <a:ext uri="{FF2B5EF4-FFF2-40B4-BE49-F238E27FC236}">
                <a16:creationId xmlns:a16="http://schemas.microsoft.com/office/drawing/2014/main" id="{CCF874E3-C86C-45B7-B4E5-619375CBED07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3" name="íṡ1îḋé">
            <a:extLst>
              <a:ext uri="{FF2B5EF4-FFF2-40B4-BE49-F238E27FC236}">
                <a16:creationId xmlns:a16="http://schemas.microsoft.com/office/drawing/2014/main" id="{2118EA94-6C05-4C21-8FF9-8AB64C09243B}"/>
              </a:ext>
            </a:extLst>
          </p:cNvPr>
          <p:cNvSpPr/>
          <p:nvPr/>
        </p:nvSpPr>
        <p:spPr bwMode="auto">
          <a:xfrm>
            <a:off x="2339401" y="3737297"/>
            <a:ext cx="103181" cy="47319"/>
          </a:xfrm>
          <a:custGeom>
            <a:avLst/>
            <a:gdLst>
              <a:gd name="T0" fmla="*/ 157 w 157"/>
              <a:gd name="T1" fmla="*/ 0 h 72"/>
              <a:gd name="T2" fmla="*/ 138 w 157"/>
              <a:gd name="T3" fmla="*/ 2 h 72"/>
              <a:gd name="T4" fmla="*/ 0 w 157"/>
              <a:gd name="T5" fmla="*/ 40 h 72"/>
              <a:gd name="T6" fmla="*/ 10 w 157"/>
              <a:gd name="T7" fmla="*/ 72 h 72"/>
              <a:gd name="T8" fmla="*/ 151 w 157"/>
              <a:gd name="T9" fmla="*/ 32 h 72"/>
              <a:gd name="T10" fmla="*/ 157 w 1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72">
                <a:moveTo>
                  <a:pt x="157" y="0"/>
                </a:moveTo>
                <a:lnTo>
                  <a:pt x="138" y="2"/>
                </a:lnTo>
                <a:lnTo>
                  <a:pt x="0" y="40"/>
                </a:lnTo>
                <a:lnTo>
                  <a:pt x="10" y="72"/>
                </a:lnTo>
                <a:lnTo>
                  <a:pt x="151" y="32"/>
                </a:lnTo>
                <a:lnTo>
                  <a:pt x="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4" name="ïşḷîde">
            <a:extLst>
              <a:ext uri="{FF2B5EF4-FFF2-40B4-BE49-F238E27FC236}">
                <a16:creationId xmlns:a16="http://schemas.microsoft.com/office/drawing/2014/main" id="{CF7700B8-481E-4E4E-9853-A57414B16CE7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5" name="íšľidè">
            <a:extLst>
              <a:ext uri="{FF2B5EF4-FFF2-40B4-BE49-F238E27FC236}">
                <a16:creationId xmlns:a16="http://schemas.microsoft.com/office/drawing/2014/main" id="{47530523-ACA8-4903-9D1E-657F8214AAA6}"/>
              </a:ext>
            </a:extLst>
          </p:cNvPr>
          <p:cNvSpPr/>
          <p:nvPr/>
        </p:nvSpPr>
        <p:spPr bwMode="auto">
          <a:xfrm>
            <a:off x="1990425" y="3789216"/>
            <a:ext cx="23002" cy="14459"/>
          </a:xfrm>
          <a:custGeom>
            <a:avLst/>
            <a:gdLst>
              <a:gd name="T0" fmla="*/ 30 w 35"/>
              <a:gd name="T1" fmla="*/ 0 h 22"/>
              <a:gd name="T2" fmla="*/ 0 w 35"/>
              <a:gd name="T3" fmla="*/ 3 h 22"/>
              <a:gd name="T4" fmla="*/ 6 w 35"/>
              <a:gd name="T5" fmla="*/ 22 h 22"/>
              <a:gd name="T6" fmla="*/ 35 w 35"/>
              <a:gd name="T7" fmla="*/ 15 h 22"/>
              <a:gd name="T8" fmla="*/ 30 w 3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2">
                <a:moveTo>
                  <a:pt x="30" y="0"/>
                </a:moveTo>
                <a:lnTo>
                  <a:pt x="0" y="3"/>
                </a:lnTo>
                <a:lnTo>
                  <a:pt x="6" y="22"/>
                </a:lnTo>
                <a:lnTo>
                  <a:pt x="35" y="15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6" name="îŝḷiḑê">
            <a:extLst>
              <a:ext uri="{FF2B5EF4-FFF2-40B4-BE49-F238E27FC236}">
                <a16:creationId xmlns:a16="http://schemas.microsoft.com/office/drawing/2014/main" id="{4BF797D4-F1FF-40B7-A24B-694925F33C54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7" name="iṣļîḑe">
            <a:extLst>
              <a:ext uri="{FF2B5EF4-FFF2-40B4-BE49-F238E27FC236}">
                <a16:creationId xmlns:a16="http://schemas.microsoft.com/office/drawing/2014/main" id="{09DEBB0B-FB3C-4A8B-BE0C-07CFBC341222}"/>
              </a:ext>
            </a:extLst>
          </p:cNvPr>
          <p:cNvSpPr/>
          <p:nvPr/>
        </p:nvSpPr>
        <p:spPr bwMode="auto">
          <a:xfrm>
            <a:off x="2010141" y="3786587"/>
            <a:ext cx="21688" cy="12487"/>
          </a:xfrm>
          <a:custGeom>
            <a:avLst/>
            <a:gdLst>
              <a:gd name="T0" fmla="*/ 30 w 33"/>
              <a:gd name="T1" fmla="*/ 0 h 19"/>
              <a:gd name="T2" fmla="*/ 0 w 33"/>
              <a:gd name="T3" fmla="*/ 4 h 19"/>
              <a:gd name="T4" fmla="*/ 5 w 33"/>
              <a:gd name="T5" fmla="*/ 19 h 19"/>
              <a:gd name="T6" fmla="*/ 33 w 33"/>
              <a:gd name="T7" fmla="*/ 10 h 19"/>
              <a:gd name="T8" fmla="*/ 30 w 33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9">
                <a:moveTo>
                  <a:pt x="30" y="0"/>
                </a:moveTo>
                <a:lnTo>
                  <a:pt x="0" y="4"/>
                </a:lnTo>
                <a:lnTo>
                  <a:pt x="5" y="19"/>
                </a:lnTo>
                <a:lnTo>
                  <a:pt x="33" y="1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8" name="ïŝľíďè">
            <a:extLst>
              <a:ext uri="{FF2B5EF4-FFF2-40B4-BE49-F238E27FC236}">
                <a16:creationId xmlns:a16="http://schemas.microsoft.com/office/drawing/2014/main" id="{A5682C97-9089-46AC-A6A3-76A80B25EF5B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35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9" name="iSļiḍe">
            <a:extLst>
              <a:ext uri="{FF2B5EF4-FFF2-40B4-BE49-F238E27FC236}">
                <a16:creationId xmlns:a16="http://schemas.microsoft.com/office/drawing/2014/main" id="{8A973062-30CF-449F-800A-A12D779BE9BF}"/>
              </a:ext>
            </a:extLst>
          </p:cNvPr>
          <p:cNvSpPr/>
          <p:nvPr/>
        </p:nvSpPr>
        <p:spPr bwMode="auto">
          <a:xfrm>
            <a:off x="2060747" y="3780015"/>
            <a:ext cx="19716" cy="4601"/>
          </a:xfrm>
          <a:custGeom>
            <a:avLst/>
            <a:gdLst>
              <a:gd name="T0" fmla="*/ 30 w 30"/>
              <a:gd name="T1" fmla="*/ 0 h 7"/>
              <a:gd name="T2" fmla="*/ 0 w 30"/>
              <a:gd name="T3" fmla="*/ 3 h 7"/>
              <a:gd name="T4" fmla="*/ 2 w 30"/>
              <a:gd name="T5" fmla="*/ 7 h 7"/>
              <a:gd name="T6" fmla="*/ 30 w 30"/>
              <a:gd name="T7" fmla="*/ 0 h 7"/>
              <a:gd name="T8" fmla="*/ 30 w 30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7">
                <a:moveTo>
                  <a:pt x="30" y="0"/>
                </a:moveTo>
                <a:lnTo>
                  <a:pt x="0" y="3"/>
                </a:lnTo>
                <a:lnTo>
                  <a:pt x="2" y="7"/>
                </a:lnTo>
                <a:lnTo>
                  <a:pt x="30" y="0"/>
                </a:lnTo>
                <a:lnTo>
                  <a:pt x="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0" name="iṩľiďè">
            <a:extLst>
              <a:ext uri="{FF2B5EF4-FFF2-40B4-BE49-F238E27FC236}">
                <a16:creationId xmlns:a16="http://schemas.microsoft.com/office/drawing/2014/main" id="{5E28E0B9-5018-458C-97F6-04C30C7E1B79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9B3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1" name="i$ḷíďè">
            <a:extLst>
              <a:ext uri="{FF2B5EF4-FFF2-40B4-BE49-F238E27FC236}">
                <a16:creationId xmlns:a16="http://schemas.microsoft.com/office/drawing/2014/main" id="{D92A985C-3E14-4B4D-AE28-761C429F375F}"/>
              </a:ext>
            </a:extLst>
          </p:cNvPr>
          <p:cNvSpPr/>
          <p:nvPr/>
        </p:nvSpPr>
        <p:spPr bwMode="auto">
          <a:xfrm>
            <a:off x="2080463" y="3779359"/>
            <a:ext cx="1972" cy="658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2" name="ï$ḻiḑé">
            <a:extLst>
              <a:ext uri="{FF2B5EF4-FFF2-40B4-BE49-F238E27FC236}">
                <a16:creationId xmlns:a16="http://schemas.microsoft.com/office/drawing/2014/main" id="{B9E63BC2-CEFC-4FDC-8060-9FCB617595D2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3" name="iṡľîḓè">
            <a:extLst>
              <a:ext uri="{FF2B5EF4-FFF2-40B4-BE49-F238E27FC236}">
                <a16:creationId xmlns:a16="http://schemas.microsoft.com/office/drawing/2014/main" id="{372964DF-7FC9-49C4-AA38-D6C50174DDB4}"/>
              </a:ext>
            </a:extLst>
          </p:cNvPr>
          <p:cNvSpPr/>
          <p:nvPr/>
        </p:nvSpPr>
        <p:spPr bwMode="auto">
          <a:xfrm>
            <a:off x="2436010" y="3729411"/>
            <a:ext cx="67692" cy="43376"/>
          </a:xfrm>
          <a:custGeom>
            <a:avLst/>
            <a:gdLst>
              <a:gd name="T0" fmla="*/ 103 w 103"/>
              <a:gd name="T1" fmla="*/ 0 h 66"/>
              <a:gd name="T2" fmla="*/ 37 w 103"/>
              <a:gd name="T3" fmla="*/ 9 h 66"/>
              <a:gd name="T4" fmla="*/ 44 w 103"/>
              <a:gd name="T5" fmla="*/ 34 h 66"/>
              <a:gd name="T6" fmla="*/ 4 w 103"/>
              <a:gd name="T7" fmla="*/ 44 h 66"/>
              <a:gd name="T8" fmla="*/ 0 w 103"/>
              <a:gd name="T9" fmla="*/ 66 h 66"/>
              <a:gd name="T10" fmla="*/ 94 w 103"/>
              <a:gd name="T11" fmla="*/ 52 h 66"/>
              <a:gd name="T12" fmla="*/ 103 w 103"/>
              <a:gd name="T13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6">
                <a:moveTo>
                  <a:pt x="103" y="0"/>
                </a:moveTo>
                <a:lnTo>
                  <a:pt x="37" y="9"/>
                </a:lnTo>
                <a:lnTo>
                  <a:pt x="44" y="34"/>
                </a:lnTo>
                <a:lnTo>
                  <a:pt x="4" y="44"/>
                </a:lnTo>
                <a:lnTo>
                  <a:pt x="0" y="66"/>
                </a:lnTo>
                <a:lnTo>
                  <a:pt x="94" y="52"/>
                </a:lnTo>
                <a:lnTo>
                  <a:pt x="1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4" name="îṧḻidê">
            <a:extLst>
              <a:ext uri="{FF2B5EF4-FFF2-40B4-BE49-F238E27FC236}">
                <a16:creationId xmlns:a16="http://schemas.microsoft.com/office/drawing/2014/main" id="{5497BCDC-D2C3-4948-90CE-E7AB1F9FB576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  <a:close/>
              </a:path>
            </a:pathLst>
          </a:custGeom>
          <a:solidFill>
            <a:srgbClr val="242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5" name="îṥľíďe">
            <a:extLst>
              <a:ext uri="{FF2B5EF4-FFF2-40B4-BE49-F238E27FC236}">
                <a16:creationId xmlns:a16="http://schemas.microsoft.com/office/drawing/2014/main" id="{A982CBFB-0281-4CA3-A6DB-923BB6E94FBB}"/>
              </a:ext>
            </a:extLst>
          </p:cNvPr>
          <p:cNvSpPr/>
          <p:nvPr/>
        </p:nvSpPr>
        <p:spPr bwMode="auto">
          <a:xfrm>
            <a:off x="2438638" y="3735326"/>
            <a:ext cx="26288" cy="23002"/>
          </a:xfrm>
          <a:custGeom>
            <a:avLst/>
            <a:gdLst>
              <a:gd name="T0" fmla="*/ 33 w 40"/>
              <a:gd name="T1" fmla="*/ 0 h 35"/>
              <a:gd name="T2" fmla="*/ 6 w 40"/>
              <a:gd name="T3" fmla="*/ 3 h 35"/>
              <a:gd name="T4" fmla="*/ 0 w 40"/>
              <a:gd name="T5" fmla="*/ 35 h 35"/>
              <a:gd name="T6" fmla="*/ 40 w 40"/>
              <a:gd name="T7" fmla="*/ 25 h 35"/>
              <a:gd name="T8" fmla="*/ 33 w 4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5">
                <a:moveTo>
                  <a:pt x="33" y="0"/>
                </a:moveTo>
                <a:lnTo>
                  <a:pt x="6" y="3"/>
                </a:lnTo>
                <a:lnTo>
                  <a:pt x="0" y="35"/>
                </a:lnTo>
                <a:lnTo>
                  <a:pt x="40" y="25"/>
                </a:lnTo>
                <a:lnTo>
                  <a:pt x="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6" name="íşḷiḑè">
            <a:extLst>
              <a:ext uri="{FF2B5EF4-FFF2-40B4-BE49-F238E27FC236}">
                <a16:creationId xmlns:a16="http://schemas.microsoft.com/office/drawing/2014/main" id="{29CC3819-3EC6-4A3D-A615-B7AA37D42AF1}"/>
              </a:ext>
            </a:extLst>
          </p:cNvPr>
          <p:cNvSpPr/>
          <p:nvPr/>
        </p:nvSpPr>
        <p:spPr bwMode="auto">
          <a:xfrm>
            <a:off x="2497787" y="3537507"/>
            <a:ext cx="1431390" cy="226078"/>
          </a:xfrm>
          <a:custGeom>
            <a:avLst/>
            <a:gdLst>
              <a:gd name="T0" fmla="*/ 287 w 1527"/>
              <a:gd name="T1" fmla="*/ 163 h 241"/>
              <a:gd name="T2" fmla="*/ 216 w 1527"/>
              <a:gd name="T3" fmla="*/ 172 h 241"/>
              <a:gd name="T4" fmla="*/ 215 w 1527"/>
              <a:gd name="T5" fmla="*/ 179 h 241"/>
              <a:gd name="T6" fmla="*/ 6 w 1527"/>
              <a:gd name="T7" fmla="*/ 205 h 241"/>
              <a:gd name="T8" fmla="*/ 0 w 1527"/>
              <a:gd name="T9" fmla="*/ 241 h 241"/>
              <a:gd name="T10" fmla="*/ 409 w 1527"/>
              <a:gd name="T11" fmla="*/ 184 h 241"/>
              <a:gd name="T12" fmla="*/ 287 w 1527"/>
              <a:gd name="T13" fmla="*/ 163 h 241"/>
              <a:gd name="T14" fmla="*/ 1129 w 1527"/>
              <a:gd name="T15" fmla="*/ 52 h 241"/>
              <a:gd name="T16" fmla="*/ 389 w 1527"/>
              <a:gd name="T17" fmla="*/ 149 h 241"/>
              <a:gd name="T18" fmla="*/ 509 w 1527"/>
              <a:gd name="T19" fmla="*/ 170 h 241"/>
              <a:gd name="T20" fmla="*/ 1225 w 1527"/>
              <a:gd name="T21" fmla="*/ 68 h 241"/>
              <a:gd name="T22" fmla="*/ 1129 w 1527"/>
              <a:gd name="T23" fmla="*/ 52 h 241"/>
              <a:gd name="T24" fmla="*/ 1325 w 1527"/>
              <a:gd name="T25" fmla="*/ 26 h 241"/>
              <a:gd name="T26" fmla="*/ 1197 w 1527"/>
              <a:gd name="T27" fmla="*/ 43 h 241"/>
              <a:gd name="T28" fmla="*/ 1291 w 1527"/>
              <a:gd name="T29" fmla="*/ 59 h 241"/>
              <a:gd name="T30" fmla="*/ 1415 w 1527"/>
              <a:gd name="T31" fmla="*/ 42 h 241"/>
              <a:gd name="T32" fmla="*/ 1325 w 1527"/>
              <a:gd name="T33" fmla="*/ 26 h 241"/>
              <a:gd name="T34" fmla="*/ 1520 w 1527"/>
              <a:gd name="T35" fmla="*/ 0 h 241"/>
              <a:gd name="T36" fmla="*/ 1393 w 1527"/>
              <a:gd name="T37" fmla="*/ 17 h 241"/>
              <a:gd name="T38" fmla="*/ 1480 w 1527"/>
              <a:gd name="T39" fmla="*/ 32 h 241"/>
              <a:gd name="T40" fmla="*/ 1527 w 1527"/>
              <a:gd name="T41" fmla="*/ 2 h 241"/>
              <a:gd name="T42" fmla="*/ 1520 w 1527"/>
              <a:gd name="T4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27" h="241">
                <a:moveTo>
                  <a:pt x="287" y="163"/>
                </a:moveTo>
                <a:cubicBezTo>
                  <a:pt x="216" y="172"/>
                  <a:pt x="216" y="172"/>
                  <a:pt x="216" y="172"/>
                </a:cubicBezTo>
                <a:cubicBezTo>
                  <a:pt x="215" y="179"/>
                  <a:pt x="215" y="179"/>
                  <a:pt x="215" y="179"/>
                </a:cubicBezTo>
                <a:cubicBezTo>
                  <a:pt x="6" y="205"/>
                  <a:pt x="6" y="205"/>
                  <a:pt x="6" y="205"/>
                </a:cubicBezTo>
                <a:cubicBezTo>
                  <a:pt x="0" y="241"/>
                  <a:pt x="0" y="241"/>
                  <a:pt x="0" y="241"/>
                </a:cubicBezTo>
                <a:cubicBezTo>
                  <a:pt x="409" y="184"/>
                  <a:pt x="409" y="184"/>
                  <a:pt x="409" y="184"/>
                </a:cubicBezTo>
                <a:cubicBezTo>
                  <a:pt x="287" y="163"/>
                  <a:pt x="287" y="163"/>
                  <a:pt x="287" y="163"/>
                </a:cubicBezTo>
                <a:moveTo>
                  <a:pt x="1129" y="52"/>
                </a:moveTo>
                <a:cubicBezTo>
                  <a:pt x="389" y="149"/>
                  <a:pt x="389" y="149"/>
                  <a:pt x="389" y="149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1225" y="68"/>
                  <a:pt x="1225" y="68"/>
                  <a:pt x="1225" y="68"/>
                </a:cubicBezTo>
                <a:cubicBezTo>
                  <a:pt x="1129" y="52"/>
                  <a:pt x="1129" y="52"/>
                  <a:pt x="1129" y="52"/>
                </a:cubicBezTo>
                <a:moveTo>
                  <a:pt x="1325" y="26"/>
                </a:moveTo>
                <a:cubicBezTo>
                  <a:pt x="1197" y="43"/>
                  <a:pt x="1197" y="43"/>
                  <a:pt x="1197" y="43"/>
                </a:cubicBezTo>
                <a:cubicBezTo>
                  <a:pt x="1291" y="59"/>
                  <a:pt x="1291" y="59"/>
                  <a:pt x="1291" y="59"/>
                </a:cubicBezTo>
                <a:cubicBezTo>
                  <a:pt x="1415" y="42"/>
                  <a:pt x="1415" y="42"/>
                  <a:pt x="1415" y="42"/>
                </a:cubicBezTo>
                <a:cubicBezTo>
                  <a:pt x="1325" y="26"/>
                  <a:pt x="1325" y="26"/>
                  <a:pt x="1325" y="26"/>
                </a:cubicBezTo>
                <a:moveTo>
                  <a:pt x="1520" y="0"/>
                </a:moveTo>
                <a:cubicBezTo>
                  <a:pt x="1393" y="17"/>
                  <a:pt x="1393" y="17"/>
                  <a:pt x="1393" y="17"/>
                </a:cubicBezTo>
                <a:cubicBezTo>
                  <a:pt x="1480" y="32"/>
                  <a:pt x="1480" y="32"/>
                  <a:pt x="1480" y="32"/>
                </a:cubicBezTo>
                <a:cubicBezTo>
                  <a:pt x="1500" y="28"/>
                  <a:pt x="1516" y="17"/>
                  <a:pt x="1527" y="2"/>
                </a:cubicBezTo>
                <a:cubicBezTo>
                  <a:pt x="1520" y="0"/>
                  <a:pt x="1520" y="0"/>
                  <a:pt x="1520" y="0"/>
                </a:cubicBezTo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7" name="îṡḻïḑé">
            <a:extLst>
              <a:ext uri="{FF2B5EF4-FFF2-40B4-BE49-F238E27FC236}">
                <a16:creationId xmlns:a16="http://schemas.microsoft.com/office/drawing/2014/main" id="{6FF76F24-DF9F-4C03-A12B-C584681F0809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  <a:close/>
              </a:path>
            </a:pathLst>
          </a:custGeom>
          <a:solidFill>
            <a:srgbClr val="393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8" name="íṧļïďe">
            <a:extLst>
              <a:ext uri="{FF2B5EF4-FFF2-40B4-BE49-F238E27FC236}">
                <a16:creationId xmlns:a16="http://schemas.microsoft.com/office/drawing/2014/main" id="{204BBB02-8F26-4DAF-B7FC-F152968364EB}"/>
              </a:ext>
            </a:extLst>
          </p:cNvPr>
          <p:cNvSpPr/>
          <p:nvPr/>
        </p:nvSpPr>
        <p:spPr bwMode="auto">
          <a:xfrm>
            <a:off x="2766584" y="3676834"/>
            <a:ext cx="208334" cy="32860"/>
          </a:xfrm>
          <a:custGeom>
            <a:avLst/>
            <a:gdLst>
              <a:gd name="T0" fmla="*/ 146 w 317"/>
              <a:gd name="T1" fmla="*/ 0 h 50"/>
              <a:gd name="T2" fmla="*/ 0 w 317"/>
              <a:gd name="T3" fmla="*/ 20 h 50"/>
              <a:gd name="T4" fmla="*/ 174 w 317"/>
              <a:gd name="T5" fmla="*/ 50 h 50"/>
              <a:gd name="T6" fmla="*/ 317 w 317"/>
              <a:gd name="T7" fmla="*/ 30 h 50"/>
              <a:gd name="T8" fmla="*/ 146 w 31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0">
                <a:moveTo>
                  <a:pt x="146" y="0"/>
                </a:moveTo>
                <a:lnTo>
                  <a:pt x="0" y="20"/>
                </a:lnTo>
                <a:lnTo>
                  <a:pt x="174" y="50"/>
                </a:lnTo>
                <a:lnTo>
                  <a:pt x="317" y="30"/>
                </a:lnTo>
                <a:lnTo>
                  <a:pt x="14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9" name="ïṣḷiḍe">
            <a:extLst>
              <a:ext uri="{FF2B5EF4-FFF2-40B4-BE49-F238E27FC236}">
                <a16:creationId xmlns:a16="http://schemas.microsoft.com/office/drawing/2014/main" id="{F20CC27B-3F1F-4A25-886D-E72514AC8226}"/>
              </a:ext>
            </a:extLst>
          </p:cNvPr>
          <p:cNvSpPr/>
          <p:nvPr/>
        </p:nvSpPr>
        <p:spPr bwMode="auto">
          <a:xfrm>
            <a:off x="3922606" y="3536850"/>
            <a:ext cx="8544" cy="2629"/>
          </a:xfrm>
          <a:custGeom>
            <a:avLst/>
            <a:gdLst>
              <a:gd name="T0" fmla="*/ 9 w 9"/>
              <a:gd name="T1" fmla="*/ 0 h 3"/>
              <a:gd name="T2" fmla="*/ 0 w 9"/>
              <a:gd name="T3" fmla="*/ 1 h 3"/>
              <a:gd name="T4" fmla="*/ 7 w 9"/>
              <a:gd name="T5" fmla="*/ 3 h 3"/>
              <a:gd name="T6" fmla="*/ 9 w 9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0"/>
                </a:moveTo>
                <a:cubicBezTo>
                  <a:pt x="0" y="1"/>
                  <a:pt x="0" y="1"/>
                  <a:pt x="0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1"/>
                  <a:pt x="9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0" name="íš1îḓè">
            <a:extLst>
              <a:ext uri="{FF2B5EF4-FFF2-40B4-BE49-F238E27FC236}">
                <a16:creationId xmlns:a16="http://schemas.microsoft.com/office/drawing/2014/main" id="{3E58F320-6B0B-4AA5-9786-78F7A8E4F90D}"/>
              </a:ext>
            </a:extLst>
          </p:cNvPr>
          <p:cNvSpPr/>
          <p:nvPr/>
        </p:nvSpPr>
        <p:spPr bwMode="auto">
          <a:xfrm>
            <a:off x="3739902" y="3553280"/>
            <a:ext cx="145242" cy="23659"/>
          </a:xfrm>
          <a:custGeom>
            <a:avLst/>
            <a:gdLst>
              <a:gd name="T0" fmla="*/ 68 w 155"/>
              <a:gd name="T1" fmla="*/ 0 h 25"/>
              <a:gd name="T2" fmla="*/ 0 w 155"/>
              <a:gd name="T3" fmla="*/ 9 h 25"/>
              <a:gd name="T4" fmla="*/ 90 w 155"/>
              <a:gd name="T5" fmla="*/ 25 h 25"/>
              <a:gd name="T6" fmla="*/ 151 w 155"/>
              <a:gd name="T7" fmla="*/ 16 h 25"/>
              <a:gd name="T8" fmla="*/ 155 w 155"/>
              <a:gd name="T9" fmla="*/ 15 h 25"/>
              <a:gd name="T10" fmla="*/ 68 w 155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5">
                <a:moveTo>
                  <a:pt x="68" y="0"/>
                </a:moveTo>
                <a:cubicBezTo>
                  <a:pt x="0" y="9"/>
                  <a:pt x="0" y="9"/>
                  <a:pt x="0" y="9"/>
                </a:cubicBezTo>
                <a:cubicBezTo>
                  <a:pt x="90" y="25"/>
                  <a:pt x="90" y="25"/>
                  <a:pt x="90" y="25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52" y="16"/>
                  <a:pt x="154" y="16"/>
                  <a:pt x="155" y="15"/>
                </a:cubicBezTo>
                <a:cubicBezTo>
                  <a:pt x="68" y="0"/>
                  <a:pt x="68" y="0"/>
                  <a:pt x="68" y="0"/>
                </a:cubicBezTo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1" name="iṡlïḓé">
            <a:extLst>
              <a:ext uri="{FF2B5EF4-FFF2-40B4-BE49-F238E27FC236}">
                <a16:creationId xmlns:a16="http://schemas.microsoft.com/office/drawing/2014/main" id="{DFED5D4B-CC4B-4A6E-8E4D-EBB5386AF822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2" name="ïsḷidè">
            <a:extLst>
              <a:ext uri="{FF2B5EF4-FFF2-40B4-BE49-F238E27FC236}">
                <a16:creationId xmlns:a16="http://schemas.microsoft.com/office/drawing/2014/main" id="{8CCF5340-F88A-439B-90C0-88CBB6BD2DCC}"/>
              </a:ext>
            </a:extLst>
          </p:cNvPr>
          <p:cNvSpPr/>
          <p:nvPr/>
        </p:nvSpPr>
        <p:spPr bwMode="auto">
          <a:xfrm>
            <a:off x="3556543" y="3578254"/>
            <a:ext cx="151814" cy="23002"/>
          </a:xfrm>
          <a:custGeom>
            <a:avLst/>
            <a:gdLst>
              <a:gd name="T0" fmla="*/ 97 w 231"/>
              <a:gd name="T1" fmla="*/ 0 h 35"/>
              <a:gd name="T2" fmla="*/ 0 w 231"/>
              <a:gd name="T3" fmla="*/ 12 h 35"/>
              <a:gd name="T4" fmla="*/ 136 w 231"/>
              <a:gd name="T5" fmla="*/ 35 h 35"/>
              <a:gd name="T6" fmla="*/ 231 w 231"/>
              <a:gd name="T7" fmla="*/ 22 h 35"/>
              <a:gd name="T8" fmla="*/ 97 w 23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35">
                <a:moveTo>
                  <a:pt x="97" y="0"/>
                </a:moveTo>
                <a:lnTo>
                  <a:pt x="0" y="12"/>
                </a:lnTo>
                <a:lnTo>
                  <a:pt x="136" y="35"/>
                </a:lnTo>
                <a:lnTo>
                  <a:pt x="231" y="22"/>
                </a:lnTo>
                <a:lnTo>
                  <a:pt x="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3" name="îŝ1iḓe">
            <a:extLst>
              <a:ext uri="{FF2B5EF4-FFF2-40B4-BE49-F238E27FC236}">
                <a16:creationId xmlns:a16="http://schemas.microsoft.com/office/drawing/2014/main" id="{102A9ADD-E215-49A4-98A5-33D6CCCF8B23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  <a:close/>
              </a:path>
            </a:pathLst>
          </a:custGeom>
          <a:solidFill>
            <a:srgbClr val="6377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4" name="íšļíḑè">
            <a:extLst>
              <a:ext uri="{FF2B5EF4-FFF2-40B4-BE49-F238E27FC236}">
                <a16:creationId xmlns:a16="http://schemas.microsoft.com/office/drawing/2014/main" id="{865EFA42-F528-4C4A-84CC-E8F074753AEF}"/>
              </a:ext>
            </a:extLst>
          </p:cNvPr>
          <p:cNvSpPr/>
          <p:nvPr/>
        </p:nvSpPr>
        <p:spPr bwMode="auto">
          <a:xfrm>
            <a:off x="1761061" y="3176045"/>
            <a:ext cx="38118" cy="45347"/>
          </a:xfrm>
          <a:custGeom>
            <a:avLst/>
            <a:gdLst>
              <a:gd name="T0" fmla="*/ 0 w 58"/>
              <a:gd name="T1" fmla="*/ 0 h 69"/>
              <a:gd name="T2" fmla="*/ 8 w 58"/>
              <a:gd name="T3" fmla="*/ 65 h 69"/>
              <a:gd name="T4" fmla="*/ 58 w 58"/>
              <a:gd name="T5" fmla="*/ 69 h 69"/>
              <a:gd name="T6" fmla="*/ 51 w 58"/>
              <a:gd name="T7" fmla="*/ 5 h 69"/>
              <a:gd name="T8" fmla="*/ 0 w 5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9">
                <a:moveTo>
                  <a:pt x="0" y="0"/>
                </a:moveTo>
                <a:lnTo>
                  <a:pt x="8" y="65"/>
                </a:lnTo>
                <a:lnTo>
                  <a:pt x="58" y="69"/>
                </a:lnTo>
                <a:lnTo>
                  <a:pt x="51" y="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5" name="íṡľîḓé">
            <a:extLst>
              <a:ext uri="{FF2B5EF4-FFF2-40B4-BE49-F238E27FC236}">
                <a16:creationId xmlns:a16="http://schemas.microsoft.com/office/drawing/2014/main" id="{8226C4AF-3940-4599-A0E1-12896CEF2608}"/>
              </a:ext>
            </a:extLst>
          </p:cNvPr>
          <p:cNvSpPr/>
          <p:nvPr/>
        </p:nvSpPr>
        <p:spPr bwMode="auto">
          <a:xfrm>
            <a:off x="1663138" y="2449177"/>
            <a:ext cx="131441" cy="730154"/>
          </a:xfrm>
          <a:custGeom>
            <a:avLst/>
            <a:gdLst>
              <a:gd name="T0" fmla="*/ 37 w 140"/>
              <a:gd name="T1" fmla="*/ 0 h 780"/>
              <a:gd name="T2" fmla="*/ 5 w 140"/>
              <a:gd name="T3" fmla="*/ 73 h 780"/>
              <a:gd name="T4" fmla="*/ 104 w 140"/>
              <a:gd name="T5" fmla="*/ 777 h 780"/>
              <a:gd name="T6" fmla="*/ 140 w 140"/>
              <a:gd name="T7" fmla="*/ 780 h 780"/>
              <a:gd name="T8" fmla="*/ 37 w 140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780">
                <a:moveTo>
                  <a:pt x="37" y="0"/>
                </a:moveTo>
                <a:cubicBezTo>
                  <a:pt x="14" y="16"/>
                  <a:pt x="0" y="44"/>
                  <a:pt x="5" y="73"/>
                </a:cubicBezTo>
                <a:cubicBezTo>
                  <a:pt x="104" y="777"/>
                  <a:pt x="104" y="777"/>
                  <a:pt x="104" y="777"/>
                </a:cubicBezTo>
                <a:cubicBezTo>
                  <a:pt x="140" y="780"/>
                  <a:pt x="140" y="780"/>
                  <a:pt x="140" y="78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6" name="íṧļîďè">
            <a:extLst>
              <a:ext uri="{FF2B5EF4-FFF2-40B4-BE49-F238E27FC236}">
                <a16:creationId xmlns:a16="http://schemas.microsoft.com/office/drawing/2014/main" id="{B80B5873-5630-433F-BB6B-FF6DF87424BF}"/>
              </a:ext>
            </a:extLst>
          </p:cNvPr>
          <p:cNvSpPr/>
          <p:nvPr/>
        </p:nvSpPr>
        <p:spPr bwMode="auto">
          <a:xfrm>
            <a:off x="1702570" y="2096259"/>
            <a:ext cx="2300214" cy="1694272"/>
          </a:xfrm>
          <a:custGeom>
            <a:avLst/>
            <a:gdLst>
              <a:gd name="T0" fmla="*/ 2448 w 2453"/>
              <a:gd name="T1" fmla="*/ 1442 h 1810"/>
              <a:gd name="T2" fmla="*/ 2382 w 2453"/>
              <a:gd name="T3" fmla="*/ 1527 h 1810"/>
              <a:gd name="T4" fmla="*/ 271 w 2453"/>
              <a:gd name="T5" fmla="*/ 1805 h 1810"/>
              <a:gd name="T6" fmla="*/ 185 w 2453"/>
              <a:gd name="T7" fmla="*/ 1739 h 1810"/>
              <a:gd name="T8" fmla="*/ 5 w 2453"/>
              <a:gd name="T9" fmla="*/ 369 h 1810"/>
              <a:gd name="T10" fmla="*/ 71 w 2453"/>
              <a:gd name="T11" fmla="*/ 283 h 1810"/>
              <a:gd name="T12" fmla="*/ 2182 w 2453"/>
              <a:gd name="T13" fmla="*/ 5 h 1810"/>
              <a:gd name="T14" fmla="*/ 2268 w 2453"/>
              <a:gd name="T15" fmla="*/ 71 h 1810"/>
              <a:gd name="T16" fmla="*/ 2448 w 2453"/>
              <a:gd name="T17" fmla="*/ 1442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3" h="1810">
                <a:moveTo>
                  <a:pt x="2448" y="1442"/>
                </a:moveTo>
                <a:cubicBezTo>
                  <a:pt x="2453" y="1483"/>
                  <a:pt x="2424" y="1522"/>
                  <a:pt x="2382" y="1527"/>
                </a:cubicBezTo>
                <a:cubicBezTo>
                  <a:pt x="271" y="1805"/>
                  <a:pt x="271" y="1805"/>
                  <a:pt x="271" y="1805"/>
                </a:cubicBezTo>
                <a:cubicBezTo>
                  <a:pt x="229" y="1810"/>
                  <a:pt x="191" y="1781"/>
                  <a:pt x="185" y="1739"/>
                </a:cubicBezTo>
                <a:cubicBezTo>
                  <a:pt x="5" y="369"/>
                  <a:pt x="5" y="369"/>
                  <a:pt x="5" y="369"/>
                </a:cubicBezTo>
                <a:cubicBezTo>
                  <a:pt x="0" y="327"/>
                  <a:pt x="29" y="288"/>
                  <a:pt x="71" y="283"/>
                </a:cubicBezTo>
                <a:cubicBezTo>
                  <a:pt x="2182" y="5"/>
                  <a:pt x="2182" y="5"/>
                  <a:pt x="2182" y="5"/>
                </a:cubicBezTo>
                <a:cubicBezTo>
                  <a:pt x="2224" y="0"/>
                  <a:pt x="2262" y="29"/>
                  <a:pt x="2268" y="71"/>
                </a:cubicBezTo>
                <a:cubicBezTo>
                  <a:pt x="2448" y="1442"/>
                  <a:pt x="2448" y="1442"/>
                  <a:pt x="2448" y="1442"/>
                </a:cubicBezTo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7" name="íṣ1ïďê">
            <a:extLst>
              <a:ext uri="{FF2B5EF4-FFF2-40B4-BE49-F238E27FC236}">
                <a16:creationId xmlns:a16="http://schemas.microsoft.com/office/drawing/2014/main" id="{DC469F64-1595-4548-82DB-C188CD516CFE}"/>
              </a:ext>
            </a:extLst>
          </p:cNvPr>
          <p:cNvSpPr/>
          <p:nvPr/>
        </p:nvSpPr>
        <p:spPr bwMode="auto">
          <a:xfrm>
            <a:off x="1717686" y="2111374"/>
            <a:ext cx="2272611" cy="1664040"/>
          </a:xfrm>
          <a:custGeom>
            <a:avLst/>
            <a:gdLst>
              <a:gd name="T0" fmla="*/ 2290 w 2424"/>
              <a:gd name="T1" fmla="*/ 551 h 1778"/>
              <a:gd name="T2" fmla="*/ 2406 w 2424"/>
              <a:gd name="T3" fmla="*/ 1429 h 1778"/>
              <a:gd name="T4" fmla="*/ 2396 w 2424"/>
              <a:gd name="T5" fmla="*/ 1466 h 1778"/>
              <a:gd name="T6" fmla="*/ 2363 w 2424"/>
              <a:gd name="T7" fmla="*/ 1485 h 1778"/>
              <a:gd name="T8" fmla="*/ 1057 w 2424"/>
              <a:gd name="T9" fmla="*/ 1657 h 1778"/>
              <a:gd name="T10" fmla="*/ 1053 w 2424"/>
              <a:gd name="T11" fmla="*/ 1672 h 1778"/>
              <a:gd name="T12" fmla="*/ 2365 w 2424"/>
              <a:gd name="T13" fmla="*/ 1500 h 1778"/>
              <a:gd name="T14" fmla="*/ 2405 w 2424"/>
              <a:gd name="T15" fmla="*/ 1478 h 1778"/>
              <a:gd name="T16" fmla="*/ 2421 w 2424"/>
              <a:gd name="T17" fmla="*/ 1436 h 1778"/>
              <a:gd name="T18" fmla="*/ 2421 w 2424"/>
              <a:gd name="T19" fmla="*/ 1427 h 1778"/>
              <a:gd name="T20" fmla="*/ 2424 w 2424"/>
              <a:gd name="T21" fmla="*/ 1426 h 1778"/>
              <a:gd name="T22" fmla="*/ 2424 w 2424"/>
              <a:gd name="T23" fmla="*/ 1426 h 1778"/>
              <a:gd name="T24" fmla="*/ 2421 w 2424"/>
              <a:gd name="T25" fmla="*/ 1427 h 1778"/>
              <a:gd name="T26" fmla="*/ 2306 w 2424"/>
              <a:gd name="T27" fmla="*/ 557 h 1778"/>
              <a:gd name="T28" fmla="*/ 2290 w 2424"/>
              <a:gd name="T29" fmla="*/ 551 h 1778"/>
              <a:gd name="T30" fmla="*/ 789 w 2424"/>
              <a:gd name="T31" fmla="*/ 182 h 1778"/>
              <a:gd name="T32" fmla="*/ 57 w 2424"/>
              <a:gd name="T33" fmla="*/ 278 h 1778"/>
              <a:gd name="T34" fmla="*/ 16 w 2424"/>
              <a:gd name="T35" fmla="*/ 300 h 1778"/>
              <a:gd name="T36" fmla="*/ 0 w 2424"/>
              <a:gd name="T37" fmla="*/ 343 h 1778"/>
              <a:gd name="T38" fmla="*/ 1 w 2424"/>
              <a:gd name="T39" fmla="*/ 351 h 1778"/>
              <a:gd name="T40" fmla="*/ 181 w 2424"/>
              <a:gd name="T41" fmla="*/ 1721 h 1778"/>
              <a:gd name="T42" fmla="*/ 202 w 2424"/>
              <a:gd name="T43" fmla="*/ 1762 h 1778"/>
              <a:gd name="T44" fmla="*/ 245 w 2424"/>
              <a:gd name="T45" fmla="*/ 1778 h 1778"/>
              <a:gd name="T46" fmla="*/ 254 w 2424"/>
              <a:gd name="T47" fmla="*/ 1777 h 1778"/>
              <a:gd name="T48" fmla="*/ 456 w 2424"/>
              <a:gd name="T49" fmla="*/ 1751 h 1778"/>
              <a:gd name="T50" fmla="*/ 459 w 2424"/>
              <a:gd name="T51" fmla="*/ 1735 h 1778"/>
              <a:gd name="T52" fmla="*/ 252 w 2424"/>
              <a:gd name="T53" fmla="*/ 1762 h 1778"/>
              <a:gd name="T54" fmla="*/ 245 w 2424"/>
              <a:gd name="T55" fmla="*/ 1763 h 1778"/>
              <a:gd name="T56" fmla="*/ 196 w 2424"/>
              <a:gd name="T57" fmla="*/ 1719 h 1778"/>
              <a:gd name="T58" fmla="*/ 15 w 2424"/>
              <a:gd name="T59" fmla="*/ 349 h 1778"/>
              <a:gd name="T60" fmla="*/ 58 w 2424"/>
              <a:gd name="T61" fmla="*/ 293 h 1778"/>
              <a:gd name="T62" fmla="*/ 786 w 2424"/>
              <a:gd name="T63" fmla="*/ 198 h 1778"/>
              <a:gd name="T64" fmla="*/ 789 w 2424"/>
              <a:gd name="T65" fmla="*/ 182 h 1778"/>
              <a:gd name="T66" fmla="*/ 2176 w 2424"/>
              <a:gd name="T67" fmla="*/ 0 h 1778"/>
              <a:gd name="T68" fmla="*/ 2168 w 2424"/>
              <a:gd name="T69" fmla="*/ 1 h 1778"/>
              <a:gd name="T70" fmla="*/ 1387 w 2424"/>
              <a:gd name="T71" fmla="*/ 103 h 1778"/>
              <a:gd name="T72" fmla="*/ 1384 w 2424"/>
              <a:gd name="T73" fmla="*/ 119 h 1778"/>
              <a:gd name="T74" fmla="*/ 2170 w 2424"/>
              <a:gd name="T75" fmla="*/ 16 h 1778"/>
              <a:gd name="T76" fmla="*/ 2176 w 2424"/>
              <a:gd name="T77" fmla="*/ 15 h 1778"/>
              <a:gd name="T78" fmla="*/ 2226 w 2424"/>
              <a:gd name="T79" fmla="*/ 59 h 1778"/>
              <a:gd name="T80" fmla="*/ 2284 w 2424"/>
              <a:gd name="T81" fmla="*/ 505 h 1778"/>
              <a:gd name="T82" fmla="*/ 2300 w 2424"/>
              <a:gd name="T83" fmla="*/ 512 h 1778"/>
              <a:gd name="T84" fmla="*/ 2241 w 2424"/>
              <a:gd name="T85" fmla="*/ 57 h 1778"/>
              <a:gd name="T86" fmla="*/ 2219 w 2424"/>
              <a:gd name="T87" fmla="*/ 16 h 1778"/>
              <a:gd name="T88" fmla="*/ 2176 w 2424"/>
              <a:gd name="T89" fmla="*/ 0 h 1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24" h="1778">
                <a:moveTo>
                  <a:pt x="2290" y="551"/>
                </a:moveTo>
                <a:cubicBezTo>
                  <a:pt x="2406" y="1429"/>
                  <a:pt x="2406" y="1429"/>
                  <a:pt x="2406" y="1429"/>
                </a:cubicBezTo>
                <a:cubicBezTo>
                  <a:pt x="2407" y="1442"/>
                  <a:pt x="2404" y="1455"/>
                  <a:pt x="2396" y="1466"/>
                </a:cubicBezTo>
                <a:cubicBezTo>
                  <a:pt x="2388" y="1476"/>
                  <a:pt x="2376" y="1483"/>
                  <a:pt x="2363" y="1485"/>
                </a:cubicBezTo>
                <a:cubicBezTo>
                  <a:pt x="1057" y="1657"/>
                  <a:pt x="1057" y="1657"/>
                  <a:pt x="1057" y="1657"/>
                </a:cubicBezTo>
                <a:cubicBezTo>
                  <a:pt x="1053" y="1672"/>
                  <a:pt x="1053" y="1672"/>
                  <a:pt x="1053" y="1672"/>
                </a:cubicBezTo>
                <a:cubicBezTo>
                  <a:pt x="2365" y="1500"/>
                  <a:pt x="2365" y="1500"/>
                  <a:pt x="2365" y="1500"/>
                </a:cubicBezTo>
                <a:cubicBezTo>
                  <a:pt x="2381" y="1498"/>
                  <a:pt x="2395" y="1490"/>
                  <a:pt x="2405" y="1478"/>
                </a:cubicBezTo>
                <a:cubicBezTo>
                  <a:pt x="2415" y="1467"/>
                  <a:pt x="2421" y="1452"/>
                  <a:pt x="2421" y="1436"/>
                </a:cubicBezTo>
                <a:cubicBezTo>
                  <a:pt x="2421" y="1433"/>
                  <a:pt x="2421" y="1430"/>
                  <a:pt x="2421" y="1427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4" y="1426"/>
                  <a:pt x="2424" y="1426"/>
                  <a:pt x="2424" y="1426"/>
                </a:cubicBezTo>
                <a:cubicBezTo>
                  <a:pt x="2421" y="1427"/>
                  <a:pt x="2421" y="1427"/>
                  <a:pt x="2421" y="1427"/>
                </a:cubicBezTo>
                <a:cubicBezTo>
                  <a:pt x="2306" y="557"/>
                  <a:pt x="2306" y="557"/>
                  <a:pt x="2306" y="557"/>
                </a:cubicBezTo>
                <a:cubicBezTo>
                  <a:pt x="2290" y="551"/>
                  <a:pt x="2290" y="551"/>
                  <a:pt x="2290" y="551"/>
                </a:cubicBezTo>
                <a:moveTo>
                  <a:pt x="789" y="182"/>
                </a:moveTo>
                <a:cubicBezTo>
                  <a:pt x="57" y="278"/>
                  <a:pt x="57" y="278"/>
                  <a:pt x="57" y="278"/>
                </a:cubicBezTo>
                <a:cubicBezTo>
                  <a:pt x="40" y="280"/>
                  <a:pt x="26" y="288"/>
                  <a:pt x="16" y="300"/>
                </a:cubicBezTo>
                <a:cubicBezTo>
                  <a:pt x="6" y="312"/>
                  <a:pt x="0" y="327"/>
                  <a:pt x="0" y="343"/>
                </a:cubicBezTo>
                <a:cubicBezTo>
                  <a:pt x="0" y="345"/>
                  <a:pt x="0" y="348"/>
                  <a:pt x="1" y="351"/>
                </a:cubicBezTo>
                <a:cubicBezTo>
                  <a:pt x="181" y="1721"/>
                  <a:pt x="181" y="1721"/>
                  <a:pt x="181" y="1721"/>
                </a:cubicBezTo>
                <a:cubicBezTo>
                  <a:pt x="183" y="1738"/>
                  <a:pt x="191" y="1752"/>
                  <a:pt x="202" y="1762"/>
                </a:cubicBezTo>
                <a:cubicBezTo>
                  <a:pt x="214" y="1772"/>
                  <a:pt x="229" y="1778"/>
                  <a:pt x="245" y="1778"/>
                </a:cubicBezTo>
                <a:cubicBezTo>
                  <a:pt x="248" y="1778"/>
                  <a:pt x="251" y="1778"/>
                  <a:pt x="254" y="1777"/>
                </a:cubicBezTo>
                <a:cubicBezTo>
                  <a:pt x="456" y="1751"/>
                  <a:pt x="456" y="1751"/>
                  <a:pt x="456" y="1751"/>
                </a:cubicBezTo>
                <a:cubicBezTo>
                  <a:pt x="459" y="1735"/>
                  <a:pt x="459" y="1735"/>
                  <a:pt x="459" y="1735"/>
                </a:cubicBezTo>
                <a:cubicBezTo>
                  <a:pt x="252" y="1762"/>
                  <a:pt x="252" y="1762"/>
                  <a:pt x="252" y="1762"/>
                </a:cubicBezTo>
                <a:cubicBezTo>
                  <a:pt x="249" y="1763"/>
                  <a:pt x="247" y="1763"/>
                  <a:pt x="245" y="1763"/>
                </a:cubicBezTo>
                <a:cubicBezTo>
                  <a:pt x="220" y="1763"/>
                  <a:pt x="199" y="1744"/>
                  <a:pt x="196" y="1719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2" y="322"/>
                  <a:pt x="31" y="297"/>
                  <a:pt x="58" y="293"/>
                </a:cubicBezTo>
                <a:cubicBezTo>
                  <a:pt x="786" y="198"/>
                  <a:pt x="786" y="198"/>
                  <a:pt x="786" y="198"/>
                </a:cubicBezTo>
                <a:cubicBezTo>
                  <a:pt x="789" y="182"/>
                  <a:pt x="789" y="182"/>
                  <a:pt x="789" y="182"/>
                </a:cubicBezTo>
                <a:moveTo>
                  <a:pt x="2176" y="0"/>
                </a:moveTo>
                <a:cubicBezTo>
                  <a:pt x="2173" y="0"/>
                  <a:pt x="2170" y="0"/>
                  <a:pt x="2168" y="1"/>
                </a:cubicBezTo>
                <a:cubicBezTo>
                  <a:pt x="1387" y="103"/>
                  <a:pt x="1387" y="103"/>
                  <a:pt x="1387" y="103"/>
                </a:cubicBezTo>
                <a:cubicBezTo>
                  <a:pt x="1384" y="119"/>
                  <a:pt x="1384" y="119"/>
                  <a:pt x="1384" y="119"/>
                </a:cubicBezTo>
                <a:cubicBezTo>
                  <a:pt x="2170" y="16"/>
                  <a:pt x="2170" y="16"/>
                  <a:pt x="2170" y="16"/>
                </a:cubicBezTo>
                <a:cubicBezTo>
                  <a:pt x="2172" y="15"/>
                  <a:pt x="2174" y="15"/>
                  <a:pt x="2176" y="15"/>
                </a:cubicBezTo>
                <a:cubicBezTo>
                  <a:pt x="2201" y="15"/>
                  <a:pt x="2222" y="34"/>
                  <a:pt x="2226" y="59"/>
                </a:cubicBezTo>
                <a:cubicBezTo>
                  <a:pt x="2284" y="505"/>
                  <a:pt x="2284" y="505"/>
                  <a:pt x="2284" y="505"/>
                </a:cubicBezTo>
                <a:cubicBezTo>
                  <a:pt x="2300" y="512"/>
                  <a:pt x="2300" y="512"/>
                  <a:pt x="2300" y="512"/>
                </a:cubicBezTo>
                <a:cubicBezTo>
                  <a:pt x="2241" y="57"/>
                  <a:pt x="2241" y="57"/>
                  <a:pt x="2241" y="57"/>
                </a:cubicBezTo>
                <a:cubicBezTo>
                  <a:pt x="2238" y="40"/>
                  <a:pt x="2230" y="26"/>
                  <a:pt x="2219" y="16"/>
                </a:cubicBezTo>
                <a:cubicBezTo>
                  <a:pt x="2207" y="6"/>
                  <a:pt x="2192" y="0"/>
                  <a:pt x="2176" y="0"/>
                </a:cubicBezTo>
              </a:path>
            </a:pathLst>
          </a:custGeom>
          <a:solidFill>
            <a:srgbClr val="373B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8" name="išļíḑé">
            <a:extLst>
              <a:ext uri="{FF2B5EF4-FFF2-40B4-BE49-F238E27FC236}">
                <a16:creationId xmlns:a16="http://schemas.microsoft.com/office/drawing/2014/main" id="{1C465C64-FB87-4A5A-95E7-A8E01098538A}"/>
              </a:ext>
            </a:extLst>
          </p:cNvPr>
          <p:cNvSpPr/>
          <p:nvPr/>
        </p:nvSpPr>
        <p:spPr bwMode="auto">
          <a:xfrm>
            <a:off x="1695998" y="2089687"/>
            <a:ext cx="2313358" cy="1707416"/>
          </a:xfrm>
          <a:custGeom>
            <a:avLst/>
            <a:gdLst>
              <a:gd name="T0" fmla="*/ 2455 w 2467"/>
              <a:gd name="T1" fmla="*/ 1449 h 1824"/>
              <a:gd name="T2" fmla="*/ 2444 w 2467"/>
              <a:gd name="T3" fmla="*/ 1450 h 1824"/>
              <a:gd name="T4" fmla="*/ 2444 w 2467"/>
              <a:gd name="T5" fmla="*/ 1459 h 1824"/>
              <a:gd name="T6" fmla="*/ 2428 w 2467"/>
              <a:gd name="T7" fmla="*/ 1501 h 1824"/>
              <a:gd name="T8" fmla="*/ 2388 w 2467"/>
              <a:gd name="T9" fmla="*/ 1523 h 1824"/>
              <a:gd name="T10" fmla="*/ 277 w 2467"/>
              <a:gd name="T11" fmla="*/ 1800 h 1824"/>
              <a:gd name="T12" fmla="*/ 268 w 2467"/>
              <a:gd name="T13" fmla="*/ 1801 h 1824"/>
              <a:gd name="T14" fmla="*/ 225 w 2467"/>
              <a:gd name="T15" fmla="*/ 1785 h 1824"/>
              <a:gd name="T16" fmla="*/ 204 w 2467"/>
              <a:gd name="T17" fmla="*/ 1744 h 1824"/>
              <a:gd name="T18" fmla="*/ 24 w 2467"/>
              <a:gd name="T19" fmla="*/ 374 h 1824"/>
              <a:gd name="T20" fmla="*/ 23 w 2467"/>
              <a:gd name="T21" fmla="*/ 366 h 1824"/>
              <a:gd name="T22" fmla="*/ 39 w 2467"/>
              <a:gd name="T23" fmla="*/ 323 h 1824"/>
              <a:gd name="T24" fmla="*/ 80 w 2467"/>
              <a:gd name="T25" fmla="*/ 301 h 1824"/>
              <a:gd name="T26" fmla="*/ 2191 w 2467"/>
              <a:gd name="T27" fmla="*/ 24 h 1824"/>
              <a:gd name="T28" fmla="*/ 2199 w 2467"/>
              <a:gd name="T29" fmla="*/ 23 h 1824"/>
              <a:gd name="T30" fmla="*/ 2242 w 2467"/>
              <a:gd name="T31" fmla="*/ 39 h 1824"/>
              <a:gd name="T32" fmla="*/ 2264 w 2467"/>
              <a:gd name="T33" fmla="*/ 80 h 1824"/>
              <a:gd name="T34" fmla="*/ 2444 w 2467"/>
              <a:gd name="T35" fmla="*/ 1450 h 1824"/>
              <a:gd name="T36" fmla="*/ 2455 w 2467"/>
              <a:gd name="T37" fmla="*/ 1449 h 1824"/>
              <a:gd name="T38" fmla="*/ 2466 w 2467"/>
              <a:gd name="T39" fmla="*/ 1447 h 1824"/>
              <a:gd name="T40" fmla="*/ 2286 w 2467"/>
              <a:gd name="T41" fmla="*/ 77 h 1824"/>
              <a:gd name="T42" fmla="*/ 2257 w 2467"/>
              <a:gd name="T43" fmla="*/ 22 h 1824"/>
              <a:gd name="T44" fmla="*/ 2199 w 2467"/>
              <a:gd name="T45" fmla="*/ 0 h 1824"/>
              <a:gd name="T46" fmla="*/ 2188 w 2467"/>
              <a:gd name="T47" fmla="*/ 1 h 1824"/>
              <a:gd name="T48" fmla="*/ 77 w 2467"/>
              <a:gd name="T49" fmla="*/ 279 h 1824"/>
              <a:gd name="T50" fmla="*/ 22 w 2467"/>
              <a:gd name="T51" fmla="*/ 308 h 1824"/>
              <a:gd name="T52" fmla="*/ 0 w 2467"/>
              <a:gd name="T53" fmla="*/ 366 h 1824"/>
              <a:gd name="T54" fmla="*/ 1 w 2467"/>
              <a:gd name="T55" fmla="*/ 377 h 1824"/>
              <a:gd name="T56" fmla="*/ 181 w 2467"/>
              <a:gd name="T57" fmla="*/ 1747 h 1824"/>
              <a:gd name="T58" fmla="*/ 211 w 2467"/>
              <a:gd name="T59" fmla="*/ 1802 h 1824"/>
              <a:gd name="T60" fmla="*/ 268 w 2467"/>
              <a:gd name="T61" fmla="*/ 1824 h 1824"/>
              <a:gd name="T62" fmla="*/ 280 w 2467"/>
              <a:gd name="T63" fmla="*/ 1823 h 1824"/>
              <a:gd name="T64" fmla="*/ 2391 w 2467"/>
              <a:gd name="T65" fmla="*/ 1545 h 1824"/>
              <a:gd name="T66" fmla="*/ 2445 w 2467"/>
              <a:gd name="T67" fmla="*/ 1516 h 1824"/>
              <a:gd name="T68" fmla="*/ 2467 w 2467"/>
              <a:gd name="T69" fmla="*/ 1459 h 1824"/>
              <a:gd name="T70" fmla="*/ 2466 w 2467"/>
              <a:gd name="T71" fmla="*/ 1447 h 1824"/>
              <a:gd name="T72" fmla="*/ 2455 w 2467"/>
              <a:gd name="T73" fmla="*/ 1449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67" h="1824">
                <a:moveTo>
                  <a:pt x="2455" y="1449"/>
                </a:moveTo>
                <a:cubicBezTo>
                  <a:pt x="2444" y="1450"/>
                  <a:pt x="2444" y="1450"/>
                  <a:pt x="2444" y="1450"/>
                </a:cubicBezTo>
                <a:cubicBezTo>
                  <a:pt x="2444" y="1453"/>
                  <a:pt x="2444" y="1456"/>
                  <a:pt x="2444" y="1459"/>
                </a:cubicBezTo>
                <a:cubicBezTo>
                  <a:pt x="2444" y="1475"/>
                  <a:pt x="2438" y="1490"/>
                  <a:pt x="2428" y="1501"/>
                </a:cubicBezTo>
                <a:cubicBezTo>
                  <a:pt x="2418" y="1513"/>
                  <a:pt x="2404" y="1521"/>
                  <a:pt x="2388" y="1523"/>
                </a:cubicBezTo>
                <a:cubicBezTo>
                  <a:pt x="277" y="1800"/>
                  <a:pt x="277" y="1800"/>
                  <a:pt x="277" y="1800"/>
                </a:cubicBezTo>
                <a:cubicBezTo>
                  <a:pt x="274" y="1801"/>
                  <a:pt x="271" y="1801"/>
                  <a:pt x="268" y="1801"/>
                </a:cubicBezTo>
                <a:cubicBezTo>
                  <a:pt x="252" y="1801"/>
                  <a:pt x="237" y="1795"/>
                  <a:pt x="225" y="1785"/>
                </a:cubicBezTo>
                <a:cubicBezTo>
                  <a:pt x="214" y="1775"/>
                  <a:pt x="206" y="1761"/>
                  <a:pt x="204" y="1744"/>
                </a:cubicBezTo>
                <a:cubicBezTo>
                  <a:pt x="24" y="374"/>
                  <a:pt x="24" y="374"/>
                  <a:pt x="24" y="374"/>
                </a:cubicBezTo>
                <a:cubicBezTo>
                  <a:pt x="23" y="371"/>
                  <a:pt x="23" y="368"/>
                  <a:pt x="23" y="366"/>
                </a:cubicBezTo>
                <a:cubicBezTo>
                  <a:pt x="23" y="350"/>
                  <a:pt x="29" y="335"/>
                  <a:pt x="39" y="323"/>
                </a:cubicBezTo>
                <a:cubicBezTo>
                  <a:pt x="49" y="311"/>
                  <a:pt x="63" y="303"/>
                  <a:pt x="80" y="301"/>
                </a:cubicBezTo>
                <a:cubicBezTo>
                  <a:pt x="2191" y="24"/>
                  <a:pt x="2191" y="24"/>
                  <a:pt x="2191" y="24"/>
                </a:cubicBezTo>
                <a:cubicBezTo>
                  <a:pt x="2193" y="23"/>
                  <a:pt x="2196" y="23"/>
                  <a:pt x="2199" y="23"/>
                </a:cubicBezTo>
                <a:cubicBezTo>
                  <a:pt x="2215" y="23"/>
                  <a:pt x="2230" y="29"/>
                  <a:pt x="2242" y="39"/>
                </a:cubicBezTo>
                <a:cubicBezTo>
                  <a:pt x="2253" y="49"/>
                  <a:pt x="2261" y="63"/>
                  <a:pt x="2264" y="80"/>
                </a:cubicBezTo>
                <a:cubicBezTo>
                  <a:pt x="2444" y="1450"/>
                  <a:pt x="2444" y="1450"/>
                  <a:pt x="2444" y="1450"/>
                </a:cubicBezTo>
                <a:cubicBezTo>
                  <a:pt x="2455" y="1449"/>
                  <a:pt x="2455" y="1449"/>
                  <a:pt x="2455" y="1449"/>
                </a:cubicBezTo>
                <a:cubicBezTo>
                  <a:pt x="2466" y="1447"/>
                  <a:pt x="2466" y="1447"/>
                  <a:pt x="2466" y="1447"/>
                </a:cubicBezTo>
                <a:cubicBezTo>
                  <a:pt x="2286" y="77"/>
                  <a:pt x="2286" y="77"/>
                  <a:pt x="2286" y="77"/>
                </a:cubicBezTo>
                <a:cubicBezTo>
                  <a:pt x="2283" y="55"/>
                  <a:pt x="2272" y="36"/>
                  <a:pt x="2257" y="22"/>
                </a:cubicBezTo>
                <a:cubicBezTo>
                  <a:pt x="2241" y="9"/>
                  <a:pt x="2221" y="0"/>
                  <a:pt x="2199" y="0"/>
                </a:cubicBezTo>
                <a:cubicBezTo>
                  <a:pt x="2195" y="0"/>
                  <a:pt x="2192" y="1"/>
                  <a:pt x="2188" y="1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55" y="282"/>
                  <a:pt x="35" y="293"/>
                  <a:pt x="22" y="308"/>
                </a:cubicBezTo>
                <a:cubicBezTo>
                  <a:pt x="8" y="324"/>
                  <a:pt x="0" y="344"/>
                  <a:pt x="0" y="366"/>
                </a:cubicBezTo>
                <a:cubicBezTo>
                  <a:pt x="0" y="369"/>
                  <a:pt x="1" y="373"/>
                  <a:pt x="1" y="377"/>
                </a:cubicBezTo>
                <a:cubicBezTo>
                  <a:pt x="181" y="1747"/>
                  <a:pt x="181" y="1747"/>
                  <a:pt x="181" y="1747"/>
                </a:cubicBezTo>
                <a:cubicBezTo>
                  <a:pt x="184" y="1769"/>
                  <a:pt x="195" y="1789"/>
                  <a:pt x="211" y="1802"/>
                </a:cubicBezTo>
                <a:cubicBezTo>
                  <a:pt x="226" y="1816"/>
                  <a:pt x="246" y="1824"/>
                  <a:pt x="268" y="1824"/>
                </a:cubicBezTo>
                <a:cubicBezTo>
                  <a:pt x="272" y="1824"/>
                  <a:pt x="276" y="1823"/>
                  <a:pt x="280" y="1823"/>
                </a:cubicBezTo>
                <a:cubicBezTo>
                  <a:pt x="2391" y="1545"/>
                  <a:pt x="2391" y="1545"/>
                  <a:pt x="2391" y="1545"/>
                </a:cubicBezTo>
                <a:cubicBezTo>
                  <a:pt x="2413" y="1542"/>
                  <a:pt x="2432" y="1532"/>
                  <a:pt x="2445" y="1516"/>
                </a:cubicBezTo>
                <a:cubicBezTo>
                  <a:pt x="2459" y="1500"/>
                  <a:pt x="2467" y="1480"/>
                  <a:pt x="2467" y="1459"/>
                </a:cubicBezTo>
                <a:cubicBezTo>
                  <a:pt x="2467" y="1455"/>
                  <a:pt x="2467" y="1451"/>
                  <a:pt x="2466" y="1447"/>
                </a:cubicBezTo>
                <a:cubicBezTo>
                  <a:pt x="2455" y="1449"/>
                  <a:pt x="2455" y="1449"/>
                  <a:pt x="2455" y="1449"/>
                </a:cubicBezTo>
              </a:path>
            </a:pathLst>
          </a:custGeom>
          <a:solidFill>
            <a:srgbClr val="BFC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9" name="i$1ïḋê">
            <a:extLst>
              <a:ext uri="{FF2B5EF4-FFF2-40B4-BE49-F238E27FC236}">
                <a16:creationId xmlns:a16="http://schemas.microsoft.com/office/drawing/2014/main" id="{1DEB1746-010F-4822-9B99-699829504CA0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0" name="îŝḷïḑè">
            <a:extLst>
              <a:ext uri="{FF2B5EF4-FFF2-40B4-BE49-F238E27FC236}">
                <a16:creationId xmlns:a16="http://schemas.microsoft.com/office/drawing/2014/main" id="{982F7E98-36E8-4640-8A99-E91FD1436627}"/>
              </a:ext>
            </a:extLst>
          </p:cNvPr>
          <p:cNvSpPr/>
          <p:nvPr/>
        </p:nvSpPr>
        <p:spPr bwMode="auto">
          <a:xfrm>
            <a:off x="2462298" y="2248073"/>
            <a:ext cx="88066" cy="11173"/>
          </a:xfrm>
          <a:custGeom>
            <a:avLst/>
            <a:gdLst>
              <a:gd name="T0" fmla="*/ 134 w 134"/>
              <a:gd name="T1" fmla="*/ 0 h 17"/>
              <a:gd name="T2" fmla="*/ 1 w 134"/>
              <a:gd name="T3" fmla="*/ 17 h 17"/>
              <a:gd name="T4" fmla="*/ 0 w 134"/>
              <a:gd name="T5" fmla="*/ 17 h 17"/>
              <a:gd name="T6" fmla="*/ 134 w 134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7">
                <a:moveTo>
                  <a:pt x="134" y="0"/>
                </a:moveTo>
                <a:lnTo>
                  <a:pt x="1" y="17"/>
                </a:lnTo>
                <a:lnTo>
                  <a:pt x="0" y="17"/>
                </a:lnTo>
                <a:lnTo>
                  <a:pt x="13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1" name="iṩľiḓe">
            <a:extLst>
              <a:ext uri="{FF2B5EF4-FFF2-40B4-BE49-F238E27FC236}">
                <a16:creationId xmlns:a16="http://schemas.microsoft.com/office/drawing/2014/main" id="{2B440AA2-C906-42E8-A801-014B81807BE2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close/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2" name="îşḷïḓe">
            <a:extLst>
              <a:ext uri="{FF2B5EF4-FFF2-40B4-BE49-F238E27FC236}">
                <a16:creationId xmlns:a16="http://schemas.microsoft.com/office/drawing/2014/main" id="{83A364AB-D45C-471B-8815-9BF5B85FA7DA}"/>
              </a:ext>
            </a:extLst>
          </p:cNvPr>
          <p:cNvSpPr/>
          <p:nvPr/>
        </p:nvSpPr>
        <p:spPr bwMode="auto">
          <a:xfrm>
            <a:off x="2424837" y="2222442"/>
            <a:ext cx="590169" cy="214249"/>
          </a:xfrm>
          <a:custGeom>
            <a:avLst/>
            <a:gdLst>
              <a:gd name="T0" fmla="*/ 674 w 898"/>
              <a:gd name="T1" fmla="*/ 30 h 326"/>
              <a:gd name="T2" fmla="*/ 45 w 898"/>
              <a:gd name="T3" fmla="*/ 113 h 326"/>
              <a:gd name="T4" fmla="*/ 0 w 898"/>
              <a:gd name="T5" fmla="*/ 326 h 326"/>
              <a:gd name="T6" fmla="*/ 853 w 898"/>
              <a:gd name="T7" fmla="*/ 215 h 326"/>
              <a:gd name="T8" fmla="*/ 876 w 898"/>
              <a:gd name="T9" fmla="*/ 107 h 326"/>
              <a:gd name="T10" fmla="*/ 674 w 898"/>
              <a:gd name="T11" fmla="*/ 30 h 326"/>
              <a:gd name="T12" fmla="*/ 898 w 898"/>
              <a:gd name="T13" fmla="*/ 0 h 326"/>
              <a:gd name="T14" fmla="*/ 810 w 898"/>
              <a:gd name="T15" fmla="*/ 11 h 326"/>
              <a:gd name="T16" fmla="*/ 888 w 898"/>
              <a:gd name="T17" fmla="*/ 43 h 326"/>
              <a:gd name="T18" fmla="*/ 898 w 898"/>
              <a:gd name="T1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326">
                <a:moveTo>
                  <a:pt x="674" y="30"/>
                </a:moveTo>
                <a:lnTo>
                  <a:pt x="45" y="113"/>
                </a:lnTo>
                <a:lnTo>
                  <a:pt x="0" y="326"/>
                </a:lnTo>
                <a:lnTo>
                  <a:pt x="853" y="215"/>
                </a:lnTo>
                <a:lnTo>
                  <a:pt x="876" y="107"/>
                </a:lnTo>
                <a:lnTo>
                  <a:pt x="674" y="30"/>
                </a:lnTo>
                <a:moveTo>
                  <a:pt x="898" y="0"/>
                </a:moveTo>
                <a:lnTo>
                  <a:pt x="810" y="11"/>
                </a:lnTo>
                <a:lnTo>
                  <a:pt x="888" y="43"/>
                </a:lnTo>
                <a:lnTo>
                  <a:pt x="8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3" name="iṩḻîdê">
            <a:extLst>
              <a:ext uri="{FF2B5EF4-FFF2-40B4-BE49-F238E27FC236}">
                <a16:creationId xmlns:a16="http://schemas.microsoft.com/office/drawing/2014/main" id="{8B81351F-97E8-4504-B9B2-ECFC78EB0B37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close/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4" name="îšḷïḍè">
            <a:extLst>
              <a:ext uri="{FF2B5EF4-FFF2-40B4-BE49-F238E27FC236}">
                <a16:creationId xmlns:a16="http://schemas.microsoft.com/office/drawing/2014/main" id="{300CDE93-DA32-48B2-BAFD-C3F54165A4A8}"/>
              </a:ext>
            </a:extLst>
          </p:cNvPr>
          <p:cNvSpPr/>
          <p:nvPr/>
        </p:nvSpPr>
        <p:spPr bwMode="auto">
          <a:xfrm>
            <a:off x="2454411" y="2207326"/>
            <a:ext cx="563881" cy="89380"/>
          </a:xfrm>
          <a:custGeom>
            <a:avLst/>
            <a:gdLst>
              <a:gd name="T0" fmla="*/ 588 w 858"/>
              <a:gd name="T1" fmla="*/ 36 h 136"/>
              <a:gd name="T2" fmla="*/ 5 w 858"/>
              <a:gd name="T3" fmla="*/ 113 h 136"/>
              <a:gd name="T4" fmla="*/ 0 w 858"/>
              <a:gd name="T5" fmla="*/ 136 h 136"/>
              <a:gd name="T6" fmla="*/ 629 w 858"/>
              <a:gd name="T7" fmla="*/ 53 h 136"/>
              <a:gd name="T8" fmla="*/ 588 w 858"/>
              <a:gd name="T9" fmla="*/ 36 h 136"/>
              <a:gd name="T10" fmla="*/ 858 w 858"/>
              <a:gd name="T11" fmla="*/ 0 h 136"/>
              <a:gd name="T12" fmla="*/ 724 w 858"/>
              <a:gd name="T13" fmla="*/ 19 h 136"/>
              <a:gd name="T14" fmla="*/ 765 w 858"/>
              <a:gd name="T15" fmla="*/ 34 h 136"/>
              <a:gd name="T16" fmla="*/ 853 w 858"/>
              <a:gd name="T17" fmla="*/ 23 h 136"/>
              <a:gd name="T18" fmla="*/ 858 w 858"/>
              <a:gd name="T1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8" h="136">
                <a:moveTo>
                  <a:pt x="588" y="36"/>
                </a:moveTo>
                <a:lnTo>
                  <a:pt x="5" y="113"/>
                </a:lnTo>
                <a:lnTo>
                  <a:pt x="0" y="136"/>
                </a:lnTo>
                <a:lnTo>
                  <a:pt x="629" y="53"/>
                </a:lnTo>
                <a:lnTo>
                  <a:pt x="588" y="36"/>
                </a:lnTo>
                <a:moveTo>
                  <a:pt x="858" y="0"/>
                </a:moveTo>
                <a:lnTo>
                  <a:pt x="724" y="19"/>
                </a:lnTo>
                <a:lnTo>
                  <a:pt x="765" y="34"/>
                </a:lnTo>
                <a:lnTo>
                  <a:pt x="853" y="23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5" name="îśļïḓe">
            <a:extLst>
              <a:ext uri="{FF2B5EF4-FFF2-40B4-BE49-F238E27FC236}">
                <a16:creationId xmlns:a16="http://schemas.microsoft.com/office/drawing/2014/main" id="{0F3C5D41-DB53-4E61-8CAA-8DC8D8A41581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close/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6" name="îṩ1ïďé">
            <a:extLst>
              <a:ext uri="{FF2B5EF4-FFF2-40B4-BE49-F238E27FC236}">
                <a16:creationId xmlns:a16="http://schemas.microsoft.com/office/drawing/2014/main" id="{595F90CA-DBE9-4F02-A936-C7BB1C6BC280}"/>
              </a:ext>
            </a:extLst>
          </p:cNvPr>
          <p:cNvSpPr/>
          <p:nvPr/>
        </p:nvSpPr>
        <p:spPr bwMode="auto">
          <a:xfrm>
            <a:off x="2457698" y="2189582"/>
            <a:ext cx="563881" cy="92009"/>
          </a:xfrm>
          <a:custGeom>
            <a:avLst/>
            <a:gdLst>
              <a:gd name="T0" fmla="*/ 527 w 858"/>
              <a:gd name="T1" fmla="*/ 42 h 140"/>
              <a:gd name="T2" fmla="*/ 141 w 858"/>
              <a:gd name="T3" fmla="*/ 89 h 140"/>
              <a:gd name="T4" fmla="*/ 7 w 858"/>
              <a:gd name="T5" fmla="*/ 106 h 140"/>
              <a:gd name="T6" fmla="*/ 0 w 858"/>
              <a:gd name="T7" fmla="*/ 140 h 140"/>
              <a:gd name="T8" fmla="*/ 583 w 858"/>
              <a:gd name="T9" fmla="*/ 63 h 140"/>
              <a:gd name="T10" fmla="*/ 527 w 858"/>
              <a:gd name="T11" fmla="*/ 42 h 140"/>
              <a:gd name="T12" fmla="*/ 858 w 858"/>
              <a:gd name="T13" fmla="*/ 0 h 140"/>
              <a:gd name="T14" fmla="*/ 666 w 858"/>
              <a:gd name="T15" fmla="*/ 24 h 140"/>
              <a:gd name="T16" fmla="*/ 719 w 858"/>
              <a:gd name="T17" fmla="*/ 46 h 140"/>
              <a:gd name="T18" fmla="*/ 853 w 858"/>
              <a:gd name="T19" fmla="*/ 27 h 140"/>
              <a:gd name="T20" fmla="*/ 858 w 858"/>
              <a:gd name="T2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8" h="140">
                <a:moveTo>
                  <a:pt x="527" y="42"/>
                </a:moveTo>
                <a:lnTo>
                  <a:pt x="141" y="89"/>
                </a:lnTo>
                <a:lnTo>
                  <a:pt x="7" y="106"/>
                </a:lnTo>
                <a:lnTo>
                  <a:pt x="0" y="140"/>
                </a:lnTo>
                <a:lnTo>
                  <a:pt x="583" y="63"/>
                </a:lnTo>
                <a:lnTo>
                  <a:pt x="527" y="42"/>
                </a:lnTo>
                <a:moveTo>
                  <a:pt x="858" y="0"/>
                </a:moveTo>
                <a:lnTo>
                  <a:pt x="666" y="24"/>
                </a:lnTo>
                <a:lnTo>
                  <a:pt x="719" y="46"/>
                </a:lnTo>
                <a:lnTo>
                  <a:pt x="853" y="27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7" name="íS1íḓé">
            <a:extLst>
              <a:ext uri="{FF2B5EF4-FFF2-40B4-BE49-F238E27FC236}">
                <a16:creationId xmlns:a16="http://schemas.microsoft.com/office/drawing/2014/main" id="{2D98A772-8402-4834-85D9-AEC21F246F72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  <a:close/>
              </a:path>
            </a:pathLst>
          </a:custGeom>
          <a:solidFill>
            <a:srgbClr val="BAC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8" name="ï$ľïďê">
            <a:extLst>
              <a:ext uri="{FF2B5EF4-FFF2-40B4-BE49-F238E27FC236}">
                <a16:creationId xmlns:a16="http://schemas.microsoft.com/office/drawing/2014/main" id="{8D9EDC0C-040A-4998-A764-36812857D06F}"/>
              </a:ext>
            </a:extLst>
          </p:cNvPr>
          <p:cNvSpPr/>
          <p:nvPr/>
        </p:nvSpPr>
        <p:spPr bwMode="auto">
          <a:xfrm>
            <a:off x="2139611" y="3732697"/>
            <a:ext cx="303629" cy="42061"/>
          </a:xfrm>
          <a:custGeom>
            <a:avLst/>
            <a:gdLst>
              <a:gd name="T0" fmla="*/ 462 w 462"/>
              <a:gd name="T1" fmla="*/ 0 h 64"/>
              <a:gd name="T2" fmla="*/ 2 w 462"/>
              <a:gd name="T3" fmla="*/ 59 h 64"/>
              <a:gd name="T4" fmla="*/ 0 w 462"/>
              <a:gd name="T5" fmla="*/ 64 h 64"/>
              <a:gd name="T6" fmla="*/ 442 w 462"/>
              <a:gd name="T7" fmla="*/ 9 h 64"/>
              <a:gd name="T8" fmla="*/ 461 w 462"/>
              <a:gd name="T9" fmla="*/ 4 h 64"/>
              <a:gd name="T10" fmla="*/ 462 w 462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2" h="64">
                <a:moveTo>
                  <a:pt x="462" y="0"/>
                </a:moveTo>
                <a:lnTo>
                  <a:pt x="2" y="59"/>
                </a:lnTo>
                <a:lnTo>
                  <a:pt x="0" y="64"/>
                </a:lnTo>
                <a:lnTo>
                  <a:pt x="442" y="9"/>
                </a:lnTo>
                <a:lnTo>
                  <a:pt x="461" y="4"/>
                </a:lnTo>
                <a:lnTo>
                  <a:pt x="4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9" name="ïSļïḋé">
            <a:extLst>
              <a:ext uri="{FF2B5EF4-FFF2-40B4-BE49-F238E27FC236}">
                <a16:creationId xmlns:a16="http://schemas.microsoft.com/office/drawing/2014/main" id="{B38C0358-BDF4-4128-8479-6C71833E66DB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  <a:close/>
              </a:path>
            </a:pathLst>
          </a:custGeom>
          <a:solidFill>
            <a:srgbClr val="7579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0" name="îśḻïḑè">
            <a:extLst>
              <a:ext uri="{FF2B5EF4-FFF2-40B4-BE49-F238E27FC236}">
                <a16:creationId xmlns:a16="http://schemas.microsoft.com/office/drawing/2014/main" id="{A37D1961-1977-4141-8DE8-B74534403A83}"/>
              </a:ext>
            </a:extLst>
          </p:cNvPr>
          <p:cNvSpPr/>
          <p:nvPr/>
        </p:nvSpPr>
        <p:spPr bwMode="auto">
          <a:xfrm>
            <a:off x="2430095" y="3735326"/>
            <a:ext cx="12487" cy="3286"/>
          </a:xfrm>
          <a:custGeom>
            <a:avLst/>
            <a:gdLst>
              <a:gd name="T0" fmla="*/ 19 w 19"/>
              <a:gd name="T1" fmla="*/ 0 h 5"/>
              <a:gd name="T2" fmla="*/ 0 w 19"/>
              <a:gd name="T3" fmla="*/ 5 h 5"/>
              <a:gd name="T4" fmla="*/ 19 w 19"/>
              <a:gd name="T5" fmla="*/ 3 h 5"/>
              <a:gd name="T6" fmla="*/ 19 w 19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5">
                <a:moveTo>
                  <a:pt x="19" y="0"/>
                </a:moveTo>
                <a:lnTo>
                  <a:pt x="0" y="5"/>
                </a:lnTo>
                <a:lnTo>
                  <a:pt x="19" y="3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1" name="îš1îḋè">
            <a:extLst>
              <a:ext uri="{FF2B5EF4-FFF2-40B4-BE49-F238E27FC236}">
                <a16:creationId xmlns:a16="http://schemas.microsoft.com/office/drawing/2014/main" id="{AA54908F-6F14-4B8E-B710-278F511EC8C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  <a:close/>
              </a:path>
            </a:pathLst>
          </a:custGeom>
          <a:solidFill>
            <a:srgbClr val="92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2" name="iśļíḋe">
            <a:extLst>
              <a:ext uri="{FF2B5EF4-FFF2-40B4-BE49-F238E27FC236}">
                <a16:creationId xmlns:a16="http://schemas.microsoft.com/office/drawing/2014/main" id="{F973B1BF-7405-4AC1-B72B-0AB64DE136E0}"/>
              </a:ext>
            </a:extLst>
          </p:cNvPr>
          <p:cNvSpPr/>
          <p:nvPr/>
        </p:nvSpPr>
        <p:spPr bwMode="auto">
          <a:xfrm>
            <a:off x="2442582" y="3724153"/>
            <a:ext cx="61777" cy="11173"/>
          </a:xfrm>
          <a:custGeom>
            <a:avLst/>
            <a:gdLst>
              <a:gd name="T0" fmla="*/ 94 w 94"/>
              <a:gd name="T1" fmla="*/ 0 h 17"/>
              <a:gd name="T2" fmla="*/ 1 w 94"/>
              <a:gd name="T3" fmla="*/ 13 h 17"/>
              <a:gd name="T4" fmla="*/ 0 w 94"/>
              <a:gd name="T5" fmla="*/ 17 h 17"/>
              <a:gd name="T6" fmla="*/ 26 w 94"/>
              <a:gd name="T7" fmla="*/ 10 h 17"/>
              <a:gd name="T8" fmla="*/ 27 w 94"/>
              <a:gd name="T9" fmla="*/ 17 h 17"/>
              <a:gd name="T10" fmla="*/ 93 w 94"/>
              <a:gd name="T11" fmla="*/ 8 h 17"/>
              <a:gd name="T12" fmla="*/ 94 w 94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7">
                <a:moveTo>
                  <a:pt x="94" y="0"/>
                </a:moveTo>
                <a:lnTo>
                  <a:pt x="1" y="13"/>
                </a:lnTo>
                <a:lnTo>
                  <a:pt x="0" y="17"/>
                </a:lnTo>
                <a:lnTo>
                  <a:pt x="26" y="10"/>
                </a:lnTo>
                <a:lnTo>
                  <a:pt x="27" y="17"/>
                </a:lnTo>
                <a:lnTo>
                  <a:pt x="93" y="8"/>
                </a:lnTo>
                <a:lnTo>
                  <a:pt x="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3" name="îś1iďe">
            <a:extLst>
              <a:ext uri="{FF2B5EF4-FFF2-40B4-BE49-F238E27FC236}">
                <a16:creationId xmlns:a16="http://schemas.microsoft.com/office/drawing/2014/main" id="{7FC33BE5-5F6E-46D6-BF21-C0A651A5C041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  <a:close/>
              </a:path>
            </a:pathLst>
          </a:custGeom>
          <a:solidFill>
            <a:srgbClr val="666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4" name="iṧľîďé">
            <a:extLst>
              <a:ext uri="{FF2B5EF4-FFF2-40B4-BE49-F238E27FC236}">
                <a16:creationId xmlns:a16="http://schemas.microsoft.com/office/drawing/2014/main" id="{C2791B9D-C2FC-4FBE-9527-451179A12544}"/>
              </a:ext>
            </a:extLst>
          </p:cNvPr>
          <p:cNvSpPr/>
          <p:nvPr/>
        </p:nvSpPr>
        <p:spPr bwMode="auto">
          <a:xfrm>
            <a:off x="2442582" y="3730725"/>
            <a:ext cx="17745" cy="6572"/>
          </a:xfrm>
          <a:custGeom>
            <a:avLst/>
            <a:gdLst>
              <a:gd name="T0" fmla="*/ 26 w 27"/>
              <a:gd name="T1" fmla="*/ 0 h 10"/>
              <a:gd name="T2" fmla="*/ 0 w 27"/>
              <a:gd name="T3" fmla="*/ 7 h 10"/>
              <a:gd name="T4" fmla="*/ 0 w 27"/>
              <a:gd name="T5" fmla="*/ 10 h 10"/>
              <a:gd name="T6" fmla="*/ 27 w 27"/>
              <a:gd name="T7" fmla="*/ 7 h 10"/>
              <a:gd name="T8" fmla="*/ 26 w 2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26" y="0"/>
                </a:moveTo>
                <a:lnTo>
                  <a:pt x="0" y="7"/>
                </a:lnTo>
                <a:lnTo>
                  <a:pt x="0" y="10"/>
                </a:lnTo>
                <a:lnTo>
                  <a:pt x="27" y="7"/>
                </a:lnTo>
                <a:lnTo>
                  <a:pt x="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5" name="îṣlíḋé">
            <a:extLst>
              <a:ext uri="{FF2B5EF4-FFF2-40B4-BE49-F238E27FC236}">
                <a16:creationId xmlns:a16="http://schemas.microsoft.com/office/drawing/2014/main" id="{473FFE98-DD16-40DC-BD42-08E929E76B5D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  <a:close/>
              </a:path>
            </a:pathLst>
          </a:custGeom>
          <a:solidFill>
            <a:srgbClr val="B8C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6" name="îṣļîḓê">
            <a:extLst>
              <a:ext uri="{FF2B5EF4-FFF2-40B4-BE49-F238E27FC236}">
                <a16:creationId xmlns:a16="http://schemas.microsoft.com/office/drawing/2014/main" id="{8E6E9366-21B1-4FCE-9833-094F3877669C}"/>
              </a:ext>
            </a:extLst>
          </p:cNvPr>
          <p:cNvSpPr/>
          <p:nvPr/>
        </p:nvSpPr>
        <p:spPr bwMode="auto">
          <a:xfrm>
            <a:off x="2503702" y="3698522"/>
            <a:ext cx="196504" cy="30889"/>
          </a:xfrm>
          <a:custGeom>
            <a:avLst/>
            <a:gdLst>
              <a:gd name="T0" fmla="*/ 299 w 299"/>
              <a:gd name="T1" fmla="*/ 0 h 47"/>
              <a:gd name="T2" fmla="*/ 1 w 299"/>
              <a:gd name="T3" fmla="*/ 39 h 47"/>
              <a:gd name="T4" fmla="*/ 0 w 299"/>
              <a:gd name="T5" fmla="*/ 47 h 47"/>
              <a:gd name="T6" fmla="*/ 298 w 299"/>
              <a:gd name="T7" fmla="*/ 10 h 47"/>
              <a:gd name="T8" fmla="*/ 299 w 29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47">
                <a:moveTo>
                  <a:pt x="299" y="0"/>
                </a:moveTo>
                <a:lnTo>
                  <a:pt x="1" y="39"/>
                </a:lnTo>
                <a:lnTo>
                  <a:pt x="0" y="47"/>
                </a:lnTo>
                <a:lnTo>
                  <a:pt x="298" y="10"/>
                </a:lnTo>
                <a:lnTo>
                  <a:pt x="2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7" name="íṡḻiḓé">
            <a:extLst>
              <a:ext uri="{FF2B5EF4-FFF2-40B4-BE49-F238E27FC236}">
                <a16:creationId xmlns:a16="http://schemas.microsoft.com/office/drawing/2014/main" id="{27F76F6B-558F-4785-9A90-724EC69A2C42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  <a:close/>
              </a:path>
            </a:pathLst>
          </a:custGeom>
          <a:solidFill>
            <a:srgbClr val="797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8" name="íṥḻíḋe">
            <a:extLst>
              <a:ext uri="{FF2B5EF4-FFF2-40B4-BE49-F238E27FC236}">
                <a16:creationId xmlns:a16="http://schemas.microsoft.com/office/drawing/2014/main" id="{6451EB38-8D1B-4D8D-8996-508BCC74271F}"/>
              </a:ext>
            </a:extLst>
          </p:cNvPr>
          <p:cNvSpPr/>
          <p:nvPr/>
        </p:nvSpPr>
        <p:spPr bwMode="auto">
          <a:xfrm>
            <a:off x="2148155" y="3517134"/>
            <a:ext cx="591483" cy="218192"/>
          </a:xfrm>
          <a:custGeom>
            <a:avLst/>
            <a:gdLst>
              <a:gd name="T0" fmla="*/ 900 w 900"/>
              <a:gd name="T1" fmla="*/ 0 h 332"/>
              <a:gd name="T2" fmla="*/ 47 w 900"/>
              <a:gd name="T3" fmla="*/ 112 h 332"/>
              <a:gd name="T4" fmla="*/ 0 w 900"/>
              <a:gd name="T5" fmla="*/ 332 h 332"/>
              <a:gd name="T6" fmla="*/ 853 w 900"/>
              <a:gd name="T7" fmla="*/ 221 h 332"/>
              <a:gd name="T8" fmla="*/ 900 w 900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332">
                <a:moveTo>
                  <a:pt x="900" y="0"/>
                </a:moveTo>
                <a:lnTo>
                  <a:pt x="47" y="112"/>
                </a:lnTo>
                <a:lnTo>
                  <a:pt x="0" y="332"/>
                </a:lnTo>
                <a:lnTo>
                  <a:pt x="853" y="221"/>
                </a:lnTo>
                <a:lnTo>
                  <a:pt x="9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9" name="îśľîďê">
            <a:extLst>
              <a:ext uri="{FF2B5EF4-FFF2-40B4-BE49-F238E27FC236}">
                <a16:creationId xmlns:a16="http://schemas.microsoft.com/office/drawing/2014/main" id="{DA405AD6-24F4-45F9-8E63-F3BB4C68ED68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  <a:close/>
              </a:path>
            </a:pathLst>
          </a:custGeom>
          <a:solidFill>
            <a:srgbClr val="7376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0" name="iş1íďé">
            <a:extLst>
              <a:ext uri="{FF2B5EF4-FFF2-40B4-BE49-F238E27FC236}">
                <a16:creationId xmlns:a16="http://schemas.microsoft.com/office/drawing/2014/main" id="{28D195A6-B37A-42E9-8C88-0E578A36905E}"/>
              </a:ext>
            </a:extLst>
          </p:cNvPr>
          <p:cNvSpPr/>
          <p:nvPr/>
        </p:nvSpPr>
        <p:spPr bwMode="auto">
          <a:xfrm>
            <a:off x="2145526" y="3662376"/>
            <a:ext cx="563224" cy="88066"/>
          </a:xfrm>
          <a:custGeom>
            <a:avLst/>
            <a:gdLst>
              <a:gd name="T0" fmla="*/ 857 w 857"/>
              <a:gd name="T1" fmla="*/ 0 h 134"/>
              <a:gd name="T2" fmla="*/ 4 w 857"/>
              <a:gd name="T3" fmla="*/ 111 h 134"/>
              <a:gd name="T4" fmla="*/ 0 w 857"/>
              <a:gd name="T5" fmla="*/ 134 h 134"/>
              <a:gd name="T6" fmla="*/ 851 w 857"/>
              <a:gd name="T7" fmla="*/ 21 h 134"/>
              <a:gd name="T8" fmla="*/ 857 w 857"/>
              <a:gd name="T9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7" h="134">
                <a:moveTo>
                  <a:pt x="857" y="0"/>
                </a:moveTo>
                <a:lnTo>
                  <a:pt x="4" y="111"/>
                </a:lnTo>
                <a:lnTo>
                  <a:pt x="0" y="134"/>
                </a:lnTo>
                <a:lnTo>
                  <a:pt x="851" y="21"/>
                </a:lnTo>
                <a:lnTo>
                  <a:pt x="8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1" name="iŝḻïďé">
            <a:extLst>
              <a:ext uri="{FF2B5EF4-FFF2-40B4-BE49-F238E27FC236}">
                <a16:creationId xmlns:a16="http://schemas.microsoft.com/office/drawing/2014/main" id="{47B0D51C-E8BD-4603-82A4-ADC6688D82E2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2" name="îSļiḓé">
            <a:extLst>
              <a:ext uri="{FF2B5EF4-FFF2-40B4-BE49-F238E27FC236}">
                <a16:creationId xmlns:a16="http://schemas.microsoft.com/office/drawing/2014/main" id="{15EEF063-24CA-449F-B948-D5AFA8D54BFF}"/>
              </a:ext>
            </a:extLst>
          </p:cNvPr>
          <p:cNvSpPr/>
          <p:nvPr/>
        </p:nvSpPr>
        <p:spPr bwMode="auto">
          <a:xfrm>
            <a:off x="2140926" y="3676177"/>
            <a:ext cx="563881" cy="95295"/>
          </a:xfrm>
          <a:custGeom>
            <a:avLst/>
            <a:gdLst>
              <a:gd name="T0" fmla="*/ 858 w 858"/>
              <a:gd name="T1" fmla="*/ 0 h 145"/>
              <a:gd name="T2" fmla="*/ 7 w 858"/>
              <a:gd name="T3" fmla="*/ 113 h 145"/>
              <a:gd name="T4" fmla="*/ 0 w 858"/>
              <a:gd name="T5" fmla="*/ 145 h 145"/>
              <a:gd name="T6" fmla="*/ 460 w 858"/>
              <a:gd name="T7" fmla="*/ 86 h 145"/>
              <a:gd name="T8" fmla="*/ 553 w 858"/>
              <a:gd name="T9" fmla="*/ 73 h 145"/>
              <a:gd name="T10" fmla="*/ 851 w 858"/>
              <a:gd name="T11" fmla="*/ 34 h 145"/>
              <a:gd name="T12" fmla="*/ 858 w 858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8" h="145">
                <a:moveTo>
                  <a:pt x="858" y="0"/>
                </a:moveTo>
                <a:lnTo>
                  <a:pt x="7" y="113"/>
                </a:lnTo>
                <a:lnTo>
                  <a:pt x="0" y="145"/>
                </a:lnTo>
                <a:lnTo>
                  <a:pt x="460" y="86"/>
                </a:lnTo>
                <a:lnTo>
                  <a:pt x="553" y="73"/>
                </a:lnTo>
                <a:lnTo>
                  <a:pt x="851" y="34"/>
                </a:lnTo>
                <a:lnTo>
                  <a:pt x="8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3" name="íš1ïḍè">
            <a:extLst>
              <a:ext uri="{FF2B5EF4-FFF2-40B4-BE49-F238E27FC236}">
                <a16:creationId xmlns:a16="http://schemas.microsoft.com/office/drawing/2014/main" id="{03072EF1-AD06-4E73-8D30-834D1AF22224}"/>
              </a:ext>
            </a:extLst>
          </p:cNvPr>
          <p:cNvSpPr/>
          <p:nvPr/>
        </p:nvSpPr>
        <p:spPr bwMode="auto">
          <a:xfrm>
            <a:off x="2752125" y="2295391"/>
            <a:ext cx="36147" cy="36804"/>
          </a:xfrm>
          <a:custGeom>
            <a:avLst/>
            <a:gdLst>
              <a:gd name="T0" fmla="*/ 38 w 39"/>
              <a:gd name="T1" fmla="*/ 17 h 39"/>
              <a:gd name="T2" fmla="*/ 22 w 39"/>
              <a:gd name="T3" fmla="*/ 38 h 39"/>
              <a:gd name="T4" fmla="*/ 1 w 39"/>
              <a:gd name="T5" fmla="*/ 22 h 39"/>
              <a:gd name="T6" fmla="*/ 17 w 39"/>
              <a:gd name="T7" fmla="*/ 1 h 39"/>
              <a:gd name="T8" fmla="*/ 38 w 39"/>
              <a:gd name="T9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38" y="17"/>
                </a:moveTo>
                <a:cubicBezTo>
                  <a:pt x="39" y="27"/>
                  <a:pt x="32" y="37"/>
                  <a:pt x="22" y="38"/>
                </a:cubicBezTo>
                <a:cubicBezTo>
                  <a:pt x="11" y="39"/>
                  <a:pt x="2" y="32"/>
                  <a:pt x="1" y="22"/>
                </a:cubicBezTo>
                <a:cubicBezTo>
                  <a:pt x="0" y="12"/>
                  <a:pt x="7" y="3"/>
                  <a:pt x="17" y="1"/>
                </a:cubicBezTo>
                <a:cubicBezTo>
                  <a:pt x="27" y="0"/>
                  <a:pt x="36" y="7"/>
                  <a:pt x="38" y="17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4" name="ï$ľiḓê">
            <a:extLst>
              <a:ext uri="{FF2B5EF4-FFF2-40B4-BE49-F238E27FC236}">
                <a16:creationId xmlns:a16="http://schemas.microsoft.com/office/drawing/2014/main" id="{E7CA5057-356F-4867-8C16-9834EAC2C207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5" name="íṧḷïḑé">
            <a:extLst>
              <a:ext uri="{FF2B5EF4-FFF2-40B4-BE49-F238E27FC236}">
                <a16:creationId xmlns:a16="http://schemas.microsoft.com/office/drawing/2014/main" id="{3B106295-F664-40E1-9FCC-0A35E56281EC}"/>
              </a:ext>
            </a:extLst>
          </p:cNvPr>
          <p:cNvSpPr/>
          <p:nvPr/>
        </p:nvSpPr>
        <p:spPr bwMode="auto">
          <a:xfrm>
            <a:off x="1899731" y="2275018"/>
            <a:ext cx="1905892" cy="1334124"/>
          </a:xfrm>
          <a:custGeom>
            <a:avLst/>
            <a:gdLst>
              <a:gd name="T0" fmla="*/ 2900 w 2900"/>
              <a:gd name="T1" fmla="*/ 1678 h 2030"/>
              <a:gd name="T2" fmla="*/ 220 w 2900"/>
              <a:gd name="T3" fmla="*/ 2030 h 2030"/>
              <a:gd name="T4" fmla="*/ 0 w 2900"/>
              <a:gd name="T5" fmla="*/ 352 h 2030"/>
              <a:gd name="T6" fmla="*/ 2679 w 2900"/>
              <a:gd name="T7" fmla="*/ 0 h 2030"/>
              <a:gd name="T8" fmla="*/ 2900 w 2900"/>
              <a:gd name="T9" fmla="*/ 1678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0" h="2030">
                <a:moveTo>
                  <a:pt x="2900" y="1678"/>
                </a:moveTo>
                <a:lnTo>
                  <a:pt x="220" y="2030"/>
                </a:lnTo>
                <a:lnTo>
                  <a:pt x="0" y="352"/>
                </a:lnTo>
                <a:lnTo>
                  <a:pt x="2679" y="0"/>
                </a:lnTo>
                <a:lnTo>
                  <a:pt x="2900" y="167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6" name="ïSľíde">
            <a:extLst>
              <a:ext uri="{FF2B5EF4-FFF2-40B4-BE49-F238E27FC236}">
                <a16:creationId xmlns:a16="http://schemas.microsoft.com/office/drawing/2014/main" id="{D09EAF81-2618-4C85-88FA-40B3FA0E1A49}"/>
              </a:ext>
            </a:extLst>
          </p:cNvPr>
          <p:cNvSpPr/>
          <p:nvPr/>
        </p:nvSpPr>
        <p:spPr bwMode="auto">
          <a:xfrm>
            <a:off x="3434960" y="2689714"/>
            <a:ext cx="127497" cy="157072"/>
          </a:xfrm>
          <a:custGeom>
            <a:avLst/>
            <a:gdLst>
              <a:gd name="T0" fmla="*/ 57 w 136"/>
              <a:gd name="T1" fmla="*/ 168 h 168"/>
              <a:gd name="T2" fmla="*/ 55 w 136"/>
              <a:gd name="T3" fmla="*/ 168 h 168"/>
              <a:gd name="T4" fmla="*/ 52 w 136"/>
              <a:gd name="T5" fmla="*/ 164 h 168"/>
              <a:gd name="T6" fmla="*/ 0 w 136"/>
              <a:gd name="T7" fmla="*/ 8 h 168"/>
              <a:gd name="T8" fmla="*/ 3 w 136"/>
              <a:gd name="T9" fmla="*/ 1 h 168"/>
              <a:gd name="T10" fmla="*/ 6 w 136"/>
              <a:gd name="T11" fmla="*/ 0 h 168"/>
              <a:gd name="T12" fmla="*/ 10 w 136"/>
              <a:gd name="T13" fmla="*/ 2 h 168"/>
              <a:gd name="T14" fmla="*/ 134 w 136"/>
              <a:gd name="T15" fmla="*/ 110 h 168"/>
              <a:gd name="T16" fmla="*/ 136 w 136"/>
              <a:gd name="T17" fmla="*/ 114 h 168"/>
              <a:gd name="T18" fmla="*/ 134 w 136"/>
              <a:gd name="T19" fmla="*/ 118 h 168"/>
              <a:gd name="T20" fmla="*/ 59 w 136"/>
              <a:gd name="T21" fmla="*/ 168 h 168"/>
              <a:gd name="T22" fmla="*/ 57 w 136"/>
              <a:gd name="T2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" h="168">
                <a:moveTo>
                  <a:pt x="57" y="168"/>
                </a:moveTo>
                <a:cubicBezTo>
                  <a:pt x="56" y="168"/>
                  <a:pt x="55" y="168"/>
                  <a:pt x="55" y="168"/>
                </a:cubicBezTo>
                <a:cubicBezTo>
                  <a:pt x="53" y="167"/>
                  <a:pt x="52" y="166"/>
                  <a:pt x="52" y="164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1" y="3"/>
                  <a:pt x="3" y="1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10" y="2"/>
                </a:cubicBezTo>
                <a:cubicBezTo>
                  <a:pt x="134" y="110"/>
                  <a:pt x="134" y="110"/>
                  <a:pt x="134" y="110"/>
                </a:cubicBezTo>
                <a:cubicBezTo>
                  <a:pt x="135" y="111"/>
                  <a:pt x="136" y="112"/>
                  <a:pt x="136" y="114"/>
                </a:cubicBezTo>
                <a:cubicBezTo>
                  <a:pt x="136" y="115"/>
                  <a:pt x="136" y="117"/>
                  <a:pt x="134" y="118"/>
                </a:cubicBezTo>
                <a:cubicBezTo>
                  <a:pt x="114" y="140"/>
                  <a:pt x="88" y="157"/>
                  <a:pt x="59" y="168"/>
                </a:cubicBezTo>
                <a:cubicBezTo>
                  <a:pt x="58" y="168"/>
                  <a:pt x="58" y="168"/>
                  <a:pt x="57" y="168"/>
                </a:cubicBez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7" name="îśḷíďe">
            <a:extLst>
              <a:ext uri="{FF2B5EF4-FFF2-40B4-BE49-F238E27FC236}">
                <a16:creationId xmlns:a16="http://schemas.microsoft.com/office/drawing/2014/main" id="{B618B34A-70F1-449B-AE3E-743932C76BA9}"/>
              </a:ext>
            </a:extLst>
          </p:cNvPr>
          <p:cNvSpPr/>
          <p:nvPr/>
        </p:nvSpPr>
        <p:spPr bwMode="auto">
          <a:xfrm>
            <a:off x="3429046" y="2685113"/>
            <a:ext cx="139327" cy="167587"/>
          </a:xfrm>
          <a:custGeom>
            <a:avLst/>
            <a:gdLst>
              <a:gd name="T0" fmla="*/ 13 w 149"/>
              <a:gd name="T1" fmla="*/ 11 h 179"/>
              <a:gd name="T2" fmla="*/ 137 w 149"/>
              <a:gd name="T3" fmla="*/ 119 h 179"/>
              <a:gd name="T4" fmla="*/ 64 w 149"/>
              <a:gd name="T5" fmla="*/ 168 h 179"/>
              <a:gd name="T6" fmla="*/ 13 w 149"/>
              <a:gd name="T7" fmla="*/ 11 h 179"/>
              <a:gd name="T8" fmla="*/ 13 w 149"/>
              <a:gd name="T9" fmla="*/ 0 h 179"/>
              <a:gd name="T10" fmla="*/ 7 w 149"/>
              <a:gd name="T11" fmla="*/ 2 h 179"/>
              <a:gd name="T12" fmla="*/ 2 w 149"/>
              <a:gd name="T13" fmla="*/ 15 h 179"/>
              <a:gd name="T14" fmla="*/ 53 w 149"/>
              <a:gd name="T15" fmla="*/ 171 h 179"/>
              <a:gd name="T16" fmla="*/ 59 w 149"/>
              <a:gd name="T17" fmla="*/ 178 h 179"/>
              <a:gd name="T18" fmla="*/ 64 w 149"/>
              <a:gd name="T19" fmla="*/ 179 h 179"/>
              <a:gd name="T20" fmla="*/ 68 w 149"/>
              <a:gd name="T21" fmla="*/ 178 h 179"/>
              <a:gd name="T22" fmla="*/ 146 w 149"/>
              <a:gd name="T23" fmla="*/ 127 h 179"/>
              <a:gd name="T24" fmla="*/ 149 w 149"/>
              <a:gd name="T25" fmla="*/ 118 h 179"/>
              <a:gd name="T26" fmla="*/ 145 w 149"/>
              <a:gd name="T27" fmla="*/ 110 h 179"/>
              <a:gd name="T28" fmla="*/ 20 w 149"/>
              <a:gd name="T29" fmla="*/ 3 h 179"/>
              <a:gd name="T30" fmla="*/ 13 w 149"/>
              <a:gd name="T3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9" h="179">
                <a:moveTo>
                  <a:pt x="13" y="11"/>
                </a:moveTo>
                <a:cubicBezTo>
                  <a:pt x="137" y="119"/>
                  <a:pt x="137" y="119"/>
                  <a:pt x="137" y="119"/>
                </a:cubicBezTo>
                <a:cubicBezTo>
                  <a:pt x="117" y="140"/>
                  <a:pt x="92" y="157"/>
                  <a:pt x="64" y="168"/>
                </a:cubicBezTo>
                <a:cubicBezTo>
                  <a:pt x="13" y="11"/>
                  <a:pt x="13" y="11"/>
                  <a:pt x="13" y="11"/>
                </a:cubicBezTo>
                <a:moveTo>
                  <a:pt x="13" y="0"/>
                </a:moveTo>
                <a:cubicBezTo>
                  <a:pt x="11" y="0"/>
                  <a:pt x="8" y="0"/>
                  <a:pt x="7" y="2"/>
                </a:cubicBezTo>
                <a:cubicBezTo>
                  <a:pt x="2" y="5"/>
                  <a:pt x="0" y="10"/>
                  <a:pt x="2" y="15"/>
                </a:cubicBezTo>
                <a:cubicBezTo>
                  <a:pt x="53" y="171"/>
                  <a:pt x="53" y="171"/>
                  <a:pt x="53" y="171"/>
                </a:cubicBezTo>
                <a:cubicBezTo>
                  <a:pt x="54" y="174"/>
                  <a:pt x="56" y="177"/>
                  <a:pt x="59" y="178"/>
                </a:cubicBezTo>
                <a:cubicBezTo>
                  <a:pt x="61" y="179"/>
                  <a:pt x="62" y="179"/>
                  <a:pt x="64" y="179"/>
                </a:cubicBezTo>
                <a:cubicBezTo>
                  <a:pt x="65" y="179"/>
                  <a:pt x="67" y="179"/>
                  <a:pt x="68" y="178"/>
                </a:cubicBezTo>
                <a:cubicBezTo>
                  <a:pt x="97" y="167"/>
                  <a:pt x="124" y="150"/>
                  <a:pt x="146" y="127"/>
                </a:cubicBezTo>
                <a:cubicBezTo>
                  <a:pt x="148" y="124"/>
                  <a:pt x="149" y="121"/>
                  <a:pt x="149" y="118"/>
                </a:cubicBezTo>
                <a:cubicBezTo>
                  <a:pt x="148" y="115"/>
                  <a:pt x="147" y="112"/>
                  <a:pt x="145" y="110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8" name="íṩļïḍê">
            <a:extLst>
              <a:ext uri="{FF2B5EF4-FFF2-40B4-BE49-F238E27FC236}">
                <a16:creationId xmlns:a16="http://schemas.microsoft.com/office/drawing/2014/main" id="{45A5A75E-3D72-4117-975A-D3E31C344339}"/>
              </a:ext>
            </a:extLst>
          </p:cNvPr>
          <p:cNvSpPr/>
          <p:nvPr/>
        </p:nvSpPr>
        <p:spPr bwMode="auto">
          <a:xfrm>
            <a:off x="3436932" y="2654225"/>
            <a:ext cx="177445" cy="137356"/>
          </a:xfrm>
          <a:custGeom>
            <a:avLst/>
            <a:gdLst>
              <a:gd name="T0" fmla="*/ 137 w 189"/>
              <a:gd name="T1" fmla="*/ 147 h 147"/>
              <a:gd name="T2" fmla="*/ 134 w 189"/>
              <a:gd name="T3" fmla="*/ 146 h 147"/>
              <a:gd name="T4" fmla="*/ 2 w 189"/>
              <a:gd name="T5" fmla="*/ 32 h 147"/>
              <a:gd name="T6" fmla="*/ 0 w 189"/>
              <a:gd name="T7" fmla="*/ 26 h 147"/>
              <a:gd name="T8" fmla="*/ 5 w 189"/>
              <a:gd name="T9" fmla="*/ 22 h 147"/>
              <a:gd name="T10" fmla="*/ 178 w 189"/>
              <a:gd name="T11" fmla="*/ 0 h 147"/>
              <a:gd name="T12" fmla="*/ 178 w 189"/>
              <a:gd name="T13" fmla="*/ 0 h 147"/>
              <a:gd name="T14" fmla="*/ 182 w 189"/>
              <a:gd name="T15" fmla="*/ 1 h 147"/>
              <a:gd name="T16" fmla="*/ 184 w 189"/>
              <a:gd name="T17" fmla="*/ 5 h 147"/>
              <a:gd name="T18" fmla="*/ 142 w 189"/>
              <a:gd name="T19" fmla="*/ 145 h 147"/>
              <a:gd name="T20" fmla="*/ 138 w 189"/>
              <a:gd name="T21" fmla="*/ 147 h 147"/>
              <a:gd name="T22" fmla="*/ 137 w 189"/>
              <a:gd name="T2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147">
                <a:moveTo>
                  <a:pt x="137" y="147"/>
                </a:moveTo>
                <a:cubicBezTo>
                  <a:pt x="136" y="147"/>
                  <a:pt x="135" y="147"/>
                  <a:pt x="134" y="146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0"/>
                  <a:pt x="0" y="28"/>
                  <a:pt x="0" y="26"/>
                </a:cubicBezTo>
                <a:cubicBezTo>
                  <a:pt x="1" y="24"/>
                  <a:pt x="3" y="22"/>
                  <a:pt x="5" y="22"/>
                </a:cubicBezTo>
                <a:cubicBezTo>
                  <a:pt x="178" y="0"/>
                  <a:pt x="178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0"/>
                  <a:pt x="181" y="1"/>
                  <a:pt x="182" y="1"/>
                </a:cubicBezTo>
                <a:cubicBezTo>
                  <a:pt x="183" y="2"/>
                  <a:pt x="184" y="4"/>
                  <a:pt x="184" y="5"/>
                </a:cubicBezTo>
                <a:cubicBezTo>
                  <a:pt x="189" y="56"/>
                  <a:pt x="174" y="105"/>
                  <a:pt x="142" y="145"/>
                </a:cubicBezTo>
                <a:cubicBezTo>
                  <a:pt x="141" y="146"/>
                  <a:pt x="139" y="147"/>
                  <a:pt x="138" y="147"/>
                </a:cubicBezTo>
                <a:lnTo>
                  <a:pt x="137" y="147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9" name="îsļîḑé">
            <a:extLst>
              <a:ext uri="{FF2B5EF4-FFF2-40B4-BE49-F238E27FC236}">
                <a16:creationId xmlns:a16="http://schemas.microsoft.com/office/drawing/2014/main" id="{59D0C374-F04F-4F3F-B7F5-C051C31E2883}"/>
              </a:ext>
            </a:extLst>
          </p:cNvPr>
          <p:cNvSpPr/>
          <p:nvPr/>
        </p:nvSpPr>
        <p:spPr bwMode="auto">
          <a:xfrm>
            <a:off x="3431674" y="2649625"/>
            <a:ext cx="187303" cy="147871"/>
          </a:xfrm>
          <a:custGeom>
            <a:avLst/>
            <a:gdLst>
              <a:gd name="T0" fmla="*/ 184 w 200"/>
              <a:gd name="T1" fmla="*/ 11 h 158"/>
              <a:gd name="T2" fmla="*/ 143 w 200"/>
              <a:gd name="T3" fmla="*/ 146 h 158"/>
              <a:gd name="T4" fmla="*/ 12 w 200"/>
              <a:gd name="T5" fmla="*/ 33 h 158"/>
              <a:gd name="T6" fmla="*/ 184 w 200"/>
              <a:gd name="T7" fmla="*/ 11 h 158"/>
              <a:gd name="T8" fmla="*/ 184 w 200"/>
              <a:gd name="T9" fmla="*/ 0 h 158"/>
              <a:gd name="T10" fmla="*/ 183 w 200"/>
              <a:gd name="T11" fmla="*/ 0 h 158"/>
              <a:gd name="T12" fmla="*/ 10 w 200"/>
              <a:gd name="T13" fmla="*/ 21 h 158"/>
              <a:gd name="T14" fmla="*/ 1 w 200"/>
              <a:gd name="T15" fmla="*/ 29 h 158"/>
              <a:gd name="T16" fmla="*/ 4 w 200"/>
              <a:gd name="T17" fmla="*/ 41 h 158"/>
              <a:gd name="T18" fmla="*/ 136 w 200"/>
              <a:gd name="T19" fmla="*/ 155 h 158"/>
              <a:gd name="T20" fmla="*/ 143 w 200"/>
              <a:gd name="T21" fmla="*/ 158 h 158"/>
              <a:gd name="T22" fmla="*/ 144 w 200"/>
              <a:gd name="T23" fmla="*/ 158 h 158"/>
              <a:gd name="T24" fmla="*/ 152 w 200"/>
              <a:gd name="T25" fmla="*/ 153 h 158"/>
              <a:gd name="T26" fmla="*/ 196 w 200"/>
              <a:gd name="T27" fmla="*/ 10 h 158"/>
              <a:gd name="T28" fmla="*/ 192 w 200"/>
              <a:gd name="T29" fmla="*/ 2 h 158"/>
              <a:gd name="T30" fmla="*/ 184 w 200"/>
              <a:gd name="T3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158">
                <a:moveTo>
                  <a:pt x="184" y="11"/>
                </a:moveTo>
                <a:cubicBezTo>
                  <a:pt x="189" y="61"/>
                  <a:pt x="173" y="109"/>
                  <a:pt x="143" y="146"/>
                </a:cubicBezTo>
                <a:cubicBezTo>
                  <a:pt x="12" y="33"/>
                  <a:pt x="12" y="33"/>
                  <a:pt x="12" y="33"/>
                </a:cubicBezTo>
                <a:cubicBezTo>
                  <a:pt x="184" y="11"/>
                  <a:pt x="184" y="11"/>
                  <a:pt x="184" y="11"/>
                </a:cubicBezTo>
                <a:moveTo>
                  <a:pt x="184" y="0"/>
                </a:moveTo>
                <a:cubicBezTo>
                  <a:pt x="184" y="0"/>
                  <a:pt x="183" y="0"/>
                  <a:pt x="183" y="0"/>
                </a:cubicBezTo>
                <a:cubicBezTo>
                  <a:pt x="10" y="21"/>
                  <a:pt x="10" y="21"/>
                  <a:pt x="10" y="21"/>
                </a:cubicBezTo>
                <a:cubicBezTo>
                  <a:pt x="6" y="22"/>
                  <a:pt x="2" y="25"/>
                  <a:pt x="1" y="29"/>
                </a:cubicBezTo>
                <a:cubicBezTo>
                  <a:pt x="0" y="34"/>
                  <a:pt x="1" y="38"/>
                  <a:pt x="4" y="41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8" y="157"/>
                  <a:pt x="141" y="158"/>
                  <a:pt x="143" y="158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47" y="157"/>
                  <a:pt x="150" y="156"/>
                  <a:pt x="152" y="153"/>
                </a:cubicBezTo>
                <a:cubicBezTo>
                  <a:pt x="185" y="113"/>
                  <a:pt x="200" y="62"/>
                  <a:pt x="196" y="10"/>
                </a:cubicBezTo>
                <a:cubicBezTo>
                  <a:pt x="195" y="7"/>
                  <a:pt x="194" y="4"/>
                  <a:pt x="192" y="2"/>
                </a:cubicBezTo>
                <a:cubicBezTo>
                  <a:pt x="190" y="0"/>
                  <a:pt x="187" y="0"/>
                  <a:pt x="1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0" name="iş1iḓe">
            <a:extLst>
              <a:ext uri="{FF2B5EF4-FFF2-40B4-BE49-F238E27FC236}">
                <a16:creationId xmlns:a16="http://schemas.microsoft.com/office/drawing/2014/main" id="{F68CFCCD-B9A9-42CA-98FB-CEB72258A0FB}"/>
              </a:ext>
            </a:extLst>
          </p:cNvPr>
          <p:cNvSpPr/>
          <p:nvPr/>
        </p:nvSpPr>
        <p:spPr bwMode="auto">
          <a:xfrm>
            <a:off x="3406043" y="2491895"/>
            <a:ext cx="202419" cy="182046"/>
          </a:xfrm>
          <a:custGeom>
            <a:avLst/>
            <a:gdLst>
              <a:gd name="T0" fmla="*/ 28 w 216"/>
              <a:gd name="T1" fmla="*/ 194 h 194"/>
              <a:gd name="T2" fmla="*/ 25 w 216"/>
              <a:gd name="T3" fmla="*/ 192 h 194"/>
              <a:gd name="T4" fmla="*/ 23 w 216"/>
              <a:gd name="T5" fmla="*/ 189 h 194"/>
              <a:gd name="T6" fmla="*/ 0 w 216"/>
              <a:gd name="T7" fmla="*/ 7 h 194"/>
              <a:gd name="T8" fmla="*/ 1 w 216"/>
              <a:gd name="T9" fmla="*/ 3 h 194"/>
              <a:gd name="T10" fmla="*/ 5 w 216"/>
              <a:gd name="T11" fmla="*/ 1 h 194"/>
              <a:gd name="T12" fmla="*/ 23 w 216"/>
              <a:gd name="T13" fmla="*/ 0 h 194"/>
              <a:gd name="T14" fmla="*/ 215 w 216"/>
              <a:gd name="T15" fmla="*/ 164 h 194"/>
              <a:gd name="T16" fmla="*/ 214 w 216"/>
              <a:gd name="T17" fmla="*/ 169 h 194"/>
              <a:gd name="T18" fmla="*/ 210 w 216"/>
              <a:gd name="T19" fmla="*/ 171 h 194"/>
              <a:gd name="T20" fmla="*/ 29 w 216"/>
              <a:gd name="T21" fmla="*/ 193 h 194"/>
              <a:gd name="T22" fmla="*/ 28 w 216"/>
              <a:gd name="T2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194">
                <a:moveTo>
                  <a:pt x="28" y="194"/>
                </a:moveTo>
                <a:cubicBezTo>
                  <a:pt x="27" y="194"/>
                  <a:pt x="26" y="193"/>
                  <a:pt x="25" y="192"/>
                </a:cubicBezTo>
                <a:cubicBezTo>
                  <a:pt x="24" y="191"/>
                  <a:pt x="23" y="190"/>
                  <a:pt x="23" y="189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2" y="2"/>
                  <a:pt x="4" y="1"/>
                  <a:pt x="5" y="1"/>
                </a:cubicBezTo>
                <a:cubicBezTo>
                  <a:pt x="11" y="0"/>
                  <a:pt x="17" y="0"/>
                  <a:pt x="23" y="0"/>
                </a:cubicBezTo>
                <a:cubicBezTo>
                  <a:pt x="119" y="0"/>
                  <a:pt x="200" y="69"/>
                  <a:pt x="215" y="164"/>
                </a:cubicBezTo>
                <a:cubicBezTo>
                  <a:pt x="216" y="166"/>
                  <a:pt x="215" y="167"/>
                  <a:pt x="214" y="169"/>
                </a:cubicBezTo>
                <a:cubicBezTo>
                  <a:pt x="213" y="170"/>
                  <a:pt x="212" y="171"/>
                  <a:pt x="210" y="171"/>
                </a:cubicBezTo>
                <a:cubicBezTo>
                  <a:pt x="29" y="193"/>
                  <a:pt x="29" y="193"/>
                  <a:pt x="29" y="193"/>
                </a:cubicBezTo>
                <a:lnTo>
                  <a:pt x="28" y="19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1" name="ïšľïḋê">
            <a:extLst>
              <a:ext uri="{FF2B5EF4-FFF2-40B4-BE49-F238E27FC236}">
                <a16:creationId xmlns:a16="http://schemas.microsoft.com/office/drawing/2014/main" id="{4CDBC100-BE40-44DB-AB9C-133EF5F1D0E6}"/>
              </a:ext>
            </a:extLst>
          </p:cNvPr>
          <p:cNvSpPr/>
          <p:nvPr/>
        </p:nvSpPr>
        <p:spPr bwMode="auto">
          <a:xfrm>
            <a:off x="3400785" y="2487295"/>
            <a:ext cx="212934" cy="191247"/>
          </a:xfrm>
          <a:custGeom>
            <a:avLst/>
            <a:gdLst>
              <a:gd name="T0" fmla="*/ 29 w 227"/>
              <a:gd name="T1" fmla="*/ 11 h 204"/>
              <a:gd name="T2" fmla="*/ 216 w 227"/>
              <a:gd name="T3" fmla="*/ 170 h 204"/>
              <a:gd name="T4" fmla="*/ 34 w 227"/>
              <a:gd name="T5" fmla="*/ 193 h 204"/>
              <a:gd name="T6" fmla="*/ 12 w 227"/>
              <a:gd name="T7" fmla="*/ 12 h 204"/>
              <a:gd name="T8" fmla="*/ 29 w 227"/>
              <a:gd name="T9" fmla="*/ 11 h 204"/>
              <a:gd name="T10" fmla="*/ 29 w 227"/>
              <a:gd name="T11" fmla="*/ 0 h 204"/>
              <a:gd name="T12" fmla="*/ 11 w 227"/>
              <a:gd name="T13" fmla="*/ 0 h 204"/>
              <a:gd name="T14" fmla="*/ 3 w 227"/>
              <a:gd name="T15" fmla="*/ 5 h 204"/>
              <a:gd name="T16" fmla="*/ 1 w 227"/>
              <a:gd name="T17" fmla="*/ 13 h 204"/>
              <a:gd name="T18" fmla="*/ 23 w 227"/>
              <a:gd name="T19" fmla="*/ 194 h 204"/>
              <a:gd name="T20" fmla="*/ 28 w 227"/>
              <a:gd name="T21" fmla="*/ 202 h 204"/>
              <a:gd name="T22" fmla="*/ 34 w 227"/>
              <a:gd name="T23" fmla="*/ 204 h 204"/>
              <a:gd name="T24" fmla="*/ 36 w 227"/>
              <a:gd name="T25" fmla="*/ 204 h 204"/>
              <a:gd name="T26" fmla="*/ 217 w 227"/>
              <a:gd name="T27" fmla="*/ 181 h 204"/>
              <a:gd name="T28" fmla="*/ 225 w 227"/>
              <a:gd name="T29" fmla="*/ 177 h 204"/>
              <a:gd name="T30" fmla="*/ 227 w 227"/>
              <a:gd name="T31" fmla="*/ 168 h 204"/>
              <a:gd name="T32" fmla="*/ 158 w 227"/>
              <a:gd name="T33" fmla="*/ 47 h 204"/>
              <a:gd name="T34" fmla="*/ 29 w 227"/>
              <a:gd name="T3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" h="204">
                <a:moveTo>
                  <a:pt x="29" y="11"/>
                </a:moveTo>
                <a:cubicBezTo>
                  <a:pt x="121" y="11"/>
                  <a:pt x="201" y="78"/>
                  <a:pt x="216" y="170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12" y="12"/>
                  <a:pt x="12" y="12"/>
                  <a:pt x="12" y="12"/>
                </a:cubicBezTo>
                <a:cubicBezTo>
                  <a:pt x="17" y="11"/>
                  <a:pt x="23" y="11"/>
                  <a:pt x="29" y="11"/>
                </a:cubicBezTo>
                <a:moveTo>
                  <a:pt x="29" y="0"/>
                </a:moveTo>
                <a:cubicBezTo>
                  <a:pt x="23" y="0"/>
                  <a:pt x="17" y="0"/>
                  <a:pt x="11" y="0"/>
                </a:cubicBezTo>
                <a:cubicBezTo>
                  <a:pt x="8" y="1"/>
                  <a:pt x="5" y="2"/>
                  <a:pt x="3" y="5"/>
                </a:cubicBezTo>
                <a:cubicBezTo>
                  <a:pt x="1" y="7"/>
                  <a:pt x="0" y="10"/>
                  <a:pt x="1" y="13"/>
                </a:cubicBezTo>
                <a:cubicBezTo>
                  <a:pt x="23" y="194"/>
                  <a:pt x="23" y="194"/>
                  <a:pt x="23" y="194"/>
                </a:cubicBezTo>
                <a:cubicBezTo>
                  <a:pt x="24" y="197"/>
                  <a:pt x="25" y="200"/>
                  <a:pt x="28" y="202"/>
                </a:cubicBezTo>
                <a:cubicBezTo>
                  <a:pt x="30" y="203"/>
                  <a:pt x="32" y="204"/>
                  <a:pt x="34" y="204"/>
                </a:cubicBezTo>
                <a:cubicBezTo>
                  <a:pt x="35" y="204"/>
                  <a:pt x="35" y="204"/>
                  <a:pt x="36" y="204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20" y="181"/>
                  <a:pt x="223" y="179"/>
                  <a:pt x="225" y="177"/>
                </a:cubicBezTo>
                <a:cubicBezTo>
                  <a:pt x="227" y="174"/>
                  <a:pt x="227" y="171"/>
                  <a:pt x="227" y="168"/>
                </a:cubicBezTo>
                <a:cubicBezTo>
                  <a:pt x="219" y="121"/>
                  <a:pt x="195" y="78"/>
                  <a:pt x="158" y="47"/>
                </a:cubicBezTo>
                <a:cubicBezTo>
                  <a:pt x="122" y="16"/>
                  <a:pt x="76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2" name="işḷiḋe">
            <a:extLst>
              <a:ext uri="{FF2B5EF4-FFF2-40B4-BE49-F238E27FC236}">
                <a16:creationId xmlns:a16="http://schemas.microsoft.com/office/drawing/2014/main" id="{BEBE7474-958F-4BDF-B2D1-F52FF252155F}"/>
              </a:ext>
            </a:extLst>
          </p:cNvPr>
          <p:cNvSpPr/>
          <p:nvPr/>
        </p:nvSpPr>
        <p:spPr bwMode="auto">
          <a:xfrm>
            <a:off x="3323893" y="2683799"/>
            <a:ext cx="158386" cy="174159"/>
          </a:xfrm>
          <a:custGeom>
            <a:avLst/>
            <a:gdLst>
              <a:gd name="T0" fmla="*/ 110 w 169"/>
              <a:gd name="T1" fmla="*/ 186 h 186"/>
              <a:gd name="T2" fmla="*/ 3 w 169"/>
              <a:gd name="T3" fmla="*/ 154 h 186"/>
              <a:gd name="T4" fmla="*/ 0 w 169"/>
              <a:gd name="T5" fmla="*/ 150 h 186"/>
              <a:gd name="T6" fmla="*/ 1 w 169"/>
              <a:gd name="T7" fmla="*/ 146 h 186"/>
              <a:gd name="T8" fmla="*/ 104 w 169"/>
              <a:gd name="T9" fmla="*/ 2 h 186"/>
              <a:gd name="T10" fmla="*/ 108 w 169"/>
              <a:gd name="T11" fmla="*/ 0 h 186"/>
              <a:gd name="T12" fmla="*/ 109 w 169"/>
              <a:gd name="T13" fmla="*/ 0 h 186"/>
              <a:gd name="T14" fmla="*/ 114 w 169"/>
              <a:gd name="T15" fmla="*/ 4 h 186"/>
              <a:gd name="T16" fmla="*/ 168 w 169"/>
              <a:gd name="T17" fmla="*/ 171 h 186"/>
              <a:gd name="T18" fmla="*/ 168 w 169"/>
              <a:gd name="T19" fmla="*/ 176 h 186"/>
              <a:gd name="T20" fmla="*/ 164 w 169"/>
              <a:gd name="T21" fmla="*/ 178 h 186"/>
              <a:gd name="T22" fmla="*/ 135 w 169"/>
              <a:gd name="T23" fmla="*/ 184 h 186"/>
              <a:gd name="T24" fmla="*/ 110 w 169"/>
              <a:gd name="T25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86">
                <a:moveTo>
                  <a:pt x="110" y="186"/>
                </a:moveTo>
                <a:cubicBezTo>
                  <a:pt x="72" y="186"/>
                  <a:pt x="35" y="175"/>
                  <a:pt x="3" y="154"/>
                </a:cubicBezTo>
                <a:cubicBezTo>
                  <a:pt x="2" y="153"/>
                  <a:pt x="1" y="151"/>
                  <a:pt x="0" y="150"/>
                </a:cubicBezTo>
                <a:cubicBezTo>
                  <a:pt x="0" y="148"/>
                  <a:pt x="0" y="147"/>
                  <a:pt x="1" y="146"/>
                </a:cubicBezTo>
                <a:cubicBezTo>
                  <a:pt x="104" y="2"/>
                  <a:pt x="104" y="2"/>
                  <a:pt x="104" y="2"/>
                </a:cubicBezTo>
                <a:cubicBezTo>
                  <a:pt x="105" y="1"/>
                  <a:pt x="106" y="0"/>
                  <a:pt x="108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1" y="0"/>
                  <a:pt x="113" y="2"/>
                  <a:pt x="114" y="4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9" y="173"/>
                  <a:pt x="169" y="174"/>
                  <a:pt x="168" y="176"/>
                </a:cubicBezTo>
                <a:cubicBezTo>
                  <a:pt x="167" y="177"/>
                  <a:pt x="166" y="178"/>
                  <a:pt x="164" y="178"/>
                </a:cubicBezTo>
                <a:cubicBezTo>
                  <a:pt x="155" y="181"/>
                  <a:pt x="145" y="183"/>
                  <a:pt x="135" y="184"/>
                </a:cubicBezTo>
                <a:cubicBezTo>
                  <a:pt x="127" y="185"/>
                  <a:pt x="118" y="186"/>
                  <a:pt x="110" y="186"/>
                </a:cubicBez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3" name="îṥľiḑè">
            <a:extLst>
              <a:ext uri="{FF2B5EF4-FFF2-40B4-BE49-F238E27FC236}">
                <a16:creationId xmlns:a16="http://schemas.microsoft.com/office/drawing/2014/main" id="{BA66FEA1-6357-40F6-9261-20BBA04E6B22}"/>
              </a:ext>
            </a:extLst>
          </p:cNvPr>
          <p:cNvSpPr/>
          <p:nvPr/>
        </p:nvSpPr>
        <p:spPr bwMode="auto">
          <a:xfrm>
            <a:off x="3317977" y="2678541"/>
            <a:ext cx="169559" cy="185331"/>
          </a:xfrm>
          <a:custGeom>
            <a:avLst/>
            <a:gdLst>
              <a:gd name="T0" fmla="*/ 114 w 181"/>
              <a:gd name="T1" fmla="*/ 12 h 198"/>
              <a:gd name="T2" fmla="*/ 169 w 181"/>
              <a:gd name="T3" fmla="*/ 179 h 198"/>
              <a:gd name="T4" fmla="*/ 140 w 181"/>
              <a:gd name="T5" fmla="*/ 185 h 198"/>
              <a:gd name="T6" fmla="*/ 116 w 181"/>
              <a:gd name="T7" fmla="*/ 186 h 198"/>
              <a:gd name="T8" fmla="*/ 12 w 181"/>
              <a:gd name="T9" fmla="*/ 155 h 198"/>
              <a:gd name="T10" fmla="*/ 114 w 181"/>
              <a:gd name="T11" fmla="*/ 12 h 198"/>
              <a:gd name="T12" fmla="*/ 114 w 181"/>
              <a:gd name="T13" fmla="*/ 0 h 198"/>
              <a:gd name="T14" fmla="*/ 105 w 181"/>
              <a:gd name="T15" fmla="*/ 5 h 198"/>
              <a:gd name="T16" fmla="*/ 3 w 181"/>
              <a:gd name="T17" fmla="*/ 148 h 198"/>
              <a:gd name="T18" fmla="*/ 1 w 181"/>
              <a:gd name="T19" fmla="*/ 157 h 198"/>
              <a:gd name="T20" fmla="*/ 6 w 181"/>
              <a:gd name="T21" fmla="*/ 164 h 198"/>
              <a:gd name="T22" fmla="*/ 116 w 181"/>
              <a:gd name="T23" fmla="*/ 198 h 198"/>
              <a:gd name="T24" fmla="*/ 141 w 181"/>
              <a:gd name="T25" fmla="*/ 196 h 198"/>
              <a:gd name="T26" fmla="*/ 172 w 181"/>
              <a:gd name="T27" fmla="*/ 190 h 198"/>
              <a:gd name="T28" fmla="*/ 179 w 181"/>
              <a:gd name="T29" fmla="*/ 184 h 198"/>
              <a:gd name="T30" fmla="*/ 180 w 181"/>
              <a:gd name="T31" fmla="*/ 175 h 198"/>
              <a:gd name="T32" fmla="*/ 125 w 181"/>
              <a:gd name="T33" fmla="*/ 8 h 198"/>
              <a:gd name="T34" fmla="*/ 116 w 181"/>
              <a:gd name="T35" fmla="*/ 1 h 198"/>
              <a:gd name="T36" fmla="*/ 114 w 181"/>
              <a:gd name="T3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98">
                <a:moveTo>
                  <a:pt x="114" y="12"/>
                </a:moveTo>
                <a:cubicBezTo>
                  <a:pt x="169" y="179"/>
                  <a:pt x="169" y="179"/>
                  <a:pt x="169" y="179"/>
                </a:cubicBezTo>
                <a:cubicBezTo>
                  <a:pt x="160" y="182"/>
                  <a:pt x="150" y="184"/>
                  <a:pt x="140" y="185"/>
                </a:cubicBezTo>
                <a:cubicBezTo>
                  <a:pt x="132" y="186"/>
                  <a:pt x="124" y="186"/>
                  <a:pt x="116" y="186"/>
                </a:cubicBezTo>
                <a:cubicBezTo>
                  <a:pt x="78" y="186"/>
                  <a:pt x="42" y="175"/>
                  <a:pt x="12" y="155"/>
                </a:cubicBezTo>
                <a:cubicBezTo>
                  <a:pt x="114" y="12"/>
                  <a:pt x="114" y="12"/>
                  <a:pt x="114" y="12"/>
                </a:cubicBezTo>
                <a:moveTo>
                  <a:pt x="114" y="0"/>
                </a:moveTo>
                <a:cubicBezTo>
                  <a:pt x="111" y="0"/>
                  <a:pt x="107" y="2"/>
                  <a:pt x="105" y="5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1"/>
                  <a:pt x="0" y="154"/>
                  <a:pt x="1" y="157"/>
                </a:cubicBezTo>
                <a:cubicBezTo>
                  <a:pt x="1" y="160"/>
                  <a:pt x="3" y="163"/>
                  <a:pt x="6" y="164"/>
                </a:cubicBezTo>
                <a:cubicBezTo>
                  <a:pt x="39" y="186"/>
                  <a:pt x="77" y="198"/>
                  <a:pt x="116" y="198"/>
                </a:cubicBezTo>
                <a:cubicBezTo>
                  <a:pt x="125" y="198"/>
                  <a:pt x="133" y="197"/>
                  <a:pt x="141" y="196"/>
                </a:cubicBezTo>
                <a:cubicBezTo>
                  <a:pt x="152" y="195"/>
                  <a:pt x="162" y="193"/>
                  <a:pt x="172" y="190"/>
                </a:cubicBezTo>
                <a:cubicBezTo>
                  <a:pt x="175" y="189"/>
                  <a:pt x="177" y="187"/>
                  <a:pt x="179" y="184"/>
                </a:cubicBezTo>
                <a:cubicBezTo>
                  <a:pt x="180" y="182"/>
                  <a:pt x="181" y="178"/>
                  <a:pt x="180" y="175"/>
                </a:cubicBezTo>
                <a:cubicBezTo>
                  <a:pt x="125" y="8"/>
                  <a:pt x="125" y="8"/>
                  <a:pt x="125" y="8"/>
                </a:cubicBezTo>
                <a:cubicBezTo>
                  <a:pt x="124" y="4"/>
                  <a:pt x="120" y="1"/>
                  <a:pt x="116" y="1"/>
                </a:cubicBezTo>
                <a:cubicBezTo>
                  <a:pt x="115" y="0"/>
                  <a:pt x="115" y="0"/>
                  <a:pt x="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4" name="íṩľïdé">
            <a:extLst>
              <a:ext uri="{FF2B5EF4-FFF2-40B4-BE49-F238E27FC236}">
                <a16:creationId xmlns:a16="http://schemas.microsoft.com/office/drawing/2014/main" id="{D03C1D1A-9A77-41C7-B02B-67C5104FB09E}"/>
              </a:ext>
            </a:extLst>
          </p:cNvPr>
          <p:cNvSpPr/>
          <p:nvPr/>
        </p:nvSpPr>
        <p:spPr bwMode="auto">
          <a:xfrm>
            <a:off x="3232541" y="2495181"/>
            <a:ext cx="193218" cy="326630"/>
          </a:xfrm>
          <a:custGeom>
            <a:avLst/>
            <a:gdLst>
              <a:gd name="T0" fmla="*/ 92 w 206"/>
              <a:gd name="T1" fmla="*/ 349 h 349"/>
              <a:gd name="T2" fmla="*/ 88 w 206"/>
              <a:gd name="T3" fmla="*/ 347 h 349"/>
              <a:gd name="T4" fmla="*/ 66 w 206"/>
              <a:gd name="T5" fmla="*/ 328 h 349"/>
              <a:gd name="T6" fmla="*/ 57 w 206"/>
              <a:gd name="T7" fmla="*/ 317 h 349"/>
              <a:gd name="T8" fmla="*/ 14 w 206"/>
              <a:gd name="T9" fmla="*/ 217 h 349"/>
              <a:gd name="T10" fmla="*/ 176 w 206"/>
              <a:gd name="T11" fmla="*/ 0 h 349"/>
              <a:gd name="T12" fmla="*/ 177 w 206"/>
              <a:gd name="T13" fmla="*/ 0 h 349"/>
              <a:gd name="T14" fmla="*/ 180 w 206"/>
              <a:gd name="T15" fmla="*/ 1 h 349"/>
              <a:gd name="T16" fmla="*/ 183 w 206"/>
              <a:gd name="T17" fmla="*/ 5 h 349"/>
              <a:gd name="T18" fmla="*/ 206 w 206"/>
              <a:gd name="T19" fmla="*/ 193 h 349"/>
              <a:gd name="T20" fmla="*/ 205 w 206"/>
              <a:gd name="T21" fmla="*/ 197 h 349"/>
              <a:gd name="T22" fmla="*/ 96 w 206"/>
              <a:gd name="T23" fmla="*/ 346 h 349"/>
              <a:gd name="T24" fmla="*/ 92 w 206"/>
              <a:gd name="T25" fmla="*/ 348 h 349"/>
              <a:gd name="T26" fmla="*/ 92 w 206"/>
              <a:gd name="T2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349">
                <a:moveTo>
                  <a:pt x="92" y="349"/>
                </a:moveTo>
                <a:cubicBezTo>
                  <a:pt x="90" y="349"/>
                  <a:pt x="89" y="348"/>
                  <a:pt x="88" y="347"/>
                </a:cubicBezTo>
                <a:cubicBezTo>
                  <a:pt x="80" y="341"/>
                  <a:pt x="73" y="335"/>
                  <a:pt x="66" y="328"/>
                </a:cubicBezTo>
                <a:cubicBezTo>
                  <a:pt x="57" y="317"/>
                  <a:pt x="57" y="317"/>
                  <a:pt x="57" y="317"/>
                </a:cubicBezTo>
                <a:cubicBezTo>
                  <a:pt x="33" y="289"/>
                  <a:pt x="18" y="254"/>
                  <a:pt x="14" y="217"/>
                </a:cubicBezTo>
                <a:cubicBezTo>
                  <a:pt x="0" y="112"/>
                  <a:pt x="72" y="17"/>
                  <a:pt x="176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8" y="0"/>
                  <a:pt x="179" y="0"/>
                  <a:pt x="180" y="1"/>
                </a:cubicBezTo>
                <a:cubicBezTo>
                  <a:pt x="182" y="2"/>
                  <a:pt x="182" y="3"/>
                  <a:pt x="183" y="5"/>
                </a:cubicBezTo>
                <a:cubicBezTo>
                  <a:pt x="206" y="193"/>
                  <a:pt x="206" y="193"/>
                  <a:pt x="206" y="193"/>
                </a:cubicBezTo>
                <a:cubicBezTo>
                  <a:pt x="206" y="194"/>
                  <a:pt x="206" y="195"/>
                  <a:pt x="205" y="197"/>
                </a:cubicBezTo>
                <a:cubicBezTo>
                  <a:pt x="96" y="346"/>
                  <a:pt x="96" y="346"/>
                  <a:pt x="96" y="346"/>
                </a:cubicBezTo>
                <a:cubicBezTo>
                  <a:pt x="95" y="347"/>
                  <a:pt x="94" y="348"/>
                  <a:pt x="92" y="348"/>
                </a:cubicBezTo>
                <a:lnTo>
                  <a:pt x="92" y="349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5" name="isľïde">
            <a:extLst>
              <a:ext uri="{FF2B5EF4-FFF2-40B4-BE49-F238E27FC236}">
                <a16:creationId xmlns:a16="http://schemas.microsoft.com/office/drawing/2014/main" id="{67AB6C81-0542-4810-9C1A-4998666C0972}"/>
              </a:ext>
            </a:extLst>
          </p:cNvPr>
          <p:cNvSpPr/>
          <p:nvPr/>
        </p:nvSpPr>
        <p:spPr bwMode="auto">
          <a:xfrm>
            <a:off x="3233856" y="2489267"/>
            <a:ext cx="197819" cy="337146"/>
          </a:xfrm>
          <a:custGeom>
            <a:avLst/>
            <a:gdLst>
              <a:gd name="T0" fmla="*/ 176 w 211"/>
              <a:gd name="T1" fmla="*/ 11 h 360"/>
              <a:gd name="T2" fmla="*/ 190 w 211"/>
              <a:gd name="T3" fmla="*/ 122 h 360"/>
              <a:gd name="T4" fmla="*/ 199 w 211"/>
              <a:gd name="T5" fmla="*/ 196 h 360"/>
              <a:gd name="T6" fmla="*/ 200 w 211"/>
              <a:gd name="T7" fmla="*/ 199 h 360"/>
              <a:gd name="T8" fmla="*/ 91 w 211"/>
              <a:gd name="T9" fmla="*/ 349 h 360"/>
              <a:gd name="T10" fmla="*/ 69 w 211"/>
              <a:gd name="T11" fmla="*/ 330 h 360"/>
              <a:gd name="T12" fmla="*/ 60 w 211"/>
              <a:gd name="T13" fmla="*/ 320 h 360"/>
              <a:gd name="T14" fmla="*/ 18 w 211"/>
              <a:gd name="T15" fmla="*/ 222 h 360"/>
              <a:gd name="T16" fmla="*/ 176 w 211"/>
              <a:gd name="T17" fmla="*/ 11 h 360"/>
              <a:gd name="T18" fmla="*/ 176 w 211"/>
              <a:gd name="T19" fmla="*/ 0 h 360"/>
              <a:gd name="T20" fmla="*/ 174 w 211"/>
              <a:gd name="T21" fmla="*/ 0 h 360"/>
              <a:gd name="T22" fmla="*/ 46 w 211"/>
              <a:gd name="T23" fmla="*/ 78 h 360"/>
              <a:gd name="T24" fmla="*/ 7 w 211"/>
              <a:gd name="T25" fmla="*/ 224 h 360"/>
              <a:gd name="T26" fmla="*/ 52 w 211"/>
              <a:gd name="T27" fmla="*/ 327 h 360"/>
              <a:gd name="T28" fmla="*/ 52 w 211"/>
              <a:gd name="T29" fmla="*/ 327 h 360"/>
              <a:gd name="T30" fmla="*/ 61 w 211"/>
              <a:gd name="T31" fmla="*/ 337 h 360"/>
              <a:gd name="T32" fmla="*/ 61 w 211"/>
              <a:gd name="T33" fmla="*/ 338 h 360"/>
              <a:gd name="T34" fmla="*/ 84 w 211"/>
              <a:gd name="T35" fmla="*/ 358 h 360"/>
              <a:gd name="T36" fmla="*/ 91 w 211"/>
              <a:gd name="T37" fmla="*/ 360 h 360"/>
              <a:gd name="T38" fmla="*/ 92 w 211"/>
              <a:gd name="T39" fmla="*/ 360 h 360"/>
              <a:gd name="T40" fmla="*/ 100 w 211"/>
              <a:gd name="T41" fmla="*/ 356 h 360"/>
              <a:gd name="T42" fmla="*/ 209 w 211"/>
              <a:gd name="T43" fmla="*/ 206 h 360"/>
              <a:gd name="T44" fmla="*/ 211 w 211"/>
              <a:gd name="T45" fmla="*/ 198 h 360"/>
              <a:gd name="T46" fmla="*/ 210 w 211"/>
              <a:gd name="T47" fmla="*/ 194 h 360"/>
              <a:gd name="T48" fmla="*/ 201 w 211"/>
              <a:gd name="T49" fmla="*/ 120 h 360"/>
              <a:gd name="T50" fmla="*/ 187 w 211"/>
              <a:gd name="T51" fmla="*/ 10 h 360"/>
              <a:gd name="T52" fmla="*/ 183 w 211"/>
              <a:gd name="T53" fmla="*/ 2 h 360"/>
              <a:gd name="T54" fmla="*/ 176 w 211"/>
              <a:gd name="T5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360">
                <a:moveTo>
                  <a:pt x="176" y="11"/>
                </a:moveTo>
                <a:cubicBezTo>
                  <a:pt x="190" y="122"/>
                  <a:pt x="190" y="122"/>
                  <a:pt x="190" y="122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200" y="199"/>
                  <a:pt x="200" y="199"/>
                  <a:pt x="200" y="199"/>
                </a:cubicBezTo>
                <a:cubicBezTo>
                  <a:pt x="91" y="349"/>
                  <a:pt x="91" y="349"/>
                  <a:pt x="91" y="349"/>
                </a:cubicBezTo>
                <a:cubicBezTo>
                  <a:pt x="83" y="343"/>
                  <a:pt x="76" y="337"/>
                  <a:pt x="69" y="330"/>
                </a:cubicBezTo>
                <a:cubicBezTo>
                  <a:pt x="60" y="320"/>
                  <a:pt x="60" y="320"/>
                  <a:pt x="60" y="320"/>
                </a:cubicBezTo>
                <a:cubicBezTo>
                  <a:pt x="38" y="293"/>
                  <a:pt x="23" y="259"/>
                  <a:pt x="18" y="222"/>
                </a:cubicBezTo>
                <a:cubicBezTo>
                  <a:pt x="5" y="121"/>
                  <a:pt x="76" y="28"/>
                  <a:pt x="176" y="11"/>
                </a:cubicBezTo>
                <a:moveTo>
                  <a:pt x="176" y="0"/>
                </a:moveTo>
                <a:cubicBezTo>
                  <a:pt x="175" y="0"/>
                  <a:pt x="175" y="0"/>
                  <a:pt x="174" y="0"/>
                </a:cubicBezTo>
                <a:cubicBezTo>
                  <a:pt x="123" y="9"/>
                  <a:pt x="77" y="36"/>
                  <a:pt x="46" y="78"/>
                </a:cubicBezTo>
                <a:cubicBezTo>
                  <a:pt x="14" y="120"/>
                  <a:pt x="0" y="172"/>
                  <a:pt x="7" y="224"/>
                </a:cubicBezTo>
                <a:cubicBezTo>
                  <a:pt x="12" y="262"/>
                  <a:pt x="27" y="297"/>
                  <a:pt x="52" y="327"/>
                </a:cubicBezTo>
                <a:cubicBezTo>
                  <a:pt x="52" y="327"/>
                  <a:pt x="52" y="327"/>
                  <a:pt x="52" y="327"/>
                </a:cubicBezTo>
                <a:cubicBezTo>
                  <a:pt x="61" y="337"/>
                  <a:pt x="61" y="337"/>
                  <a:pt x="61" y="337"/>
                </a:cubicBezTo>
                <a:cubicBezTo>
                  <a:pt x="61" y="338"/>
                  <a:pt x="61" y="338"/>
                  <a:pt x="61" y="338"/>
                </a:cubicBezTo>
                <a:cubicBezTo>
                  <a:pt x="68" y="345"/>
                  <a:pt x="76" y="352"/>
                  <a:pt x="84" y="358"/>
                </a:cubicBezTo>
                <a:cubicBezTo>
                  <a:pt x="86" y="359"/>
                  <a:pt x="88" y="360"/>
                  <a:pt x="91" y="360"/>
                </a:cubicBezTo>
                <a:cubicBezTo>
                  <a:pt x="91" y="360"/>
                  <a:pt x="92" y="360"/>
                  <a:pt x="92" y="360"/>
                </a:cubicBezTo>
                <a:cubicBezTo>
                  <a:pt x="95" y="360"/>
                  <a:pt x="98" y="358"/>
                  <a:pt x="100" y="356"/>
                </a:cubicBezTo>
                <a:cubicBezTo>
                  <a:pt x="209" y="206"/>
                  <a:pt x="209" y="206"/>
                  <a:pt x="209" y="206"/>
                </a:cubicBezTo>
                <a:cubicBezTo>
                  <a:pt x="210" y="204"/>
                  <a:pt x="211" y="201"/>
                  <a:pt x="211" y="198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187" y="10"/>
                  <a:pt x="187" y="10"/>
                  <a:pt x="187" y="10"/>
                </a:cubicBezTo>
                <a:cubicBezTo>
                  <a:pt x="187" y="7"/>
                  <a:pt x="185" y="4"/>
                  <a:pt x="183" y="2"/>
                </a:cubicBezTo>
                <a:cubicBezTo>
                  <a:pt x="181" y="1"/>
                  <a:pt x="178" y="0"/>
                  <a:pt x="1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6" name="iṥļîḍe">
            <a:extLst>
              <a:ext uri="{FF2B5EF4-FFF2-40B4-BE49-F238E27FC236}">
                <a16:creationId xmlns:a16="http://schemas.microsoft.com/office/drawing/2014/main" id="{6810D388-ED24-4D57-B41A-2692E4822EA8}"/>
              </a:ext>
            </a:extLst>
          </p:cNvPr>
          <p:cNvSpPr/>
          <p:nvPr/>
        </p:nvSpPr>
        <p:spPr bwMode="auto">
          <a:xfrm>
            <a:off x="3302205" y="2978227"/>
            <a:ext cx="59806" cy="59806"/>
          </a:xfrm>
          <a:custGeom>
            <a:avLst/>
            <a:gdLst>
              <a:gd name="T0" fmla="*/ 0 w 91"/>
              <a:gd name="T1" fmla="*/ 9 h 91"/>
              <a:gd name="T2" fmla="*/ 81 w 91"/>
              <a:gd name="T3" fmla="*/ 0 h 91"/>
              <a:gd name="T4" fmla="*/ 91 w 91"/>
              <a:gd name="T5" fmla="*/ 79 h 91"/>
              <a:gd name="T6" fmla="*/ 11 w 91"/>
              <a:gd name="T7" fmla="*/ 91 h 91"/>
              <a:gd name="T8" fmla="*/ 0 w 91"/>
              <a:gd name="T9" fmla="*/ 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9"/>
                </a:moveTo>
                <a:lnTo>
                  <a:pt x="81" y="0"/>
                </a:lnTo>
                <a:lnTo>
                  <a:pt x="91" y="79"/>
                </a:lnTo>
                <a:lnTo>
                  <a:pt x="11" y="91"/>
                </a:lnTo>
                <a:lnTo>
                  <a:pt x="0" y="9"/>
                </a:lnTo>
                <a:close/>
              </a:path>
            </a:pathLst>
          </a:custGeom>
          <a:solidFill>
            <a:srgbClr val="72B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7" name="ïŝ1ïḑè">
            <a:extLst>
              <a:ext uri="{FF2B5EF4-FFF2-40B4-BE49-F238E27FC236}">
                <a16:creationId xmlns:a16="http://schemas.microsoft.com/office/drawing/2014/main" id="{BE39C3DC-D5FD-4190-B770-A2863F8AC853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8" name="iŝḻídê">
            <a:extLst>
              <a:ext uri="{FF2B5EF4-FFF2-40B4-BE49-F238E27FC236}">
                <a16:creationId xmlns:a16="http://schemas.microsoft.com/office/drawing/2014/main" id="{0B442ABD-82DE-40C5-9689-4B3FB63FC791}"/>
              </a:ext>
            </a:extLst>
          </p:cNvPr>
          <p:cNvSpPr/>
          <p:nvPr/>
        </p:nvSpPr>
        <p:spPr bwMode="auto">
          <a:xfrm>
            <a:off x="3294976" y="2969683"/>
            <a:ext cx="74921" cy="75579"/>
          </a:xfrm>
          <a:custGeom>
            <a:avLst/>
            <a:gdLst>
              <a:gd name="T0" fmla="*/ 82 w 114"/>
              <a:gd name="T1" fmla="*/ 24 h 115"/>
              <a:gd name="T2" fmla="*/ 91 w 114"/>
              <a:gd name="T3" fmla="*/ 84 h 115"/>
              <a:gd name="T4" fmla="*/ 31 w 114"/>
              <a:gd name="T5" fmla="*/ 91 h 115"/>
              <a:gd name="T6" fmla="*/ 24 w 114"/>
              <a:gd name="T7" fmla="*/ 32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1 h 115"/>
              <a:gd name="T16" fmla="*/ 0 w 114"/>
              <a:gd name="T17" fmla="*/ 14 h 115"/>
              <a:gd name="T18" fmla="*/ 2 w 114"/>
              <a:gd name="T19" fmla="*/ 35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4 w 114"/>
              <a:gd name="T27" fmla="*/ 105 h 115"/>
              <a:gd name="T28" fmla="*/ 114 w 114"/>
              <a:gd name="T29" fmla="*/ 102 h 115"/>
              <a:gd name="T30" fmla="*/ 111 w 114"/>
              <a:gd name="T31" fmla="*/ 81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91" y="84"/>
                </a:lnTo>
                <a:lnTo>
                  <a:pt x="31" y="91"/>
                </a:lnTo>
                <a:lnTo>
                  <a:pt x="24" y="32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1"/>
                </a:lnTo>
                <a:lnTo>
                  <a:pt x="0" y="14"/>
                </a:lnTo>
                <a:lnTo>
                  <a:pt x="2" y="35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4" y="105"/>
                </a:lnTo>
                <a:lnTo>
                  <a:pt x="114" y="102"/>
                </a:lnTo>
                <a:lnTo>
                  <a:pt x="111" y="81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9" name="íSlîḑe">
            <a:extLst>
              <a:ext uri="{FF2B5EF4-FFF2-40B4-BE49-F238E27FC236}">
                <a16:creationId xmlns:a16="http://schemas.microsoft.com/office/drawing/2014/main" id="{BC30C1DE-C036-4B11-B4FB-EEF0340B7F9C}"/>
              </a:ext>
            </a:extLst>
          </p:cNvPr>
          <p:cNvSpPr/>
          <p:nvPr/>
        </p:nvSpPr>
        <p:spPr bwMode="auto">
          <a:xfrm>
            <a:off x="3384356" y="2959825"/>
            <a:ext cx="251710" cy="47976"/>
          </a:xfrm>
          <a:custGeom>
            <a:avLst/>
            <a:gdLst>
              <a:gd name="T0" fmla="*/ 383 w 383"/>
              <a:gd name="T1" fmla="*/ 23 h 73"/>
              <a:gd name="T2" fmla="*/ 3 w 383"/>
              <a:gd name="T3" fmla="*/ 73 h 73"/>
              <a:gd name="T4" fmla="*/ 0 w 383"/>
              <a:gd name="T5" fmla="*/ 50 h 73"/>
              <a:gd name="T6" fmla="*/ 380 w 383"/>
              <a:gd name="T7" fmla="*/ 0 h 73"/>
              <a:gd name="T8" fmla="*/ 383 w 383"/>
              <a:gd name="T9" fmla="*/ 2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73">
                <a:moveTo>
                  <a:pt x="383" y="23"/>
                </a:moveTo>
                <a:lnTo>
                  <a:pt x="3" y="73"/>
                </a:lnTo>
                <a:lnTo>
                  <a:pt x="0" y="50"/>
                </a:lnTo>
                <a:lnTo>
                  <a:pt x="380" y="0"/>
                </a:lnTo>
                <a:lnTo>
                  <a:pt x="383" y="23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0" name="îSḷïḑe">
            <a:extLst>
              <a:ext uri="{FF2B5EF4-FFF2-40B4-BE49-F238E27FC236}">
                <a16:creationId xmlns:a16="http://schemas.microsoft.com/office/drawing/2014/main" id="{31054C85-F085-429E-ACE3-3C6EB0EAEB01}"/>
              </a:ext>
            </a:extLst>
          </p:cNvPr>
          <p:cNvSpPr/>
          <p:nvPr/>
        </p:nvSpPr>
        <p:spPr bwMode="auto">
          <a:xfrm>
            <a:off x="3310748" y="3040661"/>
            <a:ext cx="59806" cy="59149"/>
          </a:xfrm>
          <a:custGeom>
            <a:avLst/>
            <a:gdLst>
              <a:gd name="T0" fmla="*/ 0 w 91"/>
              <a:gd name="T1" fmla="*/ 10 h 90"/>
              <a:gd name="T2" fmla="*/ 80 w 91"/>
              <a:gd name="T3" fmla="*/ 0 h 90"/>
              <a:gd name="T4" fmla="*/ 91 w 91"/>
              <a:gd name="T5" fmla="*/ 80 h 90"/>
              <a:gd name="T6" fmla="*/ 11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80" y="0"/>
                </a:lnTo>
                <a:lnTo>
                  <a:pt x="91" y="80"/>
                </a:lnTo>
                <a:lnTo>
                  <a:pt x="11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1" name="íṡḻîdé">
            <a:extLst>
              <a:ext uri="{FF2B5EF4-FFF2-40B4-BE49-F238E27FC236}">
                <a16:creationId xmlns:a16="http://schemas.microsoft.com/office/drawing/2014/main" id="{87CF0AC9-124F-4F15-A197-DE7FA57A075C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close/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2" name="îS1íḍê">
            <a:extLst>
              <a:ext uri="{FF2B5EF4-FFF2-40B4-BE49-F238E27FC236}">
                <a16:creationId xmlns:a16="http://schemas.microsoft.com/office/drawing/2014/main" id="{009A1207-FBFA-4E64-9DE1-94A666DC48C8}"/>
              </a:ext>
            </a:extLst>
          </p:cNvPr>
          <p:cNvSpPr/>
          <p:nvPr/>
        </p:nvSpPr>
        <p:spPr bwMode="auto">
          <a:xfrm>
            <a:off x="3302862" y="3032118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3 h 115"/>
              <a:gd name="T4" fmla="*/ 32 w 114"/>
              <a:gd name="T5" fmla="*/ 91 h 115"/>
              <a:gd name="T6" fmla="*/ 25 w 114"/>
              <a:gd name="T7" fmla="*/ 33 h 115"/>
              <a:gd name="T8" fmla="*/ 83 w 114"/>
              <a:gd name="T9" fmla="*/ 24 h 115"/>
              <a:gd name="T10" fmla="*/ 102 w 114"/>
              <a:gd name="T11" fmla="*/ 0 h 115"/>
              <a:gd name="T12" fmla="*/ 80 w 114"/>
              <a:gd name="T13" fmla="*/ 3 h 115"/>
              <a:gd name="T14" fmla="*/ 22 w 114"/>
              <a:gd name="T15" fmla="*/ 12 h 115"/>
              <a:gd name="T16" fmla="*/ 0 w 114"/>
              <a:gd name="T17" fmla="*/ 14 h 115"/>
              <a:gd name="T18" fmla="*/ 3 w 114"/>
              <a:gd name="T19" fmla="*/ 36 h 115"/>
              <a:gd name="T20" fmla="*/ 10 w 114"/>
              <a:gd name="T21" fmla="*/ 94 h 115"/>
              <a:gd name="T22" fmla="*/ 13 w 114"/>
              <a:gd name="T23" fmla="*/ 115 h 115"/>
              <a:gd name="T24" fmla="*/ 35 w 114"/>
              <a:gd name="T25" fmla="*/ 113 h 115"/>
              <a:gd name="T26" fmla="*/ 93 w 114"/>
              <a:gd name="T27" fmla="*/ 104 h 115"/>
              <a:gd name="T28" fmla="*/ 114 w 114"/>
              <a:gd name="T29" fmla="*/ 101 h 115"/>
              <a:gd name="T30" fmla="*/ 112 w 114"/>
              <a:gd name="T31" fmla="*/ 80 h 115"/>
              <a:gd name="T32" fmla="*/ 104 w 114"/>
              <a:gd name="T33" fmla="*/ 21 h 115"/>
              <a:gd name="T34" fmla="*/ 102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3"/>
                </a:lnTo>
                <a:lnTo>
                  <a:pt x="32" y="91"/>
                </a:lnTo>
                <a:lnTo>
                  <a:pt x="25" y="33"/>
                </a:lnTo>
                <a:lnTo>
                  <a:pt x="83" y="24"/>
                </a:lnTo>
                <a:moveTo>
                  <a:pt x="102" y="0"/>
                </a:moveTo>
                <a:lnTo>
                  <a:pt x="80" y="3"/>
                </a:lnTo>
                <a:lnTo>
                  <a:pt x="22" y="12"/>
                </a:lnTo>
                <a:lnTo>
                  <a:pt x="0" y="14"/>
                </a:lnTo>
                <a:lnTo>
                  <a:pt x="3" y="36"/>
                </a:lnTo>
                <a:lnTo>
                  <a:pt x="10" y="94"/>
                </a:lnTo>
                <a:lnTo>
                  <a:pt x="13" y="115"/>
                </a:lnTo>
                <a:lnTo>
                  <a:pt x="35" y="113"/>
                </a:lnTo>
                <a:lnTo>
                  <a:pt x="93" y="104"/>
                </a:lnTo>
                <a:lnTo>
                  <a:pt x="114" y="101"/>
                </a:lnTo>
                <a:lnTo>
                  <a:pt x="112" y="80"/>
                </a:lnTo>
                <a:lnTo>
                  <a:pt x="104" y="21"/>
                </a:lnTo>
                <a:lnTo>
                  <a:pt x="1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3" name="iŝḷïḑè">
            <a:extLst>
              <a:ext uri="{FF2B5EF4-FFF2-40B4-BE49-F238E27FC236}">
                <a16:creationId xmlns:a16="http://schemas.microsoft.com/office/drawing/2014/main" id="{1DEC59A6-3445-4791-8E21-1E5A361C6314}"/>
              </a:ext>
            </a:extLst>
          </p:cNvPr>
          <p:cNvSpPr/>
          <p:nvPr/>
        </p:nvSpPr>
        <p:spPr bwMode="auto">
          <a:xfrm>
            <a:off x="3392899" y="3044604"/>
            <a:ext cx="90037" cy="26288"/>
          </a:xfrm>
          <a:custGeom>
            <a:avLst/>
            <a:gdLst>
              <a:gd name="T0" fmla="*/ 137 w 137"/>
              <a:gd name="T1" fmla="*/ 21 h 40"/>
              <a:gd name="T2" fmla="*/ 3 w 137"/>
              <a:gd name="T3" fmla="*/ 40 h 40"/>
              <a:gd name="T4" fmla="*/ 0 w 137"/>
              <a:gd name="T5" fmla="*/ 17 h 40"/>
              <a:gd name="T6" fmla="*/ 134 w 137"/>
              <a:gd name="T7" fmla="*/ 0 h 40"/>
              <a:gd name="T8" fmla="*/ 137 w 137"/>
              <a:gd name="T9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0">
                <a:moveTo>
                  <a:pt x="137" y="21"/>
                </a:moveTo>
                <a:lnTo>
                  <a:pt x="3" y="40"/>
                </a:lnTo>
                <a:lnTo>
                  <a:pt x="0" y="17"/>
                </a:lnTo>
                <a:lnTo>
                  <a:pt x="134" y="0"/>
                </a:lnTo>
                <a:lnTo>
                  <a:pt x="137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4" name="îṧ1íḍe">
            <a:extLst>
              <a:ext uri="{FF2B5EF4-FFF2-40B4-BE49-F238E27FC236}">
                <a16:creationId xmlns:a16="http://schemas.microsoft.com/office/drawing/2014/main" id="{73CBD02D-A549-4904-9A0C-3C5E44456B84}"/>
              </a:ext>
            </a:extLst>
          </p:cNvPr>
          <p:cNvSpPr/>
          <p:nvPr/>
        </p:nvSpPr>
        <p:spPr bwMode="auto">
          <a:xfrm>
            <a:off x="3319292" y="3103095"/>
            <a:ext cx="59806" cy="59149"/>
          </a:xfrm>
          <a:custGeom>
            <a:avLst/>
            <a:gdLst>
              <a:gd name="T0" fmla="*/ 0 w 91"/>
              <a:gd name="T1" fmla="*/ 10 h 90"/>
              <a:gd name="T2" fmla="*/ 79 w 91"/>
              <a:gd name="T3" fmla="*/ 0 h 90"/>
              <a:gd name="T4" fmla="*/ 91 w 91"/>
              <a:gd name="T5" fmla="*/ 80 h 90"/>
              <a:gd name="T6" fmla="*/ 10 w 91"/>
              <a:gd name="T7" fmla="*/ 90 h 90"/>
              <a:gd name="T8" fmla="*/ 0 w 91"/>
              <a:gd name="T9" fmla="*/ 1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10"/>
                </a:moveTo>
                <a:lnTo>
                  <a:pt x="79" y="0"/>
                </a:lnTo>
                <a:lnTo>
                  <a:pt x="91" y="80"/>
                </a:lnTo>
                <a:lnTo>
                  <a:pt x="10" y="90"/>
                </a:lnTo>
                <a:lnTo>
                  <a:pt x="0" y="10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5" name="ïś1íďè">
            <a:extLst>
              <a:ext uri="{FF2B5EF4-FFF2-40B4-BE49-F238E27FC236}">
                <a16:creationId xmlns:a16="http://schemas.microsoft.com/office/drawing/2014/main" id="{691B4567-B9A4-4B51-B770-CD1322D4731A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close/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6" name="iš1ïḍè">
            <a:extLst>
              <a:ext uri="{FF2B5EF4-FFF2-40B4-BE49-F238E27FC236}">
                <a16:creationId xmlns:a16="http://schemas.microsoft.com/office/drawing/2014/main" id="{2D1DAD1E-2512-4934-BAA4-214B0348D533}"/>
              </a:ext>
            </a:extLst>
          </p:cNvPr>
          <p:cNvSpPr/>
          <p:nvPr/>
        </p:nvSpPr>
        <p:spPr bwMode="auto">
          <a:xfrm>
            <a:off x="3311405" y="3095209"/>
            <a:ext cx="74921" cy="75579"/>
          </a:xfrm>
          <a:custGeom>
            <a:avLst/>
            <a:gdLst>
              <a:gd name="T0" fmla="*/ 83 w 114"/>
              <a:gd name="T1" fmla="*/ 24 h 115"/>
              <a:gd name="T2" fmla="*/ 90 w 114"/>
              <a:gd name="T3" fmla="*/ 82 h 115"/>
              <a:gd name="T4" fmla="*/ 32 w 114"/>
              <a:gd name="T5" fmla="*/ 91 h 115"/>
              <a:gd name="T6" fmla="*/ 24 w 114"/>
              <a:gd name="T7" fmla="*/ 31 h 115"/>
              <a:gd name="T8" fmla="*/ 83 w 114"/>
              <a:gd name="T9" fmla="*/ 24 h 115"/>
              <a:gd name="T10" fmla="*/ 101 w 114"/>
              <a:gd name="T11" fmla="*/ 0 h 115"/>
              <a:gd name="T12" fmla="*/ 80 w 114"/>
              <a:gd name="T13" fmla="*/ 2 h 115"/>
              <a:gd name="T14" fmla="*/ 22 w 114"/>
              <a:gd name="T15" fmla="*/ 10 h 115"/>
              <a:gd name="T16" fmla="*/ 0 w 114"/>
              <a:gd name="T17" fmla="*/ 12 h 115"/>
              <a:gd name="T18" fmla="*/ 3 w 114"/>
              <a:gd name="T19" fmla="*/ 34 h 115"/>
              <a:gd name="T20" fmla="*/ 10 w 114"/>
              <a:gd name="T21" fmla="*/ 94 h 115"/>
              <a:gd name="T22" fmla="*/ 13 w 114"/>
              <a:gd name="T23" fmla="*/ 115 h 115"/>
              <a:gd name="T24" fmla="*/ 34 w 114"/>
              <a:gd name="T25" fmla="*/ 112 h 115"/>
              <a:gd name="T26" fmla="*/ 93 w 114"/>
              <a:gd name="T27" fmla="*/ 104 h 115"/>
              <a:gd name="T28" fmla="*/ 114 w 114"/>
              <a:gd name="T29" fmla="*/ 101 h 115"/>
              <a:gd name="T30" fmla="*/ 111 w 114"/>
              <a:gd name="T31" fmla="*/ 79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3" y="24"/>
                </a:moveTo>
                <a:lnTo>
                  <a:pt x="90" y="82"/>
                </a:lnTo>
                <a:lnTo>
                  <a:pt x="32" y="91"/>
                </a:lnTo>
                <a:lnTo>
                  <a:pt x="24" y="31"/>
                </a:lnTo>
                <a:lnTo>
                  <a:pt x="83" y="24"/>
                </a:lnTo>
                <a:moveTo>
                  <a:pt x="101" y="0"/>
                </a:moveTo>
                <a:lnTo>
                  <a:pt x="80" y="2"/>
                </a:lnTo>
                <a:lnTo>
                  <a:pt x="22" y="10"/>
                </a:lnTo>
                <a:lnTo>
                  <a:pt x="0" y="12"/>
                </a:lnTo>
                <a:lnTo>
                  <a:pt x="3" y="34"/>
                </a:lnTo>
                <a:lnTo>
                  <a:pt x="10" y="94"/>
                </a:lnTo>
                <a:lnTo>
                  <a:pt x="13" y="115"/>
                </a:lnTo>
                <a:lnTo>
                  <a:pt x="34" y="112"/>
                </a:lnTo>
                <a:lnTo>
                  <a:pt x="93" y="104"/>
                </a:lnTo>
                <a:lnTo>
                  <a:pt x="114" y="101"/>
                </a:lnTo>
                <a:lnTo>
                  <a:pt x="111" y="79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7" name="îṣḷiḓe">
            <a:extLst>
              <a:ext uri="{FF2B5EF4-FFF2-40B4-BE49-F238E27FC236}">
                <a16:creationId xmlns:a16="http://schemas.microsoft.com/office/drawing/2014/main" id="{A46F4E5D-A68E-48A4-B0CD-15AB655450FF}"/>
              </a:ext>
            </a:extLst>
          </p:cNvPr>
          <p:cNvSpPr/>
          <p:nvPr/>
        </p:nvSpPr>
        <p:spPr bwMode="auto">
          <a:xfrm>
            <a:off x="3401443" y="3091923"/>
            <a:ext cx="201762" cy="41404"/>
          </a:xfrm>
          <a:custGeom>
            <a:avLst/>
            <a:gdLst>
              <a:gd name="T0" fmla="*/ 307 w 307"/>
              <a:gd name="T1" fmla="*/ 22 h 63"/>
              <a:gd name="T2" fmla="*/ 3 w 307"/>
              <a:gd name="T3" fmla="*/ 63 h 63"/>
              <a:gd name="T4" fmla="*/ 0 w 307"/>
              <a:gd name="T5" fmla="*/ 40 h 63"/>
              <a:gd name="T6" fmla="*/ 304 w 307"/>
              <a:gd name="T7" fmla="*/ 0 h 63"/>
              <a:gd name="T8" fmla="*/ 307 w 307"/>
              <a:gd name="T9" fmla="*/ 2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63">
                <a:moveTo>
                  <a:pt x="307" y="22"/>
                </a:moveTo>
                <a:lnTo>
                  <a:pt x="3" y="63"/>
                </a:lnTo>
                <a:lnTo>
                  <a:pt x="0" y="40"/>
                </a:lnTo>
                <a:lnTo>
                  <a:pt x="304" y="0"/>
                </a:lnTo>
                <a:lnTo>
                  <a:pt x="307" y="22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8" name="ïşļíḑê">
            <a:extLst>
              <a:ext uri="{FF2B5EF4-FFF2-40B4-BE49-F238E27FC236}">
                <a16:creationId xmlns:a16="http://schemas.microsoft.com/office/drawing/2014/main" id="{50B76805-E2E6-486D-B721-5A49E95538A5}"/>
              </a:ext>
            </a:extLst>
          </p:cNvPr>
          <p:cNvSpPr/>
          <p:nvPr/>
        </p:nvSpPr>
        <p:spPr bwMode="auto">
          <a:xfrm>
            <a:off x="3326521" y="3166844"/>
            <a:ext cx="59806" cy="59806"/>
          </a:xfrm>
          <a:custGeom>
            <a:avLst/>
            <a:gdLst>
              <a:gd name="T0" fmla="*/ 0 w 91"/>
              <a:gd name="T1" fmla="*/ 12 h 91"/>
              <a:gd name="T2" fmla="*/ 80 w 91"/>
              <a:gd name="T3" fmla="*/ 0 h 91"/>
              <a:gd name="T4" fmla="*/ 91 w 91"/>
              <a:gd name="T5" fmla="*/ 81 h 91"/>
              <a:gd name="T6" fmla="*/ 11 w 91"/>
              <a:gd name="T7" fmla="*/ 91 h 91"/>
              <a:gd name="T8" fmla="*/ 0 w 91"/>
              <a:gd name="T9" fmla="*/ 1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12"/>
                </a:moveTo>
                <a:lnTo>
                  <a:pt x="80" y="0"/>
                </a:lnTo>
                <a:lnTo>
                  <a:pt x="91" y="81"/>
                </a:lnTo>
                <a:lnTo>
                  <a:pt x="11" y="91"/>
                </a:lnTo>
                <a:lnTo>
                  <a:pt x="0" y="12"/>
                </a:lnTo>
                <a:close/>
              </a:path>
            </a:pathLst>
          </a:custGeom>
          <a:solidFill>
            <a:srgbClr val="B74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9" name="íšļîḋê">
            <a:extLst>
              <a:ext uri="{FF2B5EF4-FFF2-40B4-BE49-F238E27FC236}">
                <a16:creationId xmlns:a16="http://schemas.microsoft.com/office/drawing/2014/main" id="{BAE0C2D4-6701-44AD-B3A0-B6C9A416A60F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close/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0" name="išḻïḓé">
            <a:extLst>
              <a:ext uri="{FF2B5EF4-FFF2-40B4-BE49-F238E27FC236}">
                <a16:creationId xmlns:a16="http://schemas.microsoft.com/office/drawing/2014/main" id="{F72649A7-3130-4AA9-A384-AB24B9730BAC}"/>
              </a:ext>
            </a:extLst>
          </p:cNvPr>
          <p:cNvSpPr/>
          <p:nvPr/>
        </p:nvSpPr>
        <p:spPr bwMode="auto">
          <a:xfrm>
            <a:off x="3319292" y="3159615"/>
            <a:ext cx="74921" cy="75579"/>
          </a:xfrm>
          <a:custGeom>
            <a:avLst/>
            <a:gdLst>
              <a:gd name="T0" fmla="*/ 82 w 114"/>
              <a:gd name="T1" fmla="*/ 24 h 115"/>
              <a:gd name="T2" fmla="*/ 89 w 114"/>
              <a:gd name="T3" fmla="*/ 82 h 115"/>
              <a:gd name="T4" fmla="*/ 31 w 114"/>
              <a:gd name="T5" fmla="*/ 91 h 115"/>
              <a:gd name="T6" fmla="*/ 24 w 114"/>
              <a:gd name="T7" fmla="*/ 31 h 115"/>
              <a:gd name="T8" fmla="*/ 82 w 114"/>
              <a:gd name="T9" fmla="*/ 24 h 115"/>
              <a:gd name="T10" fmla="*/ 101 w 114"/>
              <a:gd name="T11" fmla="*/ 0 h 115"/>
              <a:gd name="T12" fmla="*/ 79 w 114"/>
              <a:gd name="T13" fmla="*/ 3 h 115"/>
              <a:gd name="T14" fmla="*/ 21 w 114"/>
              <a:gd name="T15" fmla="*/ 10 h 115"/>
              <a:gd name="T16" fmla="*/ 0 w 114"/>
              <a:gd name="T17" fmla="*/ 13 h 115"/>
              <a:gd name="T18" fmla="*/ 2 w 114"/>
              <a:gd name="T19" fmla="*/ 34 h 115"/>
              <a:gd name="T20" fmla="*/ 10 w 114"/>
              <a:gd name="T21" fmla="*/ 94 h 115"/>
              <a:gd name="T22" fmla="*/ 12 w 114"/>
              <a:gd name="T23" fmla="*/ 115 h 115"/>
              <a:gd name="T24" fmla="*/ 34 w 114"/>
              <a:gd name="T25" fmla="*/ 112 h 115"/>
              <a:gd name="T26" fmla="*/ 92 w 114"/>
              <a:gd name="T27" fmla="*/ 104 h 115"/>
              <a:gd name="T28" fmla="*/ 114 w 114"/>
              <a:gd name="T29" fmla="*/ 101 h 115"/>
              <a:gd name="T30" fmla="*/ 111 w 114"/>
              <a:gd name="T31" fmla="*/ 80 h 115"/>
              <a:gd name="T32" fmla="*/ 104 w 114"/>
              <a:gd name="T33" fmla="*/ 21 h 115"/>
              <a:gd name="T34" fmla="*/ 101 w 114"/>
              <a:gd name="T3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5">
                <a:moveTo>
                  <a:pt x="82" y="24"/>
                </a:moveTo>
                <a:lnTo>
                  <a:pt x="89" y="82"/>
                </a:lnTo>
                <a:lnTo>
                  <a:pt x="31" y="91"/>
                </a:lnTo>
                <a:lnTo>
                  <a:pt x="24" y="31"/>
                </a:lnTo>
                <a:lnTo>
                  <a:pt x="82" y="24"/>
                </a:lnTo>
                <a:moveTo>
                  <a:pt x="101" y="0"/>
                </a:moveTo>
                <a:lnTo>
                  <a:pt x="79" y="3"/>
                </a:lnTo>
                <a:lnTo>
                  <a:pt x="21" y="10"/>
                </a:lnTo>
                <a:lnTo>
                  <a:pt x="0" y="13"/>
                </a:lnTo>
                <a:lnTo>
                  <a:pt x="2" y="34"/>
                </a:lnTo>
                <a:lnTo>
                  <a:pt x="10" y="94"/>
                </a:lnTo>
                <a:lnTo>
                  <a:pt x="12" y="115"/>
                </a:lnTo>
                <a:lnTo>
                  <a:pt x="34" y="112"/>
                </a:lnTo>
                <a:lnTo>
                  <a:pt x="92" y="104"/>
                </a:lnTo>
                <a:lnTo>
                  <a:pt x="114" y="101"/>
                </a:lnTo>
                <a:lnTo>
                  <a:pt x="111" y="80"/>
                </a:lnTo>
                <a:lnTo>
                  <a:pt x="104" y="21"/>
                </a:lnTo>
                <a:lnTo>
                  <a:pt x="1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1" name="î$1ïḋé">
            <a:extLst>
              <a:ext uri="{FF2B5EF4-FFF2-40B4-BE49-F238E27FC236}">
                <a16:creationId xmlns:a16="http://schemas.microsoft.com/office/drawing/2014/main" id="{7410C904-0871-4E68-A925-773F9BBF3EB3}"/>
              </a:ext>
            </a:extLst>
          </p:cNvPr>
          <p:cNvSpPr/>
          <p:nvPr/>
        </p:nvSpPr>
        <p:spPr bwMode="auto">
          <a:xfrm>
            <a:off x="3409329" y="3156986"/>
            <a:ext cx="201104" cy="40747"/>
          </a:xfrm>
          <a:custGeom>
            <a:avLst/>
            <a:gdLst>
              <a:gd name="T0" fmla="*/ 306 w 306"/>
              <a:gd name="T1" fmla="*/ 21 h 62"/>
              <a:gd name="T2" fmla="*/ 2 w 306"/>
              <a:gd name="T3" fmla="*/ 62 h 62"/>
              <a:gd name="T4" fmla="*/ 0 w 306"/>
              <a:gd name="T5" fmla="*/ 39 h 62"/>
              <a:gd name="T6" fmla="*/ 303 w 306"/>
              <a:gd name="T7" fmla="*/ 0 h 62"/>
              <a:gd name="T8" fmla="*/ 306 w 306"/>
              <a:gd name="T9" fmla="*/ 2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62">
                <a:moveTo>
                  <a:pt x="306" y="21"/>
                </a:moveTo>
                <a:lnTo>
                  <a:pt x="2" y="62"/>
                </a:lnTo>
                <a:lnTo>
                  <a:pt x="0" y="39"/>
                </a:lnTo>
                <a:lnTo>
                  <a:pt x="303" y="0"/>
                </a:lnTo>
                <a:lnTo>
                  <a:pt x="306" y="21"/>
                </a:lnTo>
                <a:close/>
              </a:path>
            </a:pathLst>
          </a:custGeom>
          <a:solidFill>
            <a:srgbClr val="5A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2" name="ï$líḋê">
            <a:extLst>
              <a:ext uri="{FF2B5EF4-FFF2-40B4-BE49-F238E27FC236}">
                <a16:creationId xmlns:a16="http://schemas.microsoft.com/office/drawing/2014/main" id="{442B3A7E-9A84-40A0-8765-E39D51EF7A68}"/>
              </a:ext>
            </a:extLst>
          </p:cNvPr>
          <p:cNvSpPr/>
          <p:nvPr/>
        </p:nvSpPr>
        <p:spPr bwMode="auto">
          <a:xfrm>
            <a:off x="2161299" y="2747548"/>
            <a:ext cx="1020638" cy="636831"/>
          </a:xfrm>
          <a:custGeom>
            <a:avLst/>
            <a:gdLst>
              <a:gd name="T0" fmla="*/ 1081 w 1089"/>
              <a:gd name="T1" fmla="*/ 468 h 680"/>
              <a:gd name="T2" fmla="*/ 1078 w 1089"/>
              <a:gd name="T3" fmla="*/ 469 h 680"/>
              <a:gd name="T4" fmla="*/ 1084 w 1089"/>
              <a:gd name="T5" fmla="*/ 529 h 680"/>
              <a:gd name="T6" fmla="*/ 1083 w 1089"/>
              <a:gd name="T7" fmla="*/ 529 h 680"/>
              <a:gd name="T8" fmla="*/ 1083 w 1089"/>
              <a:gd name="T9" fmla="*/ 530 h 680"/>
              <a:gd name="T10" fmla="*/ 0 w 1089"/>
              <a:gd name="T11" fmla="*/ 672 h 680"/>
              <a:gd name="T12" fmla="*/ 1 w 1089"/>
              <a:gd name="T13" fmla="*/ 680 h 680"/>
              <a:gd name="T14" fmla="*/ 1089 w 1089"/>
              <a:gd name="T15" fmla="*/ 535 h 680"/>
              <a:gd name="T16" fmla="*/ 1081 w 1089"/>
              <a:gd name="T17" fmla="*/ 468 h 680"/>
              <a:gd name="T18" fmla="*/ 322 w 1089"/>
              <a:gd name="T19" fmla="*/ 0 h 680"/>
              <a:gd name="T20" fmla="*/ 306 w 1089"/>
              <a:gd name="T21" fmla="*/ 0 h 680"/>
              <a:gd name="T22" fmla="*/ 83 w 1089"/>
              <a:gd name="T23" fmla="*/ 326 h 680"/>
              <a:gd name="T24" fmla="*/ 197 w 1089"/>
              <a:gd name="T25" fmla="*/ 411 h 680"/>
              <a:gd name="T26" fmla="*/ 197 w 1089"/>
              <a:gd name="T27" fmla="*/ 411 h 680"/>
              <a:gd name="T28" fmla="*/ 198 w 1089"/>
              <a:gd name="T29" fmla="*/ 411 h 680"/>
              <a:gd name="T30" fmla="*/ 336 w 1089"/>
              <a:gd name="T31" fmla="*/ 468 h 680"/>
              <a:gd name="T32" fmla="*/ 336 w 1089"/>
              <a:gd name="T33" fmla="*/ 468 h 680"/>
              <a:gd name="T34" fmla="*/ 336 w 1089"/>
              <a:gd name="T35" fmla="*/ 468 h 680"/>
              <a:gd name="T36" fmla="*/ 490 w 1089"/>
              <a:gd name="T37" fmla="*/ 377 h 680"/>
              <a:gd name="T38" fmla="*/ 491 w 1089"/>
              <a:gd name="T39" fmla="*/ 376 h 680"/>
              <a:gd name="T40" fmla="*/ 491 w 1089"/>
              <a:gd name="T41" fmla="*/ 376 h 680"/>
              <a:gd name="T42" fmla="*/ 491 w 1089"/>
              <a:gd name="T43" fmla="*/ 376 h 680"/>
              <a:gd name="T44" fmla="*/ 491 w 1089"/>
              <a:gd name="T45" fmla="*/ 375 h 680"/>
              <a:gd name="T46" fmla="*/ 492 w 1089"/>
              <a:gd name="T47" fmla="*/ 375 h 680"/>
              <a:gd name="T48" fmla="*/ 492 w 1089"/>
              <a:gd name="T49" fmla="*/ 375 h 680"/>
              <a:gd name="T50" fmla="*/ 492 w 1089"/>
              <a:gd name="T51" fmla="*/ 374 h 680"/>
              <a:gd name="T52" fmla="*/ 492 w 1089"/>
              <a:gd name="T53" fmla="*/ 374 h 680"/>
              <a:gd name="T54" fmla="*/ 492 w 1089"/>
              <a:gd name="T55" fmla="*/ 374 h 680"/>
              <a:gd name="T56" fmla="*/ 493 w 1089"/>
              <a:gd name="T57" fmla="*/ 373 h 680"/>
              <a:gd name="T58" fmla="*/ 493 w 1089"/>
              <a:gd name="T59" fmla="*/ 373 h 680"/>
              <a:gd name="T60" fmla="*/ 587 w 1089"/>
              <a:gd name="T61" fmla="*/ 263 h 680"/>
              <a:gd name="T62" fmla="*/ 575 w 1089"/>
              <a:gd name="T63" fmla="*/ 243 h 680"/>
              <a:gd name="T64" fmla="*/ 322 w 1089"/>
              <a:gd name="T65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89" h="680">
                <a:moveTo>
                  <a:pt x="1081" y="468"/>
                </a:moveTo>
                <a:cubicBezTo>
                  <a:pt x="1080" y="468"/>
                  <a:pt x="1079" y="468"/>
                  <a:pt x="1078" y="469"/>
                </a:cubicBezTo>
                <a:cubicBezTo>
                  <a:pt x="1084" y="529"/>
                  <a:pt x="1084" y="529"/>
                  <a:pt x="1084" y="529"/>
                </a:cubicBezTo>
                <a:cubicBezTo>
                  <a:pt x="1083" y="529"/>
                  <a:pt x="1083" y="529"/>
                  <a:pt x="1083" y="529"/>
                </a:cubicBezTo>
                <a:cubicBezTo>
                  <a:pt x="1083" y="530"/>
                  <a:pt x="1083" y="530"/>
                  <a:pt x="1083" y="530"/>
                </a:cubicBezTo>
                <a:cubicBezTo>
                  <a:pt x="0" y="672"/>
                  <a:pt x="0" y="672"/>
                  <a:pt x="0" y="672"/>
                </a:cubicBezTo>
                <a:cubicBezTo>
                  <a:pt x="1" y="680"/>
                  <a:pt x="1" y="680"/>
                  <a:pt x="1" y="680"/>
                </a:cubicBezTo>
                <a:cubicBezTo>
                  <a:pt x="1089" y="535"/>
                  <a:pt x="1089" y="535"/>
                  <a:pt x="1089" y="535"/>
                </a:cubicBezTo>
                <a:cubicBezTo>
                  <a:pt x="1081" y="468"/>
                  <a:pt x="1081" y="468"/>
                  <a:pt x="1081" y="468"/>
                </a:cubicBezTo>
                <a:moveTo>
                  <a:pt x="322" y="0"/>
                </a:moveTo>
                <a:cubicBezTo>
                  <a:pt x="317" y="0"/>
                  <a:pt x="311" y="0"/>
                  <a:pt x="306" y="0"/>
                </a:cubicBezTo>
                <a:cubicBezTo>
                  <a:pt x="139" y="14"/>
                  <a:pt x="122" y="193"/>
                  <a:pt x="83" y="326"/>
                </a:cubicBezTo>
                <a:cubicBezTo>
                  <a:pt x="132" y="349"/>
                  <a:pt x="169" y="384"/>
                  <a:pt x="197" y="411"/>
                </a:cubicBezTo>
                <a:cubicBezTo>
                  <a:pt x="197" y="411"/>
                  <a:pt x="197" y="411"/>
                  <a:pt x="197" y="411"/>
                </a:cubicBezTo>
                <a:cubicBezTo>
                  <a:pt x="197" y="411"/>
                  <a:pt x="197" y="411"/>
                  <a:pt x="198" y="411"/>
                </a:cubicBezTo>
                <a:cubicBezTo>
                  <a:pt x="234" y="446"/>
                  <a:pt x="284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36" y="468"/>
                  <a:pt x="336" y="468"/>
                  <a:pt x="336" y="468"/>
                </a:cubicBezTo>
                <a:cubicBezTo>
                  <a:pt x="392" y="468"/>
                  <a:pt x="450" y="441"/>
                  <a:pt x="490" y="377"/>
                </a:cubicBezTo>
                <a:cubicBezTo>
                  <a:pt x="491" y="377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6"/>
                  <a:pt x="491" y="376"/>
                  <a:pt x="491" y="376"/>
                </a:cubicBezTo>
                <a:cubicBezTo>
                  <a:pt x="491" y="375"/>
                  <a:pt x="491" y="375"/>
                  <a:pt x="491" y="375"/>
                </a:cubicBezTo>
                <a:cubicBezTo>
                  <a:pt x="491" y="375"/>
                  <a:pt x="491" y="375"/>
                  <a:pt x="492" y="375"/>
                </a:cubicBezTo>
                <a:cubicBezTo>
                  <a:pt x="492" y="375"/>
                  <a:pt x="492" y="375"/>
                  <a:pt x="492" y="375"/>
                </a:cubicBezTo>
                <a:cubicBezTo>
                  <a:pt x="492" y="375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4"/>
                  <a:pt x="492" y="374"/>
                </a:cubicBezTo>
                <a:cubicBezTo>
                  <a:pt x="492" y="374"/>
                  <a:pt x="492" y="373"/>
                  <a:pt x="493" y="373"/>
                </a:cubicBezTo>
                <a:cubicBezTo>
                  <a:pt x="493" y="373"/>
                  <a:pt x="493" y="373"/>
                  <a:pt x="493" y="373"/>
                </a:cubicBezTo>
                <a:cubicBezTo>
                  <a:pt x="523" y="325"/>
                  <a:pt x="555" y="289"/>
                  <a:pt x="587" y="263"/>
                </a:cubicBezTo>
                <a:cubicBezTo>
                  <a:pt x="583" y="256"/>
                  <a:pt x="579" y="249"/>
                  <a:pt x="575" y="243"/>
                </a:cubicBezTo>
                <a:cubicBezTo>
                  <a:pt x="503" y="121"/>
                  <a:pt x="447" y="0"/>
                  <a:pt x="322" y="0"/>
                </a:cubicBezTo>
              </a:path>
            </a:pathLst>
          </a:custGeom>
          <a:solidFill>
            <a:srgbClr val="D6D4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3" name="îṩ1ïḑé">
            <a:extLst>
              <a:ext uri="{FF2B5EF4-FFF2-40B4-BE49-F238E27FC236}">
                <a16:creationId xmlns:a16="http://schemas.microsoft.com/office/drawing/2014/main" id="{E77970DB-B029-45DE-B030-1AF58A43FEF5}"/>
              </a:ext>
            </a:extLst>
          </p:cNvPr>
          <p:cNvSpPr/>
          <p:nvPr/>
        </p:nvSpPr>
        <p:spPr bwMode="auto">
          <a:xfrm>
            <a:off x="2111351" y="2946023"/>
            <a:ext cx="1060727" cy="249738"/>
          </a:xfrm>
          <a:custGeom>
            <a:avLst/>
            <a:gdLst>
              <a:gd name="T0" fmla="*/ 33 w 1131"/>
              <a:gd name="T1" fmla="*/ 91 h 267"/>
              <a:gd name="T2" fmla="*/ 0 w 1131"/>
              <a:gd name="T3" fmla="*/ 93 h 267"/>
              <a:gd name="T4" fmla="*/ 21 w 1131"/>
              <a:gd name="T5" fmla="*/ 246 h 267"/>
              <a:gd name="T6" fmla="*/ 130 w 1131"/>
              <a:gd name="T7" fmla="*/ 111 h 267"/>
              <a:gd name="T8" fmla="*/ 136 w 1131"/>
              <a:gd name="T9" fmla="*/ 114 h 267"/>
              <a:gd name="T10" fmla="*/ 136 w 1131"/>
              <a:gd name="T11" fmla="*/ 114 h 267"/>
              <a:gd name="T12" fmla="*/ 33 w 1131"/>
              <a:gd name="T13" fmla="*/ 91 h 267"/>
              <a:gd name="T14" fmla="*/ 773 w 1131"/>
              <a:gd name="T15" fmla="*/ 0 h 267"/>
              <a:gd name="T16" fmla="*/ 640 w 1131"/>
              <a:gd name="T17" fmla="*/ 51 h 267"/>
              <a:gd name="T18" fmla="*/ 658 w 1131"/>
              <a:gd name="T19" fmla="*/ 78 h 267"/>
              <a:gd name="T20" fmla="*/ 979 w 1131"/>
              <a:gd name="T21" fmla="*/ 267 h 267"/>
              <a:gd name="T22" fmla="*/ 1046 w 1131"/>
              <a:gd name="T23" fmla="*/ 262 h 267"/>
              <a:gd name="T24" fmla="*/ 1129 w 1131"/>
              <a:gd name="T25" fmla="*/ 248 h 267"/>
              <a:gd name="T26" fmla="*/ 1130 w 1131"/>
              <a:gd name="T27" fmla="*/ 257 h 267"/>
              <a:gd name="T28" fmla="*/ 1131 w 1131"/>
              <a:gd name="T29" fmla="*/ 257 h 267"/>
              <a:gd name="T30" fmla="*/ 1118 w 1131"/>
              <a:gd name="T31" fmla="*/ 138 h 267"/>
              <a:gd name="T32" fmla="*/ 1098 w 1131"/>
              <a:gd name="T33" fmla="*/ 139 h 267"/>
              <a:gd name="T34" fmla="*/ 950 w 1131"/>
              <a:gd name="T35" fmla="*/ 78 h 267"/>
              <a:gd name="T36" fmla="*/ 773 w 1131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1" h="267">
                <a:moveTo>
                  <a:pt x="33" y="91"/>
                </a:moveTo>
                <a:cubicBezTo>
                  <a:pt x="22" y="91"/>
                  <a:pt x="12" y="91"/>
                  <a:pt x="0" y="93"/>
                </a:cubicBezTo>
                <a:cubicBezTo>
                  <a:pt x="21" y="246"/>
                  <a:pt x="21" y="246"/>
                  <a:pt x="21" y="246"/>
                </a:cubicBezTo>
                <a:cubicBezTo>
                  <a:pt x="81" y="236"/>
                  <a:pt x="109" y="181"/>
                  <a:pt x="130" y="111"/>
                </a:cubicBezTo>
                <a:cubicBezTo>
                  <a:pt x="132" y="112"/>
                  <a:pt x="134" y="113"/>
                  <a:pt x="136" y="114"/>
                </a:cubicBezTo>
                <a:cubicBezTo>
                  <a:pt x="136" y="114"/>
                  <a:pt x="136" y="114"/>
                  <a:pt x="136" y="114"/>
                </a:cubicBezTo>
                <a:cubicBezTo>
                  <a:pt x="106" y="100"/>
                  <a:pt x="72" y="91"/>
                  <a:pt x="33" y="91"/>
                </a:cubicBezTo>
                <a:moveTo>
                  <a:pt x="773" y="0"/>
                </a:moveTo>
                <a:cubicBezTo>
                  <a:pt x="728" y="0"/>
                  <a:pt x="684" y="16"/>
                  <a:pt x="640" y="51"/>
                </a:cubicBezTo>
                <a:cubicBezTo>
                  <a:pt x="646" y="60"/>
                  <a:pt x="652" y="69"/>
                  <a:pt x="658" y="78"/>
                </a:cubicBezTo>
                <a:cubicBezTo>
                  <a:pt x="726" y="179"/>
                  <a:pt x="815" y="267"/>
                  <a:pt x="979" y="267"/>
                </a:cubicBezTo>
                <a:cubicBezTo>
                  <a:pt x="1000" y="267"/>
                  <a:pt x="1022" y="265"/>
                  <a:pt x="1046" y="262"/>
                </a:cubicBezTo>
                <a:cubicBezTo>
                  <a:pt x="1076" y="258"/>
                  <a:pt x="1103" y="254"/>
                  <a:pt x="1129" y="248"/>
                </a:cubicBezTo>
                <a:cubicBezTo>
                  <a:pt x="1130" y="257"/>
                  <a:pt x="1130" y="257"/>
                  <a:pt x="1130" y="257"/>
                </a:cubicBezTo>
                <a:cubicBezTo>
                  <a:pt x="1131" y="257"/>
                  <a:pt x="1131" y="257"/>
                  <a:pt x="1131" y="257"/>
                </a:cubicBezTo>
                <a:cubicBezTo>
                  <a:pt x="1118" y="138"/>
                  <a:pt x="1118" y="138"/>
                  <a:pt x="1118" y="138"/>
                </a:cubicBezTo>
                <a:cubicBezTo>
                  <a:pt x="1112" y="138"/>
                  <a:pt x="1105" y="139"/>
                  <a:pt x="1098" y="139"/>
                </a:cubicBezTo>
                <a:cubicBezTo>
                  <a:pt x="1049" y="139"/>
                  <a:pt x="997" y="118"/>
                  <a:pt x="950" y="78"/>
                </a:cubicBezTo>
                <a:cubicBezTo>
                  <a:pt x="893" y="28"/>
                  <a:pt x="833" y="0"/>
                  <a:pt x="773" y="0"/>
                </a:cubicBezTo>
              </a:path>
            </a:pathLst>
          </a:custGeom>
          <a:solidFill>
            <a:srgbClr val="FF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4" name="îṣḷiďe">
            <a:extLst>
              <a:ext uri="{FF2B5EF4-FFF2-40B4-BE49-F238E27FC236}">
                <a16:creationId xmlns:a16="http://schemas.microsoft.com/office/drawing/2014/main" id="{88B7EE43-9954-4DCA-9B75-A54C61D716D7}"/>
              </a:ext>
            </a:extLst>
          </p:cNvPr>
          <p:cNvSpPr/>
          <p:nvPr/>
        </p:nvSpPr>
        <p:spPr bwMode="auto">
          <a:xfrm>
            <a:off x="2238848" y="2994000"/>
            <a:ext cx="938488" cy="249081"/>
          </a:xfrm>
          <a:custGeom>
            <a:avLst/>
            <a:gdLst>
              <a:gd name="T0" fmla="*/ 995 w 1001"/>
              <a:gd name="T1" fmla="*/ 206 h 266"/>
              <a:gd name="T2" fmla="*/ 994 w 1001"/>
              <a:gd name="T3" fmla="*/ 206 h 266"/>
              <a:gd name="T4" fmla="*/ 1000 w 1001"/>
              <a:gd name="T5" fmla="*/ 266 h 266"/>
              <a:gd name="T6" fmla="*/ 1001 w 1001"/>
              <a:gd name="T7" fmla="*/ 266 h 266"/>
              <a:gd name="T8" fmla="*/ 995 w 1001"/>
              <a:gd name="T9" fmla="*/ 206 h 266"/>
              <a:gd name="T10" fmla="*/ 253 w 1001"/>
              <a:gd name="T11" fmla="*/ 205 h 266"/>
              <a:gd name="T12" fmla="*/ 253 w 1001"/>
              <a:gd name="T13" fmla="*/ 205 h 266"/>
              <a:gd name="T14" fmla="*/ 253 w 1001"/>
              <a:gd name="T15" fmla="*/ 205 h 266"/>
              <a:gd name="T16" fmla="*/ 253 w 1001"/>
              <a:gd name="T17" fmla="*/ 205 h 266"/>
              <a:gd name="T18" fmla="*/ 115 w 1001"/>
              <a:gd name="T19" fmla="*/ 148 h 266"/>
              <a:gd name="T20" fmla="*/ 253 w 1001"/>
              <a:gd name="T21" fmla="*/ 205 h 266"/>
              <a:gd name="T22" fmla="*/ 115 w 1001"/>
              <a:gd name="T23" fmla="*/ 148 h 266"/>
              <a:gd name="T24" fmla="*/ 408 w 1001"/>
              <a:gd name="T25" fmla="*/ 113 h 266"/>
              <a:gd name="T26" fmla="*/ 407 w 1001"/>
              <a:gd name="T27" fmla="*/ 114 h 266"/>
              <a:gd name="T28" fmla="*/ 408 w 1001"/>
              <a:gd name="T29" fmla="*/ 113 h 266"/>
              <a:gd name="T30" fmla="*/ 408 w 1001"/>
              <a:gd name="T31" fmla="*/ 112 h 266"/>
              <a:gd name="T32" fmla="*/ 408 w 1001"/>
              <a:gd name="T33" fmla="*/ 113 h 266"/>
              <a:gd name="T34" fmla="*/ 408 w 1001"/>
              <a:gd name="T35" fmla="*/ 112 h 266"/>
              <a:gd name="T36" fmla="*/ 409 w 1001"/>
              <a:gd name="T37" fmla="*/ 112 h 266"/>
              <a:gd name="T38" fmla="*/ 409 w 1001"/>
              <a:gd name="T39" fmla="*/ 112 h 266"/>
              <a:gd name="T40" fmla="*/ 409 w 1001"/>
              <a:gd name="T41" fmla="*/ 112 h 266"/>
              <a:gd name="T42" fmla="*/ 409 w 1001"/>
              <a:gd name="T43" fmla="*/ 111 h 266"/>
              <a:gd name="T44" fmla="*/ 409 w 1001"/>
              <a:gd name="T45" fmla="*/ 111 h 266"/>
              <a:gd name="T46" fmla="*/ 409 w 1001"/>
              <a:gd name="T47" fmla="*/ 111 h 266"/>
              <a:gd name="T48" fmla="*/ 410 w 1001"/>
              <a:gd name="T49" fmla="*/ 110 h 266"/>
              <a:gd name="T50" fmla="*/ 409 w 1001"/>
              <a:gd name="T51" fmla="*/ 111 h 266"/>
              <a:gd name="T52" fmla="*/ 410 w 1001"/>
              <a:gd name="T53" fmla="*/ 110 h 266"/>
              <a:gd name="T54" fmla="*/ 0 w 1001"/>
              <a:gd name="T55" fmla="*/ 63 h 266"/>
              <a:gd name="T56" fmla="*/ 0 w 1001"/>
              <a:gd name="T57" fmla="*/ 63 h 266"/>
              <a:gd name="T58" fmla="*/ 114 w 1001"/>
              <a:gd name="T59" fmla="*/ 148 h 266"/>
              <a:gd name="T60" fmla="*/ 0 w 1001"/>
              <a:gd name="T61" fmla="*/ 63 h 266"/>
              <a:gd name="T62" fmla="*/ 504 w 1001"/>
              <a:gd name="T63" fmla="*/ 0 h 266"/>
              <a:gd name="T64" fmla="*/ 410 w 1001"/>
              <a:gd name="T65" fmla="*/ 110 h 266"/>
              <a:gd name="T66" fmla="*/ 504 w 1001"/>
              <a:gd name="T67" fmla="*/ 0 h 266"/>
              <a:gd name="T68" fmla="*/ 522 w 1001"/>
              <a:gd name="T69" fmla="*/ 27 h 266"/>
              <a:gd name="T70" fmla="*/ 504 w 1001"/>
              <a:gd name="T71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1" h="266">
                <a:moveTo>
                  <a:pt x="995" y="206"/>
                </a:moveTo>
                <a:cubicBezTo>
                  <a:pt x="995" y="206"/>
                  <a:pt x="995" y="206"/>
                  <a:pt x="994" y="206"/>
                </a:cubicBezTo>
                <a:cubicBezTo>
                  <a:pt x="1000" y="266"/>
                  <a:pt x="1000" y="266"/>
                  <a:pt x="1000" y="266"/>
                </a:cubicBezTo>
                <a:cubicBezTo>
                  <a:pt x="1001" y="266"/>
                  <a:pt x="1001" y="266"/>
                  <a:pt x="1001" y="266"/>
                </a:cubicBezTo>
                <a:cubicBezTo>
                  <a:pt x="995" y="206"/>
                  <a:pt x="995" y="206"/>
                  <a:pt x="995" y="206"/>
                </a:cubicBezTo>
                <a:moveTo>
                  <a:pt x="253" y="205"/>
                </a:move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moveTo>
                  <a:pt x="115" y="148"/>
                </a:moveTo>
                <a:cubicBezTo>
                  <a:pt x="151" y="183"/>
                  <a:pt x="201" y="205"/>
                  <a:pt x="253" y="205"/>
                </a:cubicBezTo>
                <a:cubicBezTo>
                  <a:pt x="201" y="205"/>
                  <a:pt x="151" y="183"/>
                  <a:pt x="115" y="148"/>
                </a:cubicBezTo>
                <a:moveTo>
                  <a:pt x="408" y="113"/>
                </a:moveTo>
                <a:cubicBezTo>
                  <a:pt x="408" y="113"/>
                  <a:pt x="408" y="114"/>
                  <a:pt x="407" y="114"/>
                </a:cubicBezTo>
                <a:cubicBezTo>
                  <a:pt x="408" y="114"/>
                  <a:pt x="408" y="113"/>
                  <a:pt x="408" y="113"/>
                </a:cubicBezTo>
                <a:moveTo>
                  <a:pt x="408" y="112"/>
                </a:moveTo>
                <a:cubicBezTo>
                  <a:pt x="408" y="112"/>
                  <a:pt x="408" y="112"/>
                  <a:pt x="408" y="113"/>
                </a:cubicBezTo>
                <a:cubicBezTo>
                  <a:pt x="408" y="112"/>
                  <a:pt x="408" y="112"/>
                  <a:pt x="408" y="112"/>
                </a:cubicBezTo>
                <a:moveTo>
                  <a:pt x="409" y="112"/>
                </a:moveTo>
                <a:cubicBezTo>
                  <a:pt x="409" y="112"/>
                  <a:pt x="409" y="112"/>
                  <a:pt x="409" y="112"/>
                </a:cubicBezTo>
                <a:cubicBezTo>
                  <a:pt x="409" y="112"/>
                  <a:pt x="409" y="112"/>
                  <a:pt x="409" y="112"/>
                </a:cubicBezTo>
                <a:moveTo>
                  <a:pt x="409" y="111"/>
                </a:moveTo>
                <a:cubicBezTo>
                  <a:pt x="409" y="111"/>
                  <a:pt x="409" y="111"/>
                  <a:pt x="409" y="111"/>
                </a:cubicBezTo>
                <a:cubicBezTo>
                  <a:pt x="409" y="111"/>
                  <a:pt x="409" y="111"/>
                  <a:pt x="409" y="111"/>
                </a:cubicBezTo>
                <a:moveTo>
                  <a:pt x="410" y="110"/>
                </a:moveTo>
                <a:cubicBezTo>
                  <a:pt x="409" y="110"/>
                  <a:pt x="409" y="111"/>
                  <a:pt x="409" y="111"/>
                </a:cubicBezTo>
                <a:cubicBezTo>
                  <a:pt x="409" y="111"/>
                  <a:pt x="409" y="110"/>
                  <a:pt x="410" y="110"/>
                </a:cubicBezTo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9" y="86"/>
                  <a:pt x="86" y="121"/>
                  <a:pt x="114" y="148"/>
                </a:cubicBezTo>
                <a:cubicBezTo>
                  <a:pt x="86" y="121"/>
                  <a:pt x="49" y="86"/>
                  <a:pt x="0" y="63"/>
                </a:cubicBezTo>
                <a:moveTo>
                  <a:pt x="504" y="0"/>
                </a:moveTo>
                <a:cubicBezTo>
                  <a:pt x="472" y="26"/>
                  <a:pt x="440" y="62"/>
                  <a:pt x="410" y="110"/>
                </a:cubicBezTo>
                <a:cubicBezTo>
                  <a:pt x="440" y="62"/>
                  <a:pt x="472" y="26"/>
                  <a:pt x="504" y="0"/>
                </a:cubicBezTo>
                <a:cubicBezTo>
                  <a:pt x="510" y="9"/>
                  <a:pt x="516" y="18"/>
                  <a:pt x="522" y="27"/>
                </a:cubicBezTo>
                <a:cubicBezTo>
                  <a:pt x="516" y="18"/>
                  <a:pt x="510" y="9"/>
                  <a:pt x="504" y="0"/>
                </a:cubicBezTo>
              </a:path>
            </a:pathLst>
          </a:custGeom>
          <a:solidFill>
            <a:srgbClr val="EB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5" name="ïṣļíḓé">
            <a:extLst>
              <a:ext uri="{FF2B5EF4-FFF2-40B4-BE49-F238E27FC236}">
                <a16:creationId xmlns:a16="http://schemas.microsoft.com/office/drawing/2014/main" id="{A6F17D1B-8CB0-4CEE-BD8B-8BCD05E62E38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  <a:close/>
              </a:path>
            </a:pathLst>
          </a:custGeom>
          <a:solidFill>
            <a:srgbClr val="EB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6" name="íṧḻiḑé">
            <a:extLst>
              <a:ext uri="{FF2B5EF4-FFF2-40B4-BE49-F238E27FC236}">
                <a16:creationId xmlns:a16="http://schemas.microsoft.com/office/drawing/2014/main" id="{ECAD990E-920E-449A-B0FD-48729F769EBD}"/>
              </a:ext>
            </a:extLst>
          </p:cNvPr>
          <p:cNvSpPr/>
          <p:nvPr/>
        </p:nvSpPr>
        <p:spPr bwMode="auto">
          <a:xfrm>
            <a:off x="2131067" y="3176045"/>
            <a:ext cx="30231" cy="200447"/>
          </a:xfrm>
          <a:custGeom>
            <a:avLst/>
            <a:gdLst>
              <a:gd name="T0" fmla="*/ 0 w 46"/>
              <a:gd name="T1" fmla="*/ 0 h 305"/>
              <a:gd name="T2" fmla="*/ 0 w 46"/>
              <a:gd name="T3" fmla="*/ 0 h 305"/>
              <a:gd name="T4" fmla="*/ 40 w 46"/>
              <a:gd name="T5" fmla="*/ 305 h 305"/>
              <a:gd name="T6" fmla="*/ 46 w 46"/>
              <a:gd name="T7" fmla="*/ 305 h 305"/>
              <a:gd name="T8" fmla="*/ 46 w 46"/>
              <a:gd name="T9" fmla="*/ 305 h 305"/>
              <a:gd name="T10" fmla="*/ 40 w 46"/>
              <a:gd name="T11" fmla="*/ 305 h 305"/>
              <a:gd name="T12" fmla="*/ 0 w 46"/>
              <a:gd name="T13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5">
                <a:moveTo>
                  <a:pt x="0" y="0"/>
                </a:moveTo>
                <a:lnTo>
                  <a:pt x="0" y="0"/>
                </a:lnTo>
                <a:lnTo>
                  <a:pt x="40" y="305"/>
                </a:lnTo>
                <a:lnTo>
                  <a:pt x="46" y="305"/>
                </a:lnTo>
                <a:lnTo>
                  <a:pt x="46" y="305"/>
                </a:lnTo>
                <a:lnTo>
                  <a:pt x="40" y="30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7" name="iSḷïḍè">
            <a:extLst>
              <a:ext uri="{FF2B5EF4-FFF2-40B4-BE49-F238E27FC236}">
                <a16:creationId xmlns:a16="http://schemas.microsoft.com/office/drawing/2014/main" id="{3FABC03F-0592-4481-82CF-7CA8E0E2B521}"/>
              </a:ext>
            </a:extLst>
          </p:cNvPr>
          <p:cNvSpPr/>
          <p:nvPr/>
        </p:nvSpPr>
        <p:spPr bwMode="auto">
          <a:xfrm>
            <a:off x="2161299" y="3096523"/>
            <a:ext cx="1015380" cy="279969"/>
          </a:xfrm>
          <a:custGeom>
            <a:avLst/>
            <a:gdLst>
              <a:gd name="T0" fmla="*/ 1083 w 1083"/>
              <a:gd name="T1" fmla="*/ 156 h 299"/>
              <a:gd name="T2" fmla="*/ 0 w 1083"/>
              <a:gd name="T3" fmla="*/ 299 h 299"/>
              <a:gd name="T4" fmla="*/ 0 w 1083"/>
              <a:gd name="T5" fmla="*/ 299 h 299"/>
              <a:gd name="T6" fmla="*/ 1083 w 1083"/>
              <a:gd name="T7" fmla="*/ 157 h 299"/>
              <a:gd name="T8" fmla="*/ 1083 w 1083"/>
              <a:gd name="T9" fmla="*/ 156 h 299"/>
              <a:gd name="T10" fmla="*/ 336 w 1083"/>
              <a:gd name="T11" fmla="*/ 95 h 299"/>
              <a:gd name="T12" fmla="*/ 336 w 1083"/>
              <a:gd name="T13" fmla="*/ 95 h 299"/>
              <a:gd name="T14" fmla="*/ 336 w 1083"/>
              <a:gd name="T15" fmla="*/ 95 h 299"/>
              <a:gd name="T16" fmla="*/ 336 w 1083"/>
              <a:gd name="T17" fmla="*/ 95 h 299"/>
              <a:gd name="T18" fmla="*/ 197 w 1083"/>
              <a:gd name="T19" fmla="*/ 38 h 299"/>
              <a:gd name="T20" fmla="*/ 197 w 1083"/>
              <a:gd name="T21" fmla="*/ 38 h 299"/>
              <a:gd name="T22" fmla="*/ 198 w 1083"/>
              <a:gd name="T23" fmla="*/ 38 h 299"/>
              <a:gd name="T24" fmla="*/ 197 w 1083"/>
              <a:gd name="T25" fmla="*/ 38 h 299"/>
              <a:gd name="T26" fmla="*/ 197 w 1083"/>
              <a:gd name="T27" fmla="*/ 38 h 299"/>
              <a:gd name="T28" fmla="*/ 490 w 1083"/>
              <a:gd name="T29" fmla="*/ 4 h 299"/>
              <a:gd name="T30" fmla="*/ 336 w 1083"/>
              <a:gd name="T31" fmla="*/ 95 h 299"/>
              <a:gd name="T32" fmla="*/ 490 w 1083"/>
              <a:gd name="T33" fmla="*/ 4 h 299"/>
              <a:gd name="T34" fmla="*/ 491 w 1083"/>
              <a:gd name="T35" fmla="*/ 3 h 299"/>
              <a:gd name="T36" fmla="*/ 491 w 1083"/>
              <a:gd name="T37" fmla="*/ 3 h 299"/>
              <a:gd name="T38" fmla="*/ 491 w 1083"/>
              <a:gd name="T39" fmla="*/ 3 h 299"/>
              <a:gd name="T40" fmla="*/ 491 w 1083"/>
              <a:gd name="T41" fmla="*/ 3 h 299"/>
              <a:gd name="T42" fmla="*/ 491 w 1083"/>
              <a:gd name="T43" fmla="*/ 3 h 299"/>
              <a:gd name="T44" fmla="*/ 492 w 1083"/>
              <a:gd name="T45" fmla="*/ 2 h 299"/>
              <a:gd name="T46" fmla="*/ 491 w 1083"/>
              <a:gd name="T47" fmla="*/ 2 h 299"/>
              <a:gd name="T48" fmla="*/ 492 w 1083"/>
              <a:gd name="T49" fmla="*/ 2 h 299"/>
              <a:gd name="T50" fmla="*/ 492 w 1083"/>
              <a:gd name="T51" fmla="*/ 1 h 299"/>
              <a:gd name="T52" fmla="*/ 492 w 1083"/>
              <a:gd name="T53" fmla="*/ 2 h 299"/>
              <a:gd name="T54" fmla="*/ 492 w 1083"/>
              <a:gd name="T55" fmla="*/ 1 h 299"/>
              <a:gd name="T56" fmla="*/ 492 w 1083"/>
              <a:gd name="T57" fmla="*/ 1 h 299"/>
              <a:gd name="T58" fmla="*/ 492 w 1083"/>
              <a:gd name="T59" fmla="*/ 1 h 299"/>
              <a:gd name="T60" fmla="*/ 492 w 1083"/>
              <a:gd name="T61" fmla="*/ 1 h 299"/>
              <a:gd name="T62" fmla="*/ 493 w 1083"/>
              <a:gd name="T63" fmla="*/ 0 h 299"/>
              <a:gd name="T64" fmla="*/ 493 w 1083"/>
              <a:gd name="T65" fmla="*/ 0 h 299"/>
              <a:gd name="T66" fmla="*/ 493 w 1083"/>
              <a:gd name="T6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83" h="299">
                <a:moveTo>
                  <a:pt x="1083" y="156"/>
                </a:move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0" y="299"/>
                  <a:pt x="0" y="299"/>
                </a:cubicBezTo>
                <a:cubicBezTo>
                  <a:pt x="1083" y="157"/>
                  <a:pt x="1083" y="157"/>
                  <a:pt x="1083" y="157"/>
                </a:cubicBezTo>
                <a:cubicBezTo>
                  <a:pt x="1083" y="156"/>
                  <a:pt x="1083" y="156"/>
                  <a:pt x="1083" y="156"/>
                </a:cubicBezTo>
                <a:moveTo>
                  <a:pt x="336" y="95"/>
                </a:move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moveTo>
                  <a:pt x="197" y="38"/>
                </a:move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8" y="38"/>
                </a:cubicBezTo>
                <a:cubicBezTo>
                  <a:pt x="197" y="38"/>
                  <a:pt x="197" y="38"/>
                  <a:pt x="197" y="38"/>
                </a:cubicBezTo>
                <a:cubicBezTo>
                  <a:pt x="197" y="38"/>
                  <a:pt x="197" y="38"/>
                  <a:pt x="197" y="38"/>
                </a:cubicBezTo>
                <a:moveTo>
                  <a:pt x="490" y="4"/>
                </a:moveTo>
                <a:cubicBezTo>
                  <a:pt x="450" y="68"/>
                  <a:pt x="392" y="95"/>
                  <a:pt x="336" y="95"/>
                </a:cubicBezTo>
                <a:cubicBezTo>
                  <a:pt x="392" y="95"/>
                  <a:pt x="450" y="68"/>
                  <a:pt x="490" y="4"/>
                </a:cubicBezTo>
                <a:moveTo>
                  <a:pt x="491" y="3"/>
                </a:move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cubicBezTo>
                  <a:pt x="491" y="3"/>
                  <a:pt x="491" y="3"/>
                  <a:pt x="491" y="3"/>
                </a:cubicBezTo>
                <a:moveTo>
                  <a:pt x="492" y="2"/>
                </a:moveTo>
                <a:cubicBezTo>
                  <a:pt x="491" y="2"/>
                  <a:pt x="491" y="2"/>
                  <a:pt x="491" y="2"/>
                </a:cubicBezTo>
                <a:cubicBezTo>
                  <a:pt x="491" y="2"/>
                  <a:pt x="491" y="2"/>
                  <a:pt x="492" y="2"/>
                </a:cubicBezTo>
                <a:moveTo>
                  <a:pt x="492" y="1"/>
                </a:moveTo>
                <a:cubicBezTo>
                  <a:pt x="492" y="1"/>
                  <a:pt x="492" y="2"/>
                  <a:pt x="492" y="2"/>
                </a:cubicBezTo>
                <a:cubicBezTo>
                  <a:pt x="492" y="2"/>
                  <a:pt x="492" y="1"/>
                  <a:pt x="492" y="1"/>
                </a:cubicBezTo>
                <a:moveTo>
                  <a:pt x="492" y="1"/>
                </a:moveTo>
                <a:cubicBezTo>
                  <a:pt x="492" y="1"/>
                  <a:pt x="492" y="1"/>
                  <a:pt x="492" y="1"/>
                </a:cubicBezTo>
                <a:cubicBezTo>
                  <a:pt x="492" y="1"/>
                  <a:pt x="492" y="1"/>
                  <a:pt x="492" y="1"/>
                </a:cubicBezTo>
                <a:moveTo>
                  <a:pt x="493" y="0"/>
                </a:moveTo>
                <a:cubicBezTo>
                  <a:pt x="493" y="0"/>
                  <a:pt x="493" y="0"/>
                  <a:pt x="493" y="0"/>
                </a:cubicBezTo>
                <a:cubicBezTo>
                  <a:pt x="493" y="0"/>
                  <a:pt x="493" y="0"/>
                  <a:pt x="493" y="0"/>
                </a:cubicBezTo>
              </a:path>
            </a:pathLst>
          </a:custGeom>
          <a:solidFill>
            <a:srgbClr val="D3B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8" name="îşļîdê">
            <a:extLst>
              <a:ext uri="{FF2B5EF4-FFF2-40B4-BE49-F238E27FC236}">
                <a16:creationId xmlns:a16="http://schemas.microsoft.com/office/drawing/2014/main" id="{8EA5578A-0C31-4575-B903-64ED84613B1A}"/>
              </a:ext>
            </a:extLst>
          </p:cNvPr>
          <p:cNvSpPr/>
          <p:nvPr/>
        </p:nvSpPr>
        <p:spPr bwMode="auto">
          <a:xfrm>
            <a:off x="2131067" y="3018973"/>
            <a:ext cx="1039697" cy="357519"/>
          </a:xfrm>
          <a:custGeom>
            <a:avLst/>
            <a:gdLst>
              <a:gd name="T0" fmla="*/ 109 w 1109"/>
              <a:gd name="T1" fmla="*/ 33 h 382"/>
              <a:gd name="T2" fmla="*/ 0 w 1109"/>
              <a:gd name="T3" fmla="*/ 168 h 382"/>
              <a:gd name="T4" fmla="*/ 28 w 1109"/>
              <a:gd name="T5" fmla="*/ 382 h 382"/>
              <a:gd name="T6" fmla="*/ 32 w 1109"/>
              <a:gd name="T7" fmla="*/ 382 h 382"/>
              <a:gd name="T8" fmla="*/ 1 w 1109"/>
              <a:gd name="T9" fmla="*/ 176 h 382"/>
              <a:gd name="T10" fmla="*/ 115 w 1109"/>
              <a:gd name="T11" fmla="*/ 36 h 382"/>
              <a:gd name="T12" fmla="*/ 109 w 1109"/>
              <a:gd name="T13" fmla="*/ 33 h 382"/>
              <a:gd name="T14" fmla="*/ 637 w 1109"/>
              <a:gd name="T15" fmla="*/ 0 h 382"/>
              <a:gd name="T16" fmla="*/ 963 w 1109"/>
              <a:gd name="T17" fmla="*/ 196 h 382"/>
              <a:gd name="T18" fmla="*/ 1030 w 1109"/>
              <a:gd name="T19" fmla="*/ 192 h 382"/>
              <a:gd name="T20" fmla="*/ 1109 w 1109"/>
              <a:gd name="T21" fmla="*/ 179 h 382"/>
              <a:gd name="T22" fmla="*/ 1108 w 1109"/>
              <a:gd name="T23" fmla="*/ 170 h 382"/>
              <a:gd name="T24" fmla="*/ 1025 w 1109"/>
              <a:gd name="T25" fmla="*/ 184 h 382"/>
              <a:gd name="T26" fmla="*/ 958 w 1109"/>
              <a:gd name="T27" fmla="*/ 189 h 382"/>
              <a:gd name="T28" fmla="*/ 637 w 1109"/>
              <a:gd name="T29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09" h="382">
                <a:moveTo>
                  <a:pt x="109" y="33"/>
                </a:moveTo>
                <a:cubicBezTo>
                  <a:pt x="88" y="103"/>
                  <a:pt x="60" y="158"/>
                  <a:pt x="0" y="168"/>
                </a:cubicBezTo>
                <a:cubicBezTo>
                  <a:pt x="28" y="382"/>
                  <a:pt x="28" y="382"/>
                  <a:pt x="28" y="382"/>
                </a:cubicBezTo>
                <a:cubicBezTo>
                  <a:pt x="32" y="382"/>
                  <a:pt x="32" y="382"/>
                  <a:pt x="32" y="382"/>
                </a:cubicBezTo>
                <a:cubicBezTo>
                  <a:pt x="1" y="176"/>
                  <a:pt x="1" y="176"/>
                  <a:pt x="1" y="176"/>
                </a:cubicBezTo>
                <a:cubicBezTo>
                  <a:pt x="65" y="168"/>
                  <a:pt x="93" y="109"/>
                  <a:pt x="115" y="36"/>
                </a:cubicBezTo>
                <a:cubicBezTo>
                  <a:pt x="113" y="35"/>
                  <a:pt x="111" y="34"/>
                  <a:pt x="109" y="33"/>
                </a:cubicBezTo>
                <a:moveTo>
                  <a:pt x="637" y="0"/>
                </a:moveTo>
                <a:cubicBezTo>
                  <a:pt x="705" y="104"/>
                  <a:pt x="795" y="196"/>
                  <a:pt x="963" y="196"/>
                </a:cubicBezTo>
                <a:cubicBezTo>
                  <a:pt x="984" y="196"/>
                  <a:pt x="1006" y="195"/>
                  <a:pt x="1030" y="192"/>
                </a:cubicBezTo>
                <a:cubicBezTo>
                  <a:pt x="1058" y="188"/>
                  <a:pt x="1084" y="184"/>
                  <a:pt x="1109" y="179"/>
                </a:cubicBezTo>
                <a:cubicBezTo>
                  <a:pt x="1108" y="170"/>
                  <a:pt x="1108" y="170"/>
                  <a:pt x="1108" y="170"/>
                </a:cubicBezTo>
                <a:cubicBezTo>
                  <a:pt x="1082" y="176"/>
                  <a:pt x="1055" y="180"/>
                  <a:pt x="1025" y="184"/>
                </a:cubicBezTo>
                <a:cubicBezTo>
                  <a:pt x="1001" y="187"/>
                  <a:pt x="979" y="189"/>
                  <a:pt x="958" y="189"/>
                </a:cubicBezTo>
                <a:cubicBezTo>
                  <a:pt x="794" y="189"/>
                  <a:pt x="705" y="101"/>
                  <a:pt x="637" y="0"/>
                </a:cubicBezTo>
              </a:path>
            </a:pathLst>
          </a:custGeom>
          <a:solidFill>
            <a:srgbClr val="EBA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9" name="ïślíḋe">
            <a:extLst>
              <a:ext uri="{FF2B5EF4-FFF2-40B4-BE49-F238E27FC236}">
                <a16:creationId xmlns:a16="http://schemas.microsoft.com/office/drawing/2014/main" id="{989912D8-210B-4919-A542-B166B101DB2A}"/>
              </a:ext>
            </a:extLst>
          </p:cNvPr>
          <p:cNvSpPr/>
          <p:nvPr/>
        </p:nvSpPr>
        <p:spPr bwMode="auto">
          <a:xfrm>
            <a:off x="2132382" y="2994000"/>
            <a:ext cx="1044297" cy="382493"/>
          </a:xfrm>
          <a:custGeom>
            <a:avLst/>
            <a:gdLst>
              <a:gd name="T0" fmla="*/ 618 w 1114"/>
              <a:gd name="T1" fmla="*/ 0 h 409"/>
              <a:gd name="T2" fmla="*/ 524 w 1114"/>
              <a:gd name="T3" fmla="*/ 110 h 409"/>
              <a:gd name="T4" fmla="*/ 524 w 1114"/>
              <a:gd name="T5" fmla="*/ 110 h 409"/>
              <a:gd name="T6" fmla="*/ 523 w 1114"/>
              <a:gd name="T7" fmla="*/ 111 h 409"/>
              <a:gd name="T8" fmla="*/ 523 w 1114"/>
              <a:gd name="T9" fmla="*/ 111 h 409"/>
              <a:gd name="T10" fmla="*/ 523 w 1114"/>
              <a:gd name="T11" fmla="*/ 111 h 409"/>
              <a:gd name="T12" fmla="*/ 523 w 1114"/>
              <a:gd name="T13" fmla="*/ 112 h 409"/>
              <a:gd name="T14" fmla="*/ 523 w 1114"/>
              <a:gd name="T15" fmla="*/ 112 h 409"/>
              <a:gd name="T16" fmla="*/ 522 w 1114"/>
              <a:gd name="T17" fmla="*/ 112 h 409"/>
              <a:gd name="T18" fmla="*/ 522 w 1114"/>
              <a:gd name="T19" fmla="*/ 113 h 409"/>
              <a:gd name="T20" fmla="*/ 522 w 1114"/>
              <a:gd name="T21" fmla="*/ 113 h 409"/>
              <a:gd name="T22" fmla="*/ 522 w 1114"/>
              <a:gd name="T23" fmla="*/ 113 h 409"/>
              <a:gd name="T24" fmla="*/ 521 w 1114"/>
              <a:gd name="T25" fmla="*/ 114 h 409"/>
              <a:gd name="T26" fmla="*/ 367 w 1114"/>
              <a:gd name="T27" fmla="*/ 205 h 409"/>
              <a:gd name="T28" fmla="*/ 367 w 1114"/>
              <a:gd name="T29" fmla="*/ 205 h 409"/>
              <a:gd name="T30" fmla="*/ 367 w 1114"/>
              <a:gd name="T31" fmla="*/ 205 h 409"/>
              <a:gd name="T32" fmla="*/ 367 w 1114"/>
              <a:gd name="T33" fmla="*/ 205 h 409"/>
              <a:gd name="T34" fmla="*/ 367 w 1114"/>
              <a:gd name="T35" fmla="*/ 205 h 409"/>
              <a:gd name="T36" fmla="*/ 229 w 1114"/>
              <a:gd name="T37" fmla="*/ 148 h 409"/>
              <a:gd name="T38" fmla="*/ 228 w 1114"/>
              <a:gd name="T39" fmla="*/ 148 h 409"/>
              <a:gd name="T40" fmla="*/ 228 w 1114"/>
              <a:gd name="T41" fmla="*/ 148 h 409"/>
              <a:gd name="T42" fmla="*/ 114 w 1114"/>
              <a:gd name="T43" fmla="*/ 63 h 409"/>
              <a:gd name="T44" fmla="*/ 0 w 1114"/>
              <a:gd name="T45" fmla="*/ 203 h 409"/>
              <a:gd name="T46" fmla="*/ 31 w 1114"/>
              <a:gd name="T47" fmla="*/ 409 h 409"/>
              <a:gd name="T48" fmla="*/ 1114 w 1114"/>
              <a:gd name="T49" fmla="*/ 266 h 409"/>
              <a:gd name="T50" fmla="*/ 1108 w 1114"/>
              <a:gd name="T51" fmla="*/ 206 h 409"/>
              <a:gd name="T52" fmla="*/ 1029 w 1114"/>
              <a:gd name="T53" fmla="*/ 219 h 409"/>
              <a:gd name="T54" fmla="*/ 962 w 1114"/>
              <a:gd name="T55" fmla="*/ 223 h 409"/>
              <a:gd name="T56" fmla="*/ 636 w 1114"/>
              <a:gd name="T57" fmla="*/ 27 h 409"/>
              <a:gd name="T58" fmla="*/ 618 w 1114"/>
              <a:gd name="T5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4" h="409">
                <a:moveTo>
                  <a:pt x="618" y="0"/>
                </a:moveTo>
                <a:cubicBezTo>
                  <a:pt x="586" y="26"/>
                  <a:pt x="554" y="62"/>
                  <a:pt x="524" y="110"/>
                </a:cubicBezTo>
                <a:cubicBezTo>
                  <a:pt x="524" y="110"/>
                  <a:pt x="524" y="110"/>
                  <a:pt x="524" y="110"/>
                </a:cubicBezTo>
                <a:cubicBezTo>
                  <a:pt x="523" y="110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1"/>
                  <a:pt x="523" y="111"/>
                </a:cubicBezTo>
                <a:cubicBezTo>
                  <a:pt x="523" y="111"/>
                  <a:pt x="523" y="112"/>
                  <a:pt x="523" y="112"/>
                </a:cubicBezTo>
                <a:cubicBezTo>
                  <a:pt x="523" y="112"/>
                  <a:pt x="523" y="112"/>
                  <a:pt x="523" y="112"/>
                </a:cubicBezTo>
                <a:cubicBezTo>
                  <a:pt x="522" y="112"/>
                  <a:pt x="522" y="112"/>
                  <a:pt x="522" y="112"/>
                </a:cubicBezTo>
                <a:cubicBezTo>
                  <a:pt x="522" y="112"/>
                  <a:pt x="522" y="112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3"/>
                  <a:pt x="522" y="113"/>
                </a:cubicBezTo>
                <a:cubicBezTo>
                  <a:pt x="522" y="113"/>
                  <a:pt x="522" y="114"/>
                  <a:pt x="521" y="114"/>
                </a:cubicBezTo>
                <a:cubicBezTo>
                  <a:pt x="481" y="178"/>
                  <a:pt x="423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67" y="205"/>
                  <a:pt x="367" y="205"/>
                  <a:pt x="367" y="205"/>
                </a:cubicBezTo>
                <a:cubicBezTo>
                  <a:pt x="315" y="205"/>
                  <a:pt x="265" y="183"/>
                  <a:pt x="229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00" y="121"/>
                  <a:pt x="163" y="86"/>
                  <a:pt x="114" y="63"/>
                </a:cubicBezTo>
                <a:cubicBezTo>
                  <a:pt x="92" y="136"/>
                  <a:pt x="64" y="195"/>
                  <a:pt x="0" y="203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1114" y="266"/>
                  <a:pt x="1114" y="266"/>
                  <a:pt x="1114" y="266"/>
                </a:cubicBezTo>
                <a:cubicBezTo>
                  <a:pt x="1108" y="206"/>
                  <a:pt x="1108" y="206"/>
                  <a:pt x="1108" y="206"/>
                </a:cubicBezTo>
                <a:cubicBezTo>
                  <a:pt x="1083" y="211"/>
                  <a:pt x="1057" y="215"/>
                  <a:pt x="1029" y="219"/>
                </a:cubicBezTo>
                <a:cubicBezTo>
                  <a:pt x="1005" y="222"/>
                  <a:pt x="983" y="223"/>
                  <a:pt x="962" y="223"/>
                </a:cubicBezTo>
                <a:cubicBezTo>
                  <a:pt x="794" y="223"/>
                  <a:pt x="704" y="131"/>
                  <a:pt x="636" y="27"/>
                </a:cubicBezTo>
                <a:cubicBezTo>
                  <a:pt x="630" y="18"/>
                  <a:pt x="624" y="9"/>
                  <a:pt x="618" y="0"/>
                </a:cubicBezTo>
              </a:path>
            </a:pathLst>
          </a:custGeom>
          <a:solidFill>
            <a:srgbClr val="DF9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0" name="ïṥliďé">
            <a:extLst>
              <a:ext uri="{FF2B5EF4-FFF2-40B4-BE49-F238E27FC236}">
                <a16:creationId xmlns:a16="http://schemas.microsoft.com/office/drawing/2014/main" id="{21877CE8-902D-43DB-9922-9E84C9F111C8}"/>
              </a:ext>
            </a:extLst>
          </p:cNvPr>
          <p:cNvSpPr/>
          <p:nvPr/>
        </p:nvSpPr>
        <p:spPr bwMode="auto">
          <a:xfrm>
            <a:off x="2550363" y="2769236"/>
            <a:ext cx="203076" cy="546793"/>
          </a:xfrm>
          <a:custGeom>
            <a:avLst/>
            <a:gdLst>
              <a:gd name="T0" fmla="*/ 217 w 217"/>
              <a:gd name="T1" fmla="*/ 565 h 584"/>
              <a:gd name="T2" fmla="*/ 173 w 217"/>
              <a:gd name="T3" fmla="*/ 241 h 584"/>
              <a:gd name="T4" fmla="*/ 0 w 217"/>
              <a:gd name="T5" fmla="*/ 0 h 584"/>
              <a:gd name="T6" fmla="*/ 74 w 217"/>
              <a:gd name="T7" fmla="*/ 584 h 584"/>
              <a:gd name="T8" fmla="*/ 217 w 217"/>
              <a:gd name="T9" fmla="*/ 56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84">
                <a:moveTo>
                  <a:pt x="217" y="565"/>
                </a:moveTo>
                <a:cubicBezTo>
                  <a:pt x="173" y="241"/>
                  <a:pt x="173" y="241"/>
                  <a:pt x="173" y="241"/>
                </a:cubicBezTo>
                <a:cubicBezTo>
                  <a:pt x="114" y="148"/>
                  <a:pt x="70" y="49"/>
                  <a:pt x="0" y="0"/>
                </a:cubicBezTo>
                <a:cubicBezTo>
                  <a:pt x="74" y="584"/>
                  <a:pt x="74" y="584"/>
                  <a:pt x="74" y="584"/>
                </a:cubicBezTo>
                <a:lnTo>
                  <a:pt x="217" y="565"/>
                </a:lnTo>
                <a:close/>
              </a:path>
            </a:pathLst>
          </a:custGeom>
          <a:solidFill>
            <a:srgbClr val="FFD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1" name="iṣľîdè">
            <a:extLst>
              <a:ext uri="{FF2B5EF4-FFF2-40B4-BE49-F238E27FC236}">
                <a16:creationId xmlns:a16="http://schemas.microsoft.com/office/drawing/2014/main" id="{570BD525-CAE1-45B3-BD2B-1BB62905031E}"/>
              </a:ext>
            </a:extLst>
          </p:cNvPr>
          <p:cNvSpPr/>
          <p:nvPr/>
        </p:nvSpPr>
        <p:spPr bwMode="auto">
          <a:xfrm>
            <a:off x="2708092" y="2990713"/>
            <a:ext cx="9858" cy="18402"/>
          </a:xfrm>
          <a:custGeom>
            <a:avLst/>
            <a:gdLst>
              <a:gd name="T0" fmla="*/ 1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5" y="19"/>
                  <a:pt x="7" y="18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2" name="ïṥḻíďé">
            <a:extLst>
              <a:ext uri="{FF2B5EF4-FFF2-40B4-BE49-F238E27FC236}">
                <a16:creationId xmlns:a16="http://schemas.microsoft.com/office/drawing/2014/main" id="{90FCE212-18ED-42A1-AB7D-FA94E05EF388}"/>
              </a:ext>
            </a:extLst>
          </p:cNvPr>
          <p:cNvSpPr/>
          <p:nvPr/>
        </p:nvSpPr>
        <p:spPr bwMode="auto">
          <a:xfrm>
            <a:off x="2712693" y="3025545"/>
            <a:ext cx="40090" cy="248423"/>
          </a:xfrm>
          <a:custGeom>
            <a:avLst/>
            <a:gdLst>
              <a:gd name="T0" fmla="*/ 31 w 43"/>
              <a:gd name="T1" fmla="*/ 242 h 265"/>
              <a:gd name="T2" fmla="*/ 34 w 43"/>
              <a:gd name="T3" fmla="*/ 261 h 265"/>
              <a:gd name="T4" fmla="*/ 39 w 43"/>
              <a:gd name="T5" fmla="*/ 265 h 265"/>
              <a:gd name="T6" fmla="*/ 43 w 43"/>
              <a:gd name="T7" fmla="*/ 260 h 265"/>
              <a:gd name="T8" fmla="*/ 41 w 43"/>
              <a:gd name="T9" fmla="*/ 241 h 265"/>
              <a:gd name="T10" fmla="*/ 35 w 43"/>
              <a:gd name="T11" fmla="*/ 237 h 265"/>
              <a:gd name="T12" fmla="*/ 31 w 43"/>
              <a:gd name="T13" fmla="*/ 242 h 265"/>
              <a:gd name="T14" fmla="*/ 25 w 43"/>
              <a:gd name="T15" fmla="*/ 195 h 265"/>
              <a:gd name="T16" fmla="*/ 28 w 43"/>
              <a:gd name="T17" fmla="*/ 214 h 265"/>
              <a:gd name="T18" fmla="*/ 33 w 43"/>
              <a:gd name="T19" fmla="*/ 218 h 265"/>
              <a:gd name="T20" fmla="*/ 37 w 43"/>
              <a:gd name="T21" fmla="*/ 213 h 265"/>
              <a:gd name="T22" fmla="*/ 35 w 43"/>
              <a:gd name="T23" fmla="*/ 194 h 265"/>
              <a:gd name="T24" fmla="*/ 29 w 43"/>
              <a:gd name="T25" fmla="*/ 190 h 265"/>
              <a:gd name="T26" fmla="*/ 25 w 43"/>
              <a:gd name="T27" fmla="*/ 195 h 265"/>
              <a:gd name="T28" fmla="*/ 19 w 43"/>
              <a:gd name="T29" fmla="*/ 148 h 265"/>
              <a:gd name="T30" fmla="*/ 22 w 43"/>
              <a:gd name="T31" fmla="*/ 167 h 265"/>
              <a:gd name="T32" fmla="*/ 27 w 43"/>
              <a:gd name="T33" fmla="*/ 171 h 265"/>
              <a:gd name="T34" fmla="*/ 31 w 43"/>
              <a:gd name="T35" fmla="*/ 165 h 265"/>
              <a:gd name="T36" fmla="*/ 28 w 43"/>
              <a:gd name="T37" fmla="*/ 146 h 265"/>
              <a:gd name="T38" fmla="*/ 23 w 43"/>
              <a:gd name="T39" fmla="*/ 142 h 265"/>
              <a:gd name="T40" fmla="*/ 19 w 43"/>
              <a:gd name="T41" fmla="*/ 148 h 265"/>
              <a:gd name="T42" fmla="*/ 13 w 43"/>
              <a:gd name="T43" fmla="*/ 100 h 265"/>
              <a:gd name="T44" fmla="*/ 15 w 43"/>
              <a:gd name="T45" fmla="*/ 119 h 265"/>
              <a:gd name="T46" fmla="*/ 21 w 43"/>
              <a:gd name="T47" fmla="*/ 123 h 265"/>
              <a:gd name="T48" fmla="*/ 25 w 43"/>
              <a:gd name="T49" fmla="*/ 118 h 265"/>
              <a:gd name="T50" fmla="*/ 22 w 43"/>
              <a:gd name="T51" fmla="*/ 99 h 265"/>
              <a:gd name="T52" fmla="*/ 17 w 43"/>
              <a:gd name="T53" fmla="*/ 95 h 265"/>
              <a:gd name="T54" fmla="*/ 13 w 43"/>
              <a:gd name="T55" fmla="*/ 100 h 265"/>
              <a:gd name="T56" fmla="*/ 7 w 43"/>
              <a:gd name="T57" fmla="*/ 53 h 265"/>
              <a:gd name="T58" fmla="*/ 9 w 43"/>
              <a:gd name="T59" fmla="*/ 72 h 265"/>
              <a:gd name="T60" fmla="*/ 14 w 43"/>
              <a:gd name="T61" fmla="*/ 76 h 265"/>
              <a:gd name="T62" fmla="*/ 18 w 43"/>
              <a:gd name="T63" fmla="*/ 71 h 265"/>
              <a:gd name="T64" fmla="*/ 16 w 43"/>
              <a:gd name="T65" fmla="*/ 52 h 265"/>
              <a:gd name="T66" fmla="*/ 11 w 43"/>
              <a:gd name="T67" fmla="*/ 48 h 265"/>
              <a:gd name="T68" fmla="*/ 7 w 43"/>
              <a:gd name="T69" fmla="*/ 53 h 265"/>
              <a:gd name="T70" fmla="*/ 1 w 43"/>
              <a:gd name="T71" fmla="*/ 6 h 265"/>
              <a:gd name="T72" fmla="*/ 3 w 43"/>
              <a:gd name="T73" fmla="*/ 25 h 265"/>
              <a:gd name="T74" fmla="*/ 8 w 43"/>
              <a:gd name="T75" fmla="*/ 29 h 265"/>
              <a:gd name="T76" fmla="*/ 12 w 43"/>
              <a:gd name="T77" fmla="*/ 23 h 265"/>
              <a:gd name="T78" fmla="*/ 10 w 43"/>
              <a:gd name="T79" fmla="*/ 5 h 265"/>
              <a:gd name="T80" fmla="*/ 5 w 43"/>
              <a:gd name="T81" fmla="*/ 1 h 265"/>
              <a:gd name="T82" fmla="*/ 1 w 43"/>
              <a:gd name="T83" fmla="*/ 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265">
                <a:moveTo>
                  <a:pt x="31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4"/>
                  <a:pt x="37" y="265"/>
                  <a:pt x="39" y="265"/>
                </a:cubicBezTo>
                <a:cubicBezTo>
                  <a:pt x="42" y="265"/>
                  <a:pt x="43" y="262"/>
                  <a:pt x="43" y="260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0" y="238"/>
                  <a:pt x="38" y="237"/>
                  <a:pt x="35" y="237"/>
                </a:cubicBezTo>
                <a:cubicBezTo>
                  <a:pt x="33" y="237"/>
                  <a:pt x="31" y="240"/>
                  <a:pt x="31" y="242"/>
                </a:cubicBezTo>
                <a:close/>
                <a:moveTo>
                  <a:pt x="25" y="195"/>
                </a:moveTo>
                <a:cubicBezTo>
                  <a:pt x="28" y="214"/>
                  <a:pt x="28" y="214"/>
                  <a:pt x="28" y="214"/>
                </a:cubicBezTo>
                <a:cubicBezTo>
                  <a:pt x="28" y="216"/>
                  <a:pt x="30" y="218"/>
                  <a:pt x="33" y="218"/>
                </a:cubicBezTo>
                <a:cubicBezTo>
                  <a:pt x="36" y="217"/>
                  <a:pt x="37" y="215"/>
                  <a:pt x="37" y="213"/>
                </a:cubicBezTo>
                <a:cubicBezTo>
                  <a:pt x="35" y="194"/>
                  <a:pt x="35" y="194"/>
                  <a:pt x="35" y="194"/>
                </a:cubicBezTo>
                <a:cubicBezTo>
                  <a:pt x="34" y="191"/>
                  <a:pt x="32" y="189"/>
                  <a:pt x="29" y="190"/>
                </a:cubicBezTo>
                <a:cubicBezTo>
                  <a:pt x="27" y="190"/>
                  <a:pt x="25" y="192"/>
                  <a:pt x="25" y="195"/>
                </a:cubicBezTo>
                <a:close/>
                <a:moveTo>
                  <a:pt x="19" y="148"/>
                </a:moveTo>
                <a:cubicBezTo>
                  <a:pt x="22" y="167"/>
                  <a:pt x="22" y="167"/>
                  <a:pt x="22" y="167"/>
                </a:cubicBezTo>
                <a:cubicBezTo>
                  <a:pt x="22" y="169"/>
                  <a:pt x="24" y="171"/>
                  <a:pt x="27" y="171"/>
                </a:cubicBezTo>
                <a:cubicBezTo>
                  <a:pt x="29" y="170"/>
                  <a:pt x="31" y="168"/>
                  <a:pt x="31" y="165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28" y="144"/>
                  <a:pt x="26" y="142"/>
                  <a:pt x="23" y="142"/>
                </a:cubicBezTo>
                <a:cubicBezTo>
                  <a:pt x="21" y="143"/>
                  <a:pt x="19" y="145"/>
                  <a:pt x="19" y="148"/>
                </a:cubicBezTo>
                <a:close/>
                <a:moveTo>
                  <a:pt x="13" y="100"/>
                </a:moveTo>
                <a:cubicBezTo>
                  <a:pt x="15" y="119"/>
                  <a:pt x="15" y="119"/>
                  <a:pt x="15" y="119"/>
                </a:cubicBezTo>
                <a:cubicBezTo>
                  <a:pt x="16" y="122"/>
                  <a:pt x="18" y="124"/>
                  <a:pt x="21" y="123"/>
                </a:cubicBezTo>
                <a:cubicBezTo>
                  <a:pt x="23" y="123"/>
                  <a:pt x="25" y="121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7"/>
                  <a:pt x="19" y="95"/>
                  <a:pt x="17" y="95"/>
                </a:cubicBezTo>
                <a:cubicBezTo>
                  <a:pt x="14" y="95"/>
                  <a:pt x="13" y="98"/>
                  <a:pt x="13" y="100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10" y="74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1" y="6"/>
                </a:move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6" y="29"/>
                  <a:pt x="8" y="29"/>
                </a:cubicBezTo>
                <a:cubicBezTo>
                  <a:pt x="11" y="28"/>
                  <a:pt x="13" y="26"/>
                  <a:pt x="1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3" name="îṣlíḍe">
            <a:extLst>
              <a:ext uri="{FF2B5EF4-FFF2-40B4-BE49-F238E27FC236}">
                <a16:creationId xmlns:a16="http://schemas.microsoft.com/office/drawing/2014/main" id="{EA0D07F0-F0C7-420B-A831-CE50AB94FA4A}"/>
              </a:ext>
            </a:extLst>
          </p:cNvPr>
          <p:cNvSpPr/>
          <p:nvPr/>
        </p:nvSpPr>
        <p:spPr bwMode="auto">
          <a:xfrm>
            <a:off x="2746868" y="3291713"/>
            <a:ext cx="10515" cy="17745"/>
          </a:xfrm>
          <a:custGeom>
            <a:avLst/>
            <a:gdLst>
              <a:gd name="T0" fmla="*/ 1 w 11"/>
              <a:gd name="T1" fmla="*/ 5 h 19"/>
              <a:gd name="T2" fmla="*/ 2 w 11"/>
              <a:gd name="T3" fmla="*/ 15 h 19"/>
              <a:gd name="T4" fmla="*/ 7 w 11"/>
              <a:gd name="T5" fmla="*/ 19 h 19"/>
              <a:gd name="T6" fmla="*/ 11 w 11"/>
              <a:gd name="T7" fmla="*/ 13 h 19"/>
              <a:gd name="T8" fmla="*/ 10 w 11"/>
              <a:gd name="T9" fmla="*/ 4 h 19"/>
              <a:gd name="T10" fmla="*/ 5 w 11"/>
              <a:gd name="T11" fmla="*/ 0 h 19"/>
              <a:gd name="T12" fmla="*/ 1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1" y="5"/>
                </a:moveTo>
                <a:cubicBezTo>
                  <a:pt x="2" y="15"/>
                  <a:pt x="2" y="15"/>
                  <a:pt x="2" y="15"/>
                </a:cubicBezTo>
                <a:cubicBezTo>
                  <a:pt x="2" y="17"/>
                  <a:pt x="4" y="19"/>
                  <a:pt x="7" y="19"/>
                </a:cubicBezTo>
                <a:cubicBezTo>
                  <a:pt x="10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7" y="0"/>
                  <a:pt x="5" y="0"/>
                </a:cubicBezTo>
                <a:cubicBezTo>
                  <a:pt x="2" y="1"/>
                  <a:pt x="0" y="3"/>
                  <a:pt x="1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4" name="íśļîḑè">
            <a:extLst>
              <a:ext uri="{FF2B5EF4-FFF2-40B4-BE49-F238E27FC236}">
                <a16:creationId xmlns:a16="http://schemas.microsoft.com/office/drawing/2014/main" id="{6DC4A881-A7A0-4C05-A0DA-F7431FF6B4A7}"/>
              </a:ext>
            </a:extLst>
          </p:cNvPr>
          <p:cNvSpPr/>
          <p:nvPr/>
        </p:nvSpPr>
        <p:spPr bwMode="auto">
          <a:xfrm>
            <a:off x="2879623" y="2938794"/>
            <a:ext cx="9858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1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1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2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5" name="ísľïdê">
            <a:extLst>
              <a:ext uri="{FF2B5EF4-FFF2-40B4-BE49-F238E27FC236}">
                <a16:creationId xmlns:a16="http://schemas.microsoft.com/office/drawing/2014/main" id="{5DA3E19C-9274-4E8A-A9F2-DAA8BFBE66BD}"/>
              </a:ext>
            </a:extLst>
          </p:cNvPr>
          <p:cNvSpPr/>
          <p:nvPr/>
        </p:nvSpPr>
        <p:spPr bwMode="auto">
          <a:xfrm>
            <a:off x="2882908" y="2972969"/>
            <a:ext cx="45347" cy="279312"/>
          </a:xfrm>
          <a:custGeom>
            <a:avLst/>
            <a:gdLst>
              <a:gd name="T0" fmla="*/ 36 w 48"/>
              <a:gd name="T1" fmla="*/ 276 h 298"/>
              <a:gd name="T2" fmla="*/ 38 w 48"/>
              <a:gd name="T3" fmla="*/ 294 h 298"/>
              <a:gd name="T4" fmla="*/ 44 w 48"/>
              <a:gd name="T5" fmla="*/ 298 h 298"/>
              <a:gd name="T6" fmla="*/ 48 w 48"/>
              <a:gd name="T7" fmla="*/ 293 h 298"/>
              <a:gd name="T8" fmla="*/ 45 w 48"/>
              <a:gd name="T9" fmla="*/ 275 h 298"/>
              <a:gd name="T10" fmla="*/ 40 w 48"/>
              <a:gd name="T11" fmla="*/ 271 h 298"/>
              <a:gd name="T12" fmla="*/ 36 w 48"/>
              <a:gd name="T13" fmla="*/ 276 h 298"/>
              <a:gd name="T14" fmla="*/ 30 w 48"/>
              <a:gd name="T15" fmla="*/ 231 h 298"/>
              <a:gd name="T16" fmla="*/ 33 w 48"/>
              <a:gd name="T17" fmla="*/ 249 h 298"/>
              <a:gd name="T18" fmla="*/ 38 w 48"/>
              <a:gd name="T19" fmla="*/ 253 h 298"/>
              <a:gd name="T20" fmla="*/ 42 w 48"/>
              <a:gd name="T21" fmla="*/ 248 h 298"/>
              <a:gd name="T22" fmla="*/ 39 w 48"/>
              <a:gd name="T23" fmla="*/ 230 h 298"/>
              <a:gd name="T24" fmla="*/ 34 w 48"/>
              <a:gd name="T25" fmla="*/ 226 h 298"/>
              <a:gd name="T26" fmla="*/ 30 w 48"/>
              <a:gd name="T27" fmla="*/ 231 h 298"/>
              <a:gd name="T28" fmla="*/ 24 w 48"/>
              <a:gd name="T29" fmla="*/ 186 h 298"/>
              <a:gd name="T30" fmla="*/ 27 w 48"/>
              <a:gd name="T31" fmla="*/ 204 h 298"/>
              <a:gd name="T32" fmla="*/ 32 w 48"/>
              <a:gd name="T33" fmla="*/ 208 h 298"/>
              <a:gd name="T34" fmla="*/ 36 w 48"/>
              <a:gd name="T35" fmla="*/ 203 h 298"/>
              <a:gd name="T36" fmla="*/ 34 w 48"/>
              <a:gd name="T37" fmla="*/ 185 h 298"/>
              <a:gd name="T38" fmla="*/ 28 w 48"/>
              <a:gd name="T39" fmla="*/ 181 h 298"/>
              <a:gd name="T40" fmla="*/ 24 w 48"/>
              <a:gd name="T41" fmla="*/ 186 h 298"/>
              <a:gd name="T42" fmla="*/ 18 w 48"/>
              <a:gd name="T43" fmla="*/ 141 h 298"/>
              <a:gd name="T44" fmla="*/ 21 w 48"/>
              <a:gd name="T45" fmla="*/ 159 h 298"/>
              <a:gd name="T46" fmla="*/ 26 w 48"/>
              <a:gd name="T47" fmla="*/ 163 h 298"/>
              <a:gd name="T48" fmla="*/ 30 w 48"/>
              <a:gd name="T49" fmla="*/ 157 h 298"/>
              <a:gd name="T50" fmla="*/ 28 w 48"/>
              <a:gd name="T51" fmla="*/ 139 h 298"/>
              <a:gd name="T52" fmla="*/ 22 w 48"/>
              <a:gd name="T53" fmla="*/ 135 h 298"/>
              <a:gd name="T54" fmla="*/ 18 w 48"/>
              <a:gd name="T55" fmla="*/ 141 h 298"/>
              <a:gd name="T56" fmla="*/ 13 w 48"/>
              <a:gd name="T57" fmla="*/ 95 h 298"/>
              <a:gd name="T58" fmla="*/ 15 w 48"/>
              <a:gd name="T59" fmla="*/ 114 h 298"/>
              <a:gd name="T60" fmla="*/ 20 w 48"/>
              <a:gd name="T61" fmla="*/ 118 h 298"/>
              <a:gd name="T62" fmla="*/ 24 w 48"/>
              <a:gd name="T63" fmla="*/ 112 h 298"/>
              <a:gd name="T64" fmla="*/ 22 w 48"/>
              <a:gd name="T65" fmla="*/ 94 h 298"/>
              <a:gd name="T66" fmla="*/ 17 w 48"/>
              <a:gd name="T67" fmla="*/ 90 h 298"/>
              <a:gd name="T68" fmla="*/ 13 w 48"/>
              <a:gd name="T69" fmla="*/ 95 h 298"/>
              <a:gd name="T70" fmla="*/ 7 w 48"/>
              <a:gd name="T71" fmla="*/ 50 h 298"/>
              <a:gd name="T72" fmla="*/ 9 w 48"/>
              <a:gd name="T73" fmla="*/ 68 h 298"/>
              <a:gd name="T74" fmla="*/ 14 w 48"/>
              <a:gd name="T75" fmla="*/ 72 h 298"/>
              <a:gd name="T76" fmla="*/ 18 w 48"/>
              <a:gd name="T77" fmla="*/ 67 h 298"/>
              <a:gd name="T78" fmla="*/ 16 w 48"/>
              <a:gd name="T79" fmla="*/ 49 h 298"/>
              <a:gd name="T80" fmla="*/ 11 w 48"/>
              <a:gd name="T81" fmla="*/ 45 h 298"/>
              <a:gd name="T82" fmla="*/ 7 w 48"/>
              <a:gd name="T83" fmla="*/ 50 h 298"/>
              <a:gd name="T84" fmla="*/ 1 w 48"/>
              <a:gd name="T85" fmla="*/ 5 h 298"/>
              <a:gd name="T86" fmla="*/ 3 w 48"/>
              <a:gd name="T87" fmla="*/ 23 h 298"/>
              <a:gd name="T88" fmla="*/ 8 w 48"/>
              <a:gd name="T89" fmla="*/ 27 h 298"/>
              <a:gd name="T90" fmla="*/ 12 w 48"/>
              <a:gd name="T91" fmla="*/ 22 h 298"/>
              <a:gd name="T92" fmla="*/ 10 w 48"/>
              <a:gd name="T93" fmla="*/ 4 h 298"/>
              <a:gd name="T94" fmla="*/ 5 w 48"/>
              <a:gd name="T95" fmla="*/ 0 h 298"/>
              <a:gd name="T96" fmla="*/ 1 w 48"/>
              <a:gd name="T97" fmla="*/ 5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" h="298">
                <a:moveTo>
                  <a:pt x="36" y="276"/>
                </a:moveTo>
                <a:cubicBezTo>
                  <a:pt x="38" y="294"/>
                  <a:pt x="38" y="294"/>
                  <a:pt x="38" y="294"/>
                </a:cubicBezTo>
                <a:cubicBezTo>
                  <a:pt x="39" y="297"/>
                  <a:pt x="41" y="298"/>
                  <a:pt x="44" y="298"/>
                </a:cubicBezTo>
                <a:cubicBezTo>
                  <a:pt x="46" y="298"/>
                  <a:pt x="48" y="295"/>
                  <a:pt x="48" y="293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45" y="272"/>
                  <a:pt x="43" y="270"/>
                  <a:pt x="40" y="271"/>
                </a:cubicBezTo>
                <a:cubicBezTo>
                  <a:pt x="38" y="271"/>
                  <a:pt x="36" y="273"/>
                  <a:pt x="36" y="276"/>
                </a:cubicBezTo>
                <a:close/>
                <a:moveTo>
                  <a:pt x="30" y="231"/>
                </a:moveTo>
                <a:cubicBezTo>
                  <a:pt x="33" y="249"/>
                  <a:pt x="33" y="249"/>
                  <a:pt x="33" y="249"/>
                </a:cubicBezTo>
                <a:cubicBezTo>
                  <a:pt x="33" y="251"/>
                  <a:pt x="35" y="253"/>
                  <a:pt x="38" y="253"/>
                </a:cubicBezTo>
                <a:cubicBezTo>
                  <a:pt x="40" y="253"/>
                  <a:pt x="42" y="250"/>
                  <a:pt x="42" y="248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39" y="227"/>
                  <a:pt x="37" y="225"/>
                  <a:pt x="34" y="226"/>
                </a:cubicBezTo>
                <a:cubicBezTo>
                  <a:pt x="32" y="226"/>
                  <a:pt x="30" y="228"/>
                  <a:pt x="30" y="231"/>
                </a:cubicBezTo>
                <a:close/>
                <a:moveTo>
                  <a:pt x="24" y="186"/>
                </a:moveTo>
                <a:cubicBezTo>
                  <a:pt x="27" y="204"/>
                  <a:pt x="27" y="204"/>
                  <a:pt x="27" y="204"/>
                </a:cubicBezTo>
                <a:cubicBezTo>
                  <a:pt x="27" y="206"/>
                  <a:pt x="29" y="208"/>
                  <a:pt x="32" y="208"/>
                </a:cubicBezTo>
                <a:cubicBezTo>
                  <a:pt x="34" y="207"/>
                  <a:pt x="36" y="205"/>
                  <a:pt x="36" y="203"/>
                </a:cubicBezTo>
                <a:cubicBezTo>
                  <a:pt x="34" y="185"/>
                  <a:pt x="34" y="185"/>
                  <a:pt x="34" y="185"/>
                </a:cubicBezTo>
                <a:cubicBezTo>
                  <a:pt x="33" y="182"/>
                  <a:pt x="31" y="180"/>
                  <a:pt x="28" y="181"/>
                </a:cubicBezTo>
                <a:cubicBezTo>
                  <a:pt x="26" y="181"/>
                  <a:pt x="24" y="183"/>
                  <a:pt x="24" y="186"/>
                </a:cubicBezTo>
                <a:close/>
                <a:moveTo>
                  <a:pt x="18" y="141"/>
                </a:moveTo>
                <a:cubicBezTo>
                  <a:pt x="21" y="159"/>
                  <a:pt x="21" y="159"/>
                  <a:pt x="21" y="159"/>
                </a:cubicBezTo>
                <a:cubicBezTo>
                  <a:pt x="21" y="161"/>
                  <a:pt x="23" y="163"/>
                  <a:pt x="26" y="163"/>
                </a:cubicBezTo>
                <a:cubicBezTo>
                  <a:pt x="29" y="162"/>
                  <a:pt x="30" y="160"/>
                  <a:pt x="30" y="157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7" y="137"/>
                  <a:pt x="25" y="135"/>
                  <a:pt x="22" y="135"/>
                </a:cubicBezTo>
                <a:cubicBezTo>
                  <a:pt x="20" y="136"/>
                  <a:pt x="18" y="138"/>
                  <a:pt x="18" y="141"/>
                </a:cubicBezTo>
                <a:close/>
                <a:moveTo>
                  <a:pt x="13" y="95"/>
                </a:moveTo>
                <a:cubicBezTo>
                  <a:pt x="15" y="114"/>
                  <a:pt x="15" y="114"/>
                  <a:pt x="15" y="114"/>
                </a:cubicBezTo>
                <a:cubicBezTo>
                  <a:pt x="15" y="116"/>
                  <a:pt x="18" y="118"/>
                  <a:pt x="20" y="118"/>
                </a:cubicBezTo>
                <a:cubicBezTo>
                  <a:pt x="23" y="117"/>
                  <a:pt x="25" y="115"/>
                  <a:pt x="24" y="112"/>
                </a:cubicBezTo>
                <a:cubicBezTo>
                  <a:pt x="22" y="94"/>
                  <a:pt x="22" y="94"/>
                  <a:pt x="22" y="94"/>
                </a:cubicBezTo>
                <a:cubicBezTo>
                  <a:pt x="21" y="92"/>
                  <a:pt x="19" y="90"/>
                  <a:pt x="17" y="90"/>
                </a:cubicBezTo>
                <a:cubicBezTo>
                  <a:pt x="14" y="91"/>
                  <a:pt x="12" y="93"/>
                  <a:pt x="13" y="95"/>
                </a:cubicBezTo>
                <a:close/>
                <a:moveTo>
                  <a:pt x="7" y="50"/>
                </a:moveTo>
                <a:cubicBezTo>
                  <a:pt x="9" y="68"/>
                  <a:pt x="9" y="68"/>
                  <a:pt x="9" y="68"/>
                </a:cubicBezTo>
                <a:cubicBezTo>
                  <a:pt x="9" y="71"/>
                  <a:pt x="12" y="73"/>
                  <a:pt x="14" y="72"/>
                </a:cubicBezTo>
                <a:cubicBezTo>
                  <a:pt x="17" y="72"/>
                  <a:pt x="19" y="70"/>
                  <a:pt x="18" y="67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7"/>
                  <a:pt x="13" y="45"/>
                  <a:pt x="11" y="45"/>
                </a:cubicBezTo>
                <a:cubicBezTo>
                  <a:pt x="8" y="45"/>
                  <a:pt x="6" y="48"/>
                  <a:pt x="7" y="50"/>
                </a:cubicBezTo>
                <a:close/>
                <a:moveTo>
                  <a:pt x="1" y="5"/>
                </a:moveTo>
                <a:cubicBezTo>
                  <a:pt x="3" y="23"/>
                  <a:pt x="3" y="23"/>
                  <a:pt x="3" y="23"/>
                </a:cubicBezTo>
                <a:cubicBezTo>
                  <a:pt x="3" y="26"/>
                  <a:pt x="6" y="28"/>
                  <a:pt x="8" y="27"/>
                </a:cubicBezTo>
                <a:cubicBezTo>
                  <a:pt x="11" y="27"/>
                  <a:pt x="13" y="25"/>
                  <a:pt x="12" y="22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6" name="íş1iďê">
            <a:extLst>
              <a:ext uri="{FF2B5EF4-FFF2-40B4-BE49-F238E27FC236}">
                <a16:creationId xmlns:a16="http://schemas.microsoft.com/office/drawing/2014/main" id="{20F9A165-563B-4C66-A541-F56628D289B0}"/>
              </a:ext>
            </a:extLst>
          </p:cNvPr>
          <p:cNvSpPr/>
          <p:nvPr/>
        </p:nvSpPr>
        <p:spPr bwMode="auto">
          <a:xfrm>
            <a:off x="2922341" y="3268711"/>
            <a:ext cx="10515" cy="18402"/>
          </a:xfrm>
          <a:custGeom>
            <a:avLst/>
            <a:gdLst>
              <a:gd name="T0" fmla="*/ 0 w 11"/>
              <a:gd name="T1" fmla="*/ 5 h 19"/>
              <a:gd name="T2" fmla="*/ 1 w 11"/>
              <a:gd name="T3" fmla="*/ 14 h 19"/>
              <a:gd name="T4" fmla="*/ 6 w 11"/>
              <a:gd name="T5" fmla="*/ 18 h 19"/>
              <a:gd name="T6" fmla="*/ 10 w 11"/>
              <a:gd name="T7" fmla="*/ 13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1" y="14"/>
                  <a:pt x="1" y="14"/>
                  <a:pt x="1" y="14"/>
                </a:cubicBezTo>
                <a:cubicBezTo>
                  <a:pt x="2" y="17"/>
                  <a:pt x="4" y="19"/>
                  <a:pt x="6" y="18"/>
                </a:cubicBezTo>
                <a:cubicBezTo>
                  <a:pt x="9" y="18"/>
                  <a:pt x="11" y="16"/>
                  <a:pt x="10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1"/>
                  <a:pt x="7" y="0"/>
                  <a:pt x="4" y="0"/>
                </a:cubicBezTo>
                <a:cubicBezTo>
                  <a:pt x="1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7" name="ïSḻiḑé">
            <a:extLst>
              <a:ext uri="{FF2B5EF4-FFF2-40B4-BE49-F238E27FC236}">
                <a16:creationId xmlns:a16="http://schemas.microsoft.com/office/drawing/2014/main" id="{2A24D61D-7AE9-4EB1-9017-B2C75E2B5918}"/>
              </a:ext>
            </a:extLst>
          </p:cNvPr>
          <p:cNvSpPr/>
          <p:nvPr/>
        </p:nvSpPr>
        <p:spPr bwMode="auto">
          <a:xfrm>
            <a:off x="2545763" y="2773836"/>
            <a:ext cx="9858" cy="17745"/>
          </a:xfrm>
          <a:custGeom>
            <a:avLst/>
            <a:gdLst>
              <a:gd name="T0" fmla="*/ 0 w 11"/>
              <a:gd name="T1" fmla="*/ 5 h 19"/>
              <a:gd name="T2" fmla="*/ 2 w 11"/>
              <a:gd name="T3" fmla="*/ 14 h 19"/>
              <a:gd name="T4" fmla="*/ 7 w 11"/>
              <a:gd name="T5" fmla="*/ 18 h 19"/>
              <a:gd name="T6" fmla="*/ 11 w 11"/>
              <a:gd name="T7" fmla="*/ 13 h 19"/>
              <a:gd name="T8" fmla="*/ 10 w 11"/>
              <a:gd name="T9" fmla="*/ 4 h 19"/>
              <a:gd name="T10" fmla="*/ 4 w 11"/>
              <a:gd name="T11" fmla="*/ 0 h 19"/>
              <a:gd name="T12" fmla="*/ 0 w 11"/>
              <a:gd name="T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5"/>
                </a:moveTo>
                <a:cubicBezTo>
                  <a:pt x="2" y="14"/>
                  <a:pt x="2" y="14"/>
                  <a:pt x="2" y="14"/>
                </a:cubicBezTo>
                <a:cubicBezTo>
                  <a:pt x="2" y="17"/>
                  <a:pt x="4" y="19"/>
                  <a:pt x="7" y="18"/>
                </a:cubicBezTo>
                <a:cubicBezTo>
                  <a:pt x="9" y="18"/>
                  <a:pt x="11" y="16"/>
                  <a:pt x="11" y="1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8" name="ïṡľïḑé">
            <a:extLst>
              <a:ext uri="{FF2B5EF4-FFF2-40B4-BE49-F238E27FC236}">
                <a16:creationId xmlns:a16="http://schemas.microsoft.com/office/drawing/2014/main" id="{A7527054-8B7A-4101-8922-454E16C6A50B}"/>
              </a:ext>
            </a:extLst>
          </p:cNvPr>
          <p:cNvSpPr/>
          <p:nvPr/>
        </p:nvSpPr>
        <p:spPr bwMode="auto">
          <a:xfrm>
            <a:off x="2550363" y="2809325"/>
            <a:ext cx="70321" cy="474501"/>
          </a:xfrm>
          <a:custGeom>
            <a:avLst/>
            <a:gdLst>
              <a:gd name="T0" fmla="*/ 65 w 75"/>
              <a:gd name="T1" fmla="*/ 502 h 507"/>
              <a:gd name="T2" fmla="*/ 75 w 75"/>
              <a:gd name="T3" fmla="*/ 501 h 507"/>
              <a:gd name="T4" fmla="*/ 67 w 75"/>
              <a:gd name="T5" fmla="*/ 478 h 507"/>
              <a:gd name="T6" fmla="*/ 57 w 75"/>
              <a:gd name="T7" fmla="*/ 435 h 507"/>
              <a:gd name="T8" fmla="*/ 64 w 75"/>
              <a:gd name="T9" fmla="*/ 459 h 507"/>
              <a:gd name="T10" fmla="*/ 66 w 75"/>
              <a:gd name="T11" fmla="*/ 434 h 507"/>
              <a:gd name="T12" fmla="*/ 57 w 75"/>
              <a:gd name="T13" fmla="*/ 435 h 507"/>
              <a:gd name="T14" fmla="*/ 53 w 75"/>
              <a:gd name="T15" fmla="*/ 407 h 507"/>
              <a:gd name="T16" fmla="*/ 62 w 75"/>
              <a:gd name="T17" fmla="*/ 406 h 507"/>
              <a:gd name="T18" fmla="*/ 54 w 75"/>
              <a:gd name="T19" fmla="*/ 382 h 507"/>
              <a:gd name="T20" fmla="*/ 44 w 75"/>
              <a:gd name="T21" fmla="*/ 340 h 507"/>
              <a:gd name="T22" fmla="*/ 52 w 75"/>
              <a:gd name="T23" fmla="*/ 363 h 507"/>
              <a:gd name="T24" fmla="*/ 53 w 75"/>
              <a:gd name="T25" fmla="*/ 339 h 507"/>
              <a:gd name="T26" fmla="*/ 44 w 75"/>
              <a:gd name="T27" fmla="*/ 340 h 507"/>
              <a:gd name="T28" fmla="*/ 40 w 75"/>
              <a:gd name="T29" fmla="*/ 311 h 507"/>
              <a:gd name="T30" fmla="*/ 50 w 75"/>
              <a:gd name="T31" fmla="*/ 310 h 507"/>
              <a:gd name="T32" fmla="*/ 42 w 75"/>
              <a:gd name="T33" fmla="*/ 287 h 507"/>
              <a:gd name="T34" fmla="*/ 32 w 75"/>
              <a:gd name="T35" fmla="*/ 244 h 507"/>
              <a:gd name="T36" fmla="*/ 39 w 75"/>
              <a:gd name="T37" fmla="*/ 267 h 507"/>
              <a:gd name="T38" fmla="*/ 41 w 75"/>
              <a:gd name="T39" fmla="*/ 243 h 507"/>
              <a:gd name="T40" fmla="*/ 32 w 75"/>
              <a:gd name="T41" fmla="*/ 244 h 507"/>
              <a:gd name="T42" fmla="*/ 28 w 75"/>
              <a:gd name="T43" fmla="*/ 215 h 507"/>
              <a:gd name="T44" fmla="*/ 37 w 75"/>
              <a:gd name="T45" fmla="*/ 214 h 507"/>
              <a:gd name="T46" fmla="*/ 29 w 75"/>
              <a:gd name="T47" fmla="*/ 191 h 507"/>
              <a:gd name="T48" fmla="*/ 19 w 75"/>
              <a:gd name="T49" fmla="*/ 149 h 507"/>
              <a:gd name="T50" fmla="*/ 27 w 75"/>
              <a:gd name="T51" fmla="*/ 172 h 507"/>
              <a:gd name="T52" fmla="*/ 28 w 75"/>
              <a:gd name="T53" fmla="*/ 147 h 507"/>
              <a:gd name="T54" fmla="*/ 19 w 75"/>
              <a:gd name="T55" fmla="*/ 149 h 507"/>
              <a:gd name="T56" fmla="*/ 15 w 75"/>
              <a:gd name="T57" fmla="*/ 120 h 507"/>
              <a:gd name="T58" fmla="*/ 25 w 75"/>
              <a:gd name="T59" fmla="*/ 119 h 507"/>
              <a:gd name="T60" fmla="*/ 17 w 75"/>
              <a:gd name="T61" fmla="*/ 96 h 507"/>
              <a:gd name="T62" fmla="*/ 7 w 75"/>
              <a:gd name="T63" fmla="*/ 53 h 507"/>
              <a:gd name="T64" fmla="*/ 14 w 75"/>
              <a:gd name="T65" fmla="*/ 76 h 507"/>
              <a:gd name="T66" fmla="*/ 16 w 75"/>
              <a:gd name="T67" fmla="*/ 52 h 507"/>
              <a:gd name="T68" fmla="*/ 7 w 75"/>
              <a:gd name="T69" fmla="*/ 53 h 507"/>
              <a:gd name="T70" fmla="*/ 3 w 75"/>
              <a:gd name="T71" fmla="*/ 24 h 507"/>
              <a:gd name="T72" fmla="*/ 12 w 75"/>
              <a:gd name="T73" fmla="*/ 23 h 507"/>
              <a:gd name="T74" fmla="*/ 4 w 75"/>
              <a:gd name="T7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507">
                <a:moveTo>
                  <a:pt x="63" y="483"/>
                </a:moveTo>
                <a:cubicBezTo>
                  <a:pt x="65" y="502"/>
                  <a:pt x="65" y="502"/>
                  <a:pt x="65" y="502"/>
                </a:cubicBezTo>
                <a:cubicBezTo>
                  <a:pt x="66" y="505"/>
                  <a:pt x="68" y="507"/>
                  <a:pt x="70" y="506"/>
                </a:cubicBezTo>
                <a:cubicBezTo>
                  <a:pt x="73" y="506"/>
                  <a:pt x="75" y="504"/>
                  <a:pt x="75" y="501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2" y="479"/>
                  <a:pt x="69" y="478"/>
                  <a:pt x="67" y="478"/>
                </a:cubicBezTo>
                <a:cubicBezTo>
                  <a:pt x="64" y="478"/>
                  <a:pt x="62" y="481"/>
                  <a:pt x="63" y="483"/>
                </a:cubicBezTo>
                <a:close/>
                <a:moveTo>
                  <a:pt x="57" y="435"/>
                </a:moveTo>
                <a:cubicBezTo>
                  <a:pt x="59" y="455"/>
                  <a:pt x="59" y="455"/>
                  <a:pt x="59" y="455"/>
                </a:cubicBezTo>
                <a:cubicBezTo>
                  <a:pt x="59" y="457"/>
                  <a:pt x="62" y="459"/>
                  <a:pt x="64" y="459"/>
                </a:cubicBezTo>
                <a:cubicBezTo>
                  <a:pt x="67" y="458"/>
                  <a:pt x="69" y="456"/>
                  <a:pt x="68" y="453"/>
                </a:cubicBezTo>
                <a:cubicBezTo>
                  <a:pt x="66" y="434"/>
                  <a:pt x="66" y="434"/>
                  <a:pt x="66" y="434"/>
                </a:cubicBezTo>
                <a:cubicBezTo>
                  <a:pt x="65" y="432"/>
                  <a:pt x="63" y="430"/>
                  <a:pt x="61" y="430"/>
                </a:cubicBezTo>
                <a:cubicBezTo>
                  <a:pt x="58" y="431"/>
                  <a:pt x="56" y="433"/>
                  <a:pt x="57" y="435"/>
                </a:cubicBezTo>
                <a:close/>
                <a:moveTo>
                  <a:pt x="50" y="388"/>
                </a:moveTo>
                <a:cubicBezTo>
                  <a:pt x="53" y="407"/>
                  <a:pt x="53" y="407"/>
                  <a:pt x="53" y="407"/>
                </a:cubicBezTo>
                <a:cubicBezTo>
                  <a:pt x="53" y="409"/>
                  <a:pt x="55" y="411"/>
                  <a:pt x="58" y="411"/>
                </a:cubicBezTo>
                <a:cubicBezTo>
                  <a:pt x="61" y="410"/>
                  <a:pt x="62" y="408"/>
                  <a:pt x="62" y="406"/>
                </a:cubicBezTo>
                <a:cubicBezTo>
                  <a:pt x="60" y="386"/>
                  <a:pt x="60" y="386"/>
                  <a:pt x="60" y="386"/>
                </a:cubicBezTo>
                <a:cubicBezTo>
                  <a:pt x="59" y="384"/>
                  <a:pt x="57" y="382"/>
                  <a:pt x="54" y="382"/>
                </a:cubicBezTo>
                <a:cubicBezTo>
                  <a:pt x="52" y="383"/>
                  <a:pt x="50" y="385"/>
                  <a:pt x="50" y="388"/>
                </a:cubicBezTo>
                <a:close/>
                <a:moveTo>
                  <a:pt x="44" y="340"/>
                </a:moveTo>
                <a:cubicBezTo>
                  <a:pt x="47" y="359"/>
                  <a:pt x="47" y="359"/>
                  <a:pt x="47" y="359"/>
                </a:cubicBezTo>
                <a:cubicBezTo>
                  <a:pt x="47" y="361"/>
                  <a:pt x="49" y="363"/>
                  <a:pt x="52" y="363"/>
                </a:cubicBezTo>
                <a:cubicBezTo>
                  <a:pt x="54" y="363"/>
                  <a:pt x="56" y="360"/>
                  <a:pt x="56" y="358"/>
                </a:cubicBezTo>
                <a:cubicBezTo>
                  <a:pt x="53" y="339"/>
                  <a:pt x="53" y="339"/>
                  <a:pt x="53" y="339"/>
                </a:cubicBezTo>
                <a:cubicBezTo>
                  <a:pt x="53" y="336"/>
                  <a:pt x="51" y="334"/>
                  <a:pt x="48" y="335"/>
                </a:cubicBezTo>
                <a:cubicBezTo>
                  <a:pt x="46" y="335"/>
                  <a:pt x="44" y="337"/>
                  <a:pt x="44" y="340"/>
                </a:cubicBezTo>
                <a:close/>
                <a:moveTo>
                  <a:pt x="38" y="292"/>
                </a:moveTo>
                <a:cubicBezTo>
                  <a:pt x="40" y="311"/>
                  <a:pt x="40" y="311"/>
                  <a:pt x="40" y="311"/>
                </a:cubicBezTo>
                <a:cubicBezTo>
                  <a:pt x="41" y="314"/>
                  <a:pt x="43" y="315"/>
                  <a:pt x="46" y="315"/>
                </a:cubicBezTo>
                <a:cubicBezTo>
                  <a:pt x="48" y="315"/>
                  <a:pt x="50" y="312"/>
                  <a:pt x="50" y="310"/>
                </a:cubicBezTo>
                <a:cubicBezTo>
                  <a:pt x="47" y="291"/>
                  <a:pt x="47" y="291"/>
                  <a:pt x="47" y="291"/>
                </a:cubicBezTo>
                <a:cubicBezTo>
                  <a:pt x="47" y="288"/>
                  <a:pt x="44" y="286"/>
                  <a:pt x="42" y="287"/>
                </a:cubicBezTo>
                <a:cubicBezTo>
                  <a:pt x="39" y="287"/>
                  <a:pt x="37" y="289"/>
                  <a:pt x="38" y="292"/>
                </a:cubicBezTo>
                <a:close/>
                <a:moveTo>
                  <a:pt x="32" y="244"/>
                </a:moveTo>
                <a:cubicBezTo>
                  <a:pt x="34" y="263"/>
                  <a:pt x="34" y="263"/>
                  <a:pt x="34" y="263"/>
                </a:cubicBezTo>
                <a:cubicBezTo>
                  <a:pt x="34" y="266"/>
                  <a:pt x="37" y="268"/>
                  <a:pt x="39" y="267"/>
                </a:cubicBezTo>
                <a:cubicBezTo>
                  <a:pt x="42" y="267"/>
                  <a:pt x="44" y="265"/>
                  <a:pt x="43" y="262"/>
                </a:cubicBezTo>
                <a:cubicBezTo>
                  <a:pt x="41" y="243"/>
                  <a:pt x="41" y="243"/>
                  <a:pt x="41" y="243"/>
                </a:cubicBezTo>
                <a:cubicBezTo>
                  <a:pt x="41" y="240"/>
                  <a:pt x="38" y="239"/>
                  <a:pt x="36" y="239"/>
                </a:cubicBezTo>
                <a:cubicBezTo>
                  <a:pt x="33" y="239"/>
                  <a:pt x="31" y="242"/>
                  <a:pt x="32" y="244"/>
                </a:cubicBezTo>
                <a:close/>
                <a:moveTo>
                  <a:pt x="25" y="196"/>
                </a:moveTo>
                <a:cubicBezTo>
                  <a:pt x="28" y="215"/>
                  <a:pt x="28" y="215"/>
                  <a:pt x="28" y="215"/>
                </a:cubicBezTo>
                <a:cubicBezTo>
                  <a:pt x="28" y="218"/>
                  <a:pt x="31" y="220"/>
                  <a:pt x="33" y="220"/>
                </a:cubicBezTo>
                <a:cubicBezTo>
                  <a:pt x="36" y="219"/>
                  <a:pt x="37" y="217"/>
                  <a:pt x="37" y="214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4" y="193"/>
                  <a:pt x="32" y="191"/>
                  <a:pt x="29" y="191"/>
                </a:cubicBezTo>
                <a:cubicBezTo>
                  <a:pt x="27" y="191"/>
                  <a:pt x="25" y="194"/>
                  <a:pt x="25" y="196"/>
                </a:cubicBezTo>
                <a:close/>
                <a:moveTo>
                  <a:pt x="19" y="149"/>
                </a:moveTo>
                <a:cubicBezTo>
                  <a:pt x="22" y="168"/>
                  <a:pt x="22" y="168"/>
                  <a:pt x="22" y="168"/>
                </a:cubicBezTo>
                <a:cubicBezTo>
                  <a:pt x="22" y="170"/>
                  <a:pt x="24" y="172"/>
                  <a:pt x="27" y="172"/>
                </a:cubicBezTo>
                <a:cubicBezTo>
                  <a:pt x="29" y="171"/>
                  <a:pt x="31" y="169"/>
                  <a:pt x="31" y="166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8" y="145"/>
                  <a:pt x="26" y="143"/>
                  <a:pt x="23" y="143"/>
                </a:cubicBezTo>
                <a:cubicBezTo>
                  <a:pt x="21" y="144"/>
                  <a:pt x="19" y="146"/>
                  <a:pt x="19" y="149"/>
                </a:cubicBezTo>
                <a:close/>
                <a:moveTo>
                  <a:pt x="13" y="101"/>
                </a:moveTo>
                <a:cubicBezTo>
                  <a:pt x="15" y="120"/>
                  <a:pt x="15" y="120"/>
                  <a:pt x="15" y="120"/>
                </a:cubicBezTo>
                <a:cubicBezTo>
                  <a:pt x="16" y="122"/>
                  <a:pt x="18" y="124"/>
                  <a:pt x="21" y="124"/>
                </a:cubicBezTo>
                <a:cubicBezTo>
                  <a:pt x="23" y="124"/>
                  <a:pt x="25" y="121"/>
                  <a:pt x="25" y="119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2" y="97"/>
                  <a:pt x="19" y="95"/>
                  <a:pt x="17" y="96"/>
                </a:cubicBezTo>
                <a:cubicBezTo>
                  <a:pt x="14" y="96"/>
                  <a:pt x="13" y="98"/>
                  <a:pt x="13" y="101"/>
                </a:cubicBezTo>
                <a:close/>
                <a:moveTo>
                  <a:pt x="7" y="53"/>
                </a:moveTo>
                <a:cubicBezTo>
                  <a:pt x="9" y="72"/>
                  <a:pt x="9" y="72"/>
                  <a:pt x="9" y="72"/>
                </a:cubicBezTo>
                <a:cubicBezTo>
                  <a:pt x="9" y="75"/>
                  <a:pt x="12" y="76"/>
                  <a:pt x="14" y="76"/>
                </a:cubicBezTo>
                <a:cubicBezTo>
                  <a:pt x="17" y="76"/>
                  <a:pt x="19" y="73"/>
                  <a:pt x="18" y="7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9"/>
                  <a:pt x="13" y="47"/>
                  <a:pt x="11" y="48"/>
                </a:cubicBezTo>
                <a:cubicBezTo>
                  <a:pt x="8" y="48"/>
                  <a:pt x="6" y="50"/>
                  <a:pt x="7" y="53"/>
                </a:cubicBezTo>
                <a:close/>
                <a:moveTo>
                  <a:pt x="0" y="5"/>
                </a:moveTo>
                <a:cubicBezTo>
                  <a:pt x="3" y="24"/>
                  <a:pt x="3" y="24"/>
                  <a:pt x="3" y="24"/>
                </a:cubicBezTo>
                <a:cubicBezTo>
                  <a:pt x="3" y="27"/>
                  <a:pt x="6" y="29"/>
                  <a:pt x="8" y="28"/>
                </a:cubicBezTo>
                <a:cubicBezTo>
                  <a:pt x="11" y="28"/>
                  <a:pt x="12" y="26"/>
                  <a:pt x="12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ubicBezTo>
                  <a:pt x="2" y="0"/>
                  <a:pt x="0" y="3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9" name="ïṣ1íḑé">
            <a:extLst>
              <a:ext uri="{FF2B5EF4-FFF2-40B4-BE49-F238E27FC236}">
                <a16:creationId xmlns:a16="http://schemas.microsoft.com/office/drawing/2014/main" id="{995B8065-E62A-4EE2-A4F6-0EF410E74433}"/>
              </a:ext>
            </a:extLst>
          </p:cNvPr>
          <p:cNvSpPr/>
          <p:nvPr/>
        </p:nvSpPr>
        <p:spPr bwMode="auto">
          <a:xfrm>
            <a:off x="2614770" y="3300914"/>
            <a:ext cx="10515" cy="18402"/>
          </a:xfrm>
          <a:custGeom>
            <a:avLst/>
            <a:gdLst>
              <a:gd name="T0" fmla="*/ 0 w 11"/>
              <a:gd name="T1" fmla="*/ 6 h 20"/>
              <a:gd name="T2" fmla="*/ 1 w 11"/>
              <a:gd name="T3" fmla="*/ 15 h 20"/>
              <a:gd name="T4" fmla="*/ 6 w 11"/>
              <a:gd name="T5" fmla="*/ 19 h 20"/>
              <a:gd name="T6" fmla="*/ 10 w 11"/>
              <a:gd name="T7" fmla="*/ 14 h 20"/>
              <a:gd name="T8" fmla="*/ 9 w 11"/>
              <a:gd name="T9" fmla="*/ 5 h 20"/>
              <a:gd name="T10" fmla="*/ 4 w 11"/>
              <a:gd name="T11" fmla="*/ 1 h 20"/>
              <a:gd name="T12" fmla="*/ 0 w 11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0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2" y="18"/>
                  <a:pt x="4" y="20"/>
                  <a:pt x="6" y="19"/>
                </a:cubicBezTo>
                <a:cubicBezTo>
                  <a:pt x="9" y="19"/>
                  <a:pt x="11" y="17"/>
                  <a:pt x="10" y="14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1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0" name="ïṡ1ïḍê">
            <a:extLst>
              <a:ext uri="{FF2B5EF4-FFF2-40B4-BE49-F238E27FC236}">
                <a16:creationId xmlns:a16="http://schemas.microsoft.com/office/drawing/2014/main" id="{AE886875-A706-458E-9406-FE45AC234556}"/>
              </a:ext>
            </a:extLst>
          </p:cNvPr>
          <p:cNvSpPr/>
          <p:nvPr/>
        </p:nvSpPr>
        <p:spPr bwMode="auto">
          <a:xfrm>
            <a:off x="2230305" y="3052491"/>
            <a:ext cx="10515" cy="18402"/>
          </a:xfrm>
          <a:custGeom>
            <a:avLst/>
            <a:gdLst>
              <a:gd name="T0" fmla="*/ 0 w 11"/>
              <a:gd name="T1" fmla="*/ 6 h 19"/>
              <a:gd name="T2" fmla="*/ 1 w 11"/>
              <a:gd name="T3" fmla="*/ 15 h 19"/>
              <a:gd name="T4" fmla="*/ 6 w 11"/>
              <a:gd name="T5" fmla="*/ 19 h 19"/>
              <a:gd name="T6" fmla="*/ 10 w 11"/>
              <a:gd name="T7" fmla="*/ 14 h 19"/>
              <a:gd name="T8" fmla="*/ 9 w 11"/>
              <a:gd name="T9" fmla="*/ 4 h 19"/>
              <a:gd name="T10" fmla="*/ 4 w 11"/>
              <a:gd name="T11" fmla="*/ 0 h 19"/>
              <a:gd name="T12" fmla="*/ 0 w 11"/>
              <a:gd name="T13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9">
                <a:moveTo>
                  <a:pt x="0" y="6"/>
                </a:move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4" y="19"/>
                  <a:pt x="6" y="19"/>
                </a:cubicBezTo>
                <a:cubicBezTo>
                  <a:pt x="9" y="19"/>
                  <a:pt x="11" y="16"/>
                  <a:pt x="10" y="14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6" y="0"/>
                  <a:pt x="4" y="0"/>
                </a:cubicBezTo>
                <a:cubicBezTo>
                  <a:pt x="1" y="1"/>
                  <a:pt x="0" y="3"/>
                  <a:pt x="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1" name="isľïdê">
            <a:extLst>
              <a:ext uri="{FF2B5EF4-FFF2-40B4-BE49-F238E27FC236}">
                <a16:creationId xmlns:a16="http://schemas.microsoft.com/office/drawing/2014/main" id="{D94BB71C-E1BF-4502-B528-86D7528056E6}"/>
              </a:ext>
            </a:extLst>
          </p:cNvPr>
          <p:cNvSpPr/>
          <p:nvPr/>
        </p:nvSpPr>
        <p:spPr bwMode="auto">
          <a:xfrm>
            <a:off x="2234248" y="3088637"/>
            <a:ext cx="41404" cy="247766"/>
          </a:xfrm>
          <a:custGeom>
            <a:avLst/>
            <a:gdLst>
              <a:gd name="T0" fmla="*/ 32 w 44"/>
              <a:gd name="T1" fmla="*/ 242 h 265"/>
              <a:gd name="T2" fmla="*/ 34 w 44"/>
              <a:gd name="T3" fmla="*/ 261 h 265"/>
              <a:gd name="T4" fmla="*/ 39 w 44"/>
              <a:gd name="T5" fmla="*/ 265 h 265"/>
              <a:gd name="T6" fmla="*/ 43 w 44"/>
              <a:gd name="T7" fmla="*/ 259 h 265"/>
              <a:gd name="T8" fmla="*/ 41 w 44"/>
              <a:gd name="T9" fmla="*/ 240 h 265"/>
              <a:gd name="T10" fmla="*/ 36 w 44"/>
              <a:gd name="T11" fmla="*/ 236 h 265"/>
              <a:gd name="T12" fmla="*/ 32 w 44"/>
              <a:gd name="T13" fmla="*/ 242 h 265"/>
              <a:gd name="T14" fmla="*/ 25 w 44"/>
              <a:gd name="T15" fmla="*/ 194 h 265"/>
              <a:gd name="T16" fmla="*/ 28 w 44"/>
              <a:gd name="T17" fmla="*/ 213 h 265"/>
              <a:gd name="T18" fmla="*/ 33 w 44"/>
              <a:gd name="T19" fmla="*/ 217 h 265"/>
              <a:gd name="T20" fmla="*/ 37 w 44"/>
              <a:gd name="T21" fmla="*/ 212 h 265"/>
              <a:gd name="T22" fmla="*/ 35 w 44"/>
              <a:gd name="T23" fmla="*/ 193 h 265"/>
              <a:gd name="T24" fmla="*/ 29 w 44"/>
              <a:gd name="T25" fmla="*/ 189 h 265"/>
              <a:gd name="T26" fmla="*/ 25 w 44"/>
              <a:gd name="T27" fmla="*/ 194 h 265"/>
              <a:gd name="T28" fmla="*/ 19 w 44"/>
              <a:gd name="T29" fmla="*/ 147 h 265"/>
              <a:gd name="T30" fmla="*/ 22 w 44"/>
              <a:gd name="T31" fmla="*/ 166 h 265"/>
              <a:gd name="T32" fmla="*/ 27 w 44"/>
              <a:gd name="T33" fmla="*/ 170 h 265"/>
              <a:gd name="T34" fmla="*/ 31 w 44"/>
              <a:gd name="T35" fmla="*/ 165 h 265"/>
              <a:gd name="T36" fmla="*/ 29 w 44"/>
              <a:gd name="T37" fmla="*/ 146 h 265"/>
              <a:gd name="T38" fmla="*/ 23 w 44"/>
              <a:gd name="T39" fmla="*/ 142 h 265"/>
              <a:gd name="T40" fmla="*/ 19 w 44"/>
              <a:gd name="T41" fmla="*/ 147 h 265"/>
              <a:gd name="T42" fmla="*/ 13 w 44"/>
              <a:gd name="T43" fmla="*/ 100 h 265"/>
              <a:gd name="T44" fmla="*/ 16 w 44"/>
              <a:gd name="T45" fmla="*/ 119 h 265"/>
              <a:gd name="T46" fmla="*/ 21 w 44"/>
              <a:gd name="T47" fmla="*/ 123 h 265"/>
              <a:gd name="T48" fmla="*/ 25 w 44"/>
              <a:gd name="T49" fmla="*/ 118 h 265"/>
              <a:gd name="T50" fmla="*/ 22 w 44"/>
              <a:gd name="T51" fmla="*/ 99 h 265"/>
              <a:gd name="T52" fmla="*/ 17 w 44"/>
              <a:gd name="T53" fmla="*/ 95 h 265"/>
              <a:gd name="T54" fmla="*/ 13 w 44"/>
              <a:gd name="T55" fmla="*/ 100 h 265"/>
              <a:gd name="T56" fmla="*/ 7 w 44"/>
              <a:gd name="T57" fmla="*/ 53 h 265"/>
              <a:gd name="T58" fmla="*/ 9 w 44"/>
              <a:gd name="T59" fmla="*/ 71 h 265"/>
              <a:gd name="T60" fmla="*/ 15 w 44"/>
              <a:gd name="T61" fmla="*/ 75 h 265"/>
              <a:gd name="T62" fmla="*/ 19 w 44"/>
              <a:gd name="T63" fmla="*/ 70 h 265"/>
              <a:gd name="T64" fmla="*/ 16 w 44"/>
              <a:gd name="T65" fmla="*/ 51 h 265"/>
              <a:gd name="T66" fmla="*/ 11 w 44"/>
              <a:gd name="T67" fmla="*/ 47 h 265"/>
              <a:gd name="T68" fmla="*/ 7 w 44"/>
              <a:gd name="T69" fmla="*/ 53 h 265"/>
              <a:gd name="T70" fmla="*/ 1 w 44"/>
              <a:gd name="T71" fmla="*/ 5 h 265"/>
              <a:gd name="T72" fmla="*/ 3 w 44"/>
              <a:gd name="T73" fmla="*/ 24 h 265"/>
              <a:gd name="T74" fmla="*/ 8 w 44"/>
              <a:gd name="T75" fmla="*/ 28 h 265"/>
              <a:gd name="T76" fmla="*/ 13 w 44"/>
              <a:gd name="T77" fmla="*/ 23 h 265"/>
              <a:gd name="T78" fmla="*/ 10 w 44"/>
              <a:gd name="T79" fmla="*/ 4 h 265"/>
              <a:gd name="T80" fmla="*/ 5 w 44"/>
              <a:gd name="T81" fmla="*/ 0 h 265"/>
              <a:gd name="T82" fmla="*/ 1 w 44"/>
              <a:gd name="T83" fmla="*/ 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" h="265">
                <a:moveTo>
                  <a:pt x="32" y="242"/>
                </a:moveTo>
                <a:cubicBezTo>
                  <a:pt x="34" y="261"/>
                  <a:pt x="34" y="261"/>
                  <a:pt x="34" y="261"/>
                </a:cubicBezTo>
                <a:cubicBezTo>
                  <a:pt x="34" y="263"/>
                  <a:pt x="37" y="265"/>
                  <a:pt x="39" y="265"/>
                </a:cubicBezTo>
                <a:cubicBezTo>
                  <a:pt x="42" y="264"/>
                  <a:pt x="44" y="262"/>
                  <a:pt x="43" y="259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1" y="238"/>
                  <a:pt x="38" y="236"/>
                  <a:pt x="36" y="236"/>
                </a:cubicBezTo>
                <a:cubicBezTo>
                  <a:pt x="33" y="237"/>
                  <a:pt x="31" y="239"/>
                  <a:pt x="32" y="242"/>
                </a:cubicBezTo>
                <a:close/>
                <a:moveTo>
                  <a:pt x="25" y="194"/>
                </a:moveTo>
                <a:cubicBezTo>
                  <a:pt x="28" y="213"/>
                  <a:pt x="28" y="213"/>
                  <a:pt x="28" y="213"/>
                </a:cubicBezTo>
                <a:cubicBezTo>
                  <a:pt x="28" y="216"/>
                  <a:pt x="31" y="218"/>
                  <a:pt x="33" y="217"/>
                </a:cubicBezTo>
                <a:cubicBezTo>
                  <a:pt x="36" y="217"/>
                  <a:pt x="38" y="215"/>
                  <a:pt x="37" y="212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1"/>
                  <a:pt x="32" y="189"/>
                  <a:pt x="29" y="189"/>
                </a:cubicBezTo>
                <a:cubicBezTo>
                  <a:pt x="27" y="189"/>
                  <a:pt x="25" y="192"/>
                  <a:pt x="25" y="194"/>
                </a:cubicBezTo>
                <a:close/>
                <a:moveTo>
                  <a:pt x="19" y="147"/>
                </a:moveTo>
                <a:cubicBezTo>
                  <a:pt x="22" y="166"/>
                  <a:pt x="22" y="166"/>
                  <a:pt x="22" y="166"/>
                </a:cubicBezTo>
                <a:cubicBezTo>
                  <a:pt x="22" y="169"/>
                  <a:pt x="24" y="170"/>
                  <a:pt x="27" y="170"/>
                </a:cubicBezTo>
                <a:cubicBezTo>
                  <a:pt x="30" y="170"/>
                  <a:pt x="31" y="167"/>
                  <a:pt x="31" y="165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8" y="143"/>
                  <a:pt x="26" y="142"/>
                  <a:pt x="23" y="142"/>
                </a:cubicBezTo>
                <a:cubicBezTo>
                  <a:pt x="21" y="142"/>
                  <a:pt x="19" y="145"/>
                  <a:pt x="19" y="147"/>
                </a:cubicBezTo>
                <a:close/>
                <a:moveTo>
                  <a:pt x="13" y="100"/>
                </a:moveTo>
                <a:cubicBezTo>
                  <a:pt x="16" y="119"/>
                  <a:pt x="16" y="119"/>
                  <a:pt x="16" y="119"/>
                </a:cubicBezTo>
                <a:cubicBezTo>
                  <a:pt x="16" y="121"/>
                  <a:pt x="18" y="123"/>
                  <a:pt x="21" y="123"/>
                </a:cubicBezTo>
                <a:cubicBezTo>
                  <a:pt x="23" y="122"/>
                  <a:pt x="25" y="120"/>
                  <a:pt x="25" y="11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6"/>
                  <a:pt x="20" y="94"/>
                  <a:pt x="17" y="95"/>
                </a:cubicBezTo>
                <a:cubicBezTo>
                  <a:pt x="15" y="95"/>
                  <a:pt x="13" y="97"/>
                  <a:pt x="13" y="100"/>
                </a:cubicBezTo>
                <a:close/>
                <a:moveTo>
                  <a:pt x="7" y="53"/>
                </a:moveTo>
                <a:cubicBezTo>
                  <a:pt x="9" y="71"/>
                  <a:pt x="9" y="71"/>
                  <a:pt x="9" y="71"/>
                </a:cubicBezTo>
                <a:cubicBezTo>
                  <a:pt x="10" y="74"/>
                  <a:pt x="12" y="76"/>
                  <a:pt x="15" y="75"/>
                </a:cubicBezTo>
                <a:cubicBezTo>
                  <a:pt x="17" y="75"/>
                  <a:pt x="19" y="73"/>
                  <a:pt x="19" y="7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49"/>
                  <a:pt x="14" y="47"/>
                  <a:pt x="11" y="47"/>
                </a:cubicBezTo>
                <a:cubicBezTo>
                  <a:pt x="8" y="48"/>
                  <a:pt x="7" y="50"/>
                  <a:pt x="7" y="53"/>
                </a:cubicBezTo>
                <a:close/>
                <a:moveTo>
                  <a:pt x="1" y="5"/>
                </a:moveTo>
                <a:cubicBezTo>
                  <a:pt x="3" y="24"/>
                  <a:pt x="3" y="24"/>
                  <a:pt x="3" y="24"/>
                </a:cubicBezTo>
                <a:cubicBezTo>
                  <a:pt x="4" y="27"/>
                  <a:pt x="6" y="29"/>
                  <a:pt x="8" y="28"/>
                </a:cubicBezTo>
                <a:cubicBezTo>
                  <a:pt x="11" y="28"/>
                  <a:pt x="13" y="26"/>
                  <a:pt x="13" y="2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1"/>
                  <a:pt x="7" y="0"/>
                  <a:pt x="5" y="0"/>
                </a:cubicBezTo>
                <a:cubicBezTo>
                  <a:pt x="2" y="0"/>
                  <a:pt x="0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2" name="íṥḷíḍè">
            <a:extLst>
              <a:ext uri="{FF2B5EF4-FFF2-40B4-BE49-F238E27FC236}">
                <a16:creationId xmlns:a16="http://schemas.microsoft.com/office/drawing/2014/main" id="{D3DFBDA0-AE6F-480E-A424-69613A62CB79}"/>
              </a:ext>
            </a:extLst>
          </p:cNvPr>
          <p:cNvSpPr/>
          <p:nvPr/>
        </p:nvSpPr>
        <p:spPr bwMode="auto">
          <a:xfrm>
            <a:off x="2269080" y="3353490"/>
            <a:ext cx="11173" cy="18402"/>
          </a:xfrm>
          <a:custGeom>
            <a:avLst/>
            <a:gdLst>
              <a:gd name="T0" fmla="*/ 1 w 12"/>
              <a:gd name="T1" fmla="*/ 6 h 20"/>
              <a:gd name="T2" fmla="*/ 2 w 12"/>
              <a:gd name="T3" fmla="*/ 15 h 20"/>
              <a:gd name="T4" fmla="*/ 7 w 12"/>
              <a:gd name="T5" fmla="*/ 19 h 20"/>
              <a:gd name="T6" fmla="*/ 11 w 12"/>
              <a:gd name="T7" fmla="*/ 14 h 20"/>
              <a:gd name="T8" fmla="*/ 10 w 12"/>
              <a:gd name="T9" fmla="*/ 5 h 20"/>
              <a:gd name="T10" fmla="*/ 5 w 12"/>
              <a:gd name="T11" fmla="*/ 1 h 20"/>
              <a:gd name="T12" fmla="*/ 1 w 12"/>
              <a:gd name="T13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0">
                <a:moveTo>
                  <a:pt x="1" y="6"/>
                </a:moveTo>
                <a:cubicBezTo>
                  <a:pt x="2" y="15"/>
                  <a:pt x="2" y="15"/>
                  <a:pt x="2" y="15"/>
                </a:cubicBezTo>
                <a:cubicBezTo>
                  <a:pt x="2" y="18"/>
                  <a:pt x="5" y="20"/>
                  <a:pt x="7" y="19"/>
                </a:cubicBezTo>
                <a:cubicBezTo>
                  <a:pt x="10" y="19"/>
                  <a:pt x="12" y="17"/>
                  <a:pt x="11" y="1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1"/>
                </a:cubicBezTo>
                <a:cubicBezTo>
                  <a:pt x="2" y="1"/>
                  <a:pt x="0" y="3"/>
                  <a:pt x="1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3" name="iṡḷiḓe">
            <a:extLst>
              <a:ext uri="{FF2B5EF4-FFF2-40B4-BE49-F238E27FC236}">
                <a16:creationId xmlns:a16="http://schemas.microsoft.com/office/drawing/2014/main" id="{B107AA1F-D791-43E6-8971-93117BF2A9F1}"/>
              </a:ext>
            </a:extLst>
          </p:cNvPr>
          <p:cNvSpPr/>
          <p:nvPr/>
        </p:nvSpPr>
        <p:spPr bwMode="auto">
          <a:xfrm>
            <a:off x="2912483" y="3171445"/>
            <a:ext cx="259596" cy="30231"/>
          </a:xfrm>
          <a:custGeom>
            <a:avLst/>
            <a:gdLst>
              <a:gd name="T0" fmla="*/ 0 w 277"/>
              <a:gd name="T1" fmla="*/ 12 h 32"/>
              <a:gd name="T2" fmla="*/ 125 w 277"/>
              <a:gd name="T3" fmla="*/ 32 h 32"/>
              <a:gd name="T4" fmla="*/ 193 w 277"/>
              <a:gd name="T5" fmla="*/ 27 h 32"/>
              <a:gd name="T6" fmla="*/ 277 w 277"/>
              <a:gd name="T7" fmla="*/ 13 h 32"/>
              <a:gd name="T8" fmla="*/ 274 w 277"/>
              <a:gd name="T9" fmla="*/ 1 h 32"/>
              <a:gd name="T10" fmla="*/ 191 w 277"/>
              <a:gd name="T11" fmla="*/ 15 h 32"/>
              <a:gd name="T12" fmla="*/ 125 w 277"/>
              <a:gd name="T13" fmla="*/ 19 h 32"/>
              <a:gd name="T14" fmla="*/ 4 w 277"/>
              <a:gd name="T15" fmla="*/ 0 h 32"/>
              <a:gd name="T16" fmla="*/ 0 w 277"/>
              <a:gd name="T17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7" h="32">
                <a:moveTo>
                  <a:pt x="0" y="12"/>
                </a:moveTo>
                <a:cubicBezTo>
                  <a:pt x="37" y="25"/>
                  <a:pt x="78" y="32"/>
                  <a:pt x="125" y="32"/>
                </a:cubicBezTo>
                <a:cubicBezTo>
                  <a:pt x="146" y="32"/>
                  <a:pt x="169" y="30"/>
                  <a:pt x="193" y="27"/>
                </a:cubicBezTo>
                <a:cubicBezTo>
                  <a:pt x="222" y="23"/>
                  <a:pt x="250" y="19"/>
                  <a:pt x="277" y="13"/>
                </a:cubicBezTo>
                <a:cubicBezTo>
                  <a:pt x="274" y="1"/>
                  <a:pt x="274" y="1"/>
                  <a:pt x="274" y="1"/>
                </a:cubicBezTo>
                <a:cubicBezTo>
                  <a:pt x="248" y="6"/>
                  <a:pt x="221" y="11"/>
                  <a:pt x="191" y="15"/>
                </a:cubicBezTo>
                <a:cubicBezTo>
                  <a:pt x="168" y="18"/>
                  <a:pt x="146" y="19"/>
                  <a:pt x="125" y="19"/>
                </a:cubicBezTo>
                <a:cubicBezTo>
                  <a:pt x="79" y="19"/>
                  <a:pt x="39" y="12"/>
                  <a:pt x="4" y="0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4" name="iṩļïdè">
            <a:extLst>
              <a:ext uri="{FF2B5EF4-FFF2-40B4-BE49-F238E27FC236}">
                <a16:creationId xmlns:a16="http://schemas.microsoft.com/office/drawing/2014/main" id="{63FF5E19-CF73-4627-A62E-AF4F0D3555FD}"/>
              </a:ext>
            </a:extLst>
          </p:cNvPr>
          <p:cNvSpPr/>
          <p:nvPr/>
        </p:nvSpPr>
        <p:spPr bwMode="auto">
          <a:xfrm>
            <a:off x="2126467" y="2734404"/>
            <a:ext cx="789302" cy="448213"/>
          </a:xfrm>
          <a:custGeom>
            <a:avLst/>
            <a:gdLst>
              <a:gd name="T0" fmla="*/ 2 w 842"/>
              <a:gd name="T1" fmla="*/ 479 h 479"/>
              <a:gd name="T2" fmla="*/ 61 w 842"/>
              <a:gd name="T3" fmla="*/ 451 h 479"/>
              <a:gd name="T4" fmla="*/ 95 w 842"/>
              <a:gd name="T5" fmla="*/ 404 h 479"/>
              <a:gd name="T6" fmla="*/ 133 w 842"/>
              <a:gd name="T7" fmla="*/ 289 h 479"/>
              <a:gd name="T8" fmla="*/ 194 w 842"/>
              <a:gd name="T9" fmla="*/ 108 h 479"/>
              <a:gd name="T10" fmla="*/ 250 w 842"/>
              <a:gd name="T11" fmla="*/ 43 h 479"/>
              <a:gd name="T12" fmla="*/ 338 w 842"/>
              <a:gd name="T13" fmla="*/ 13 h 479"/>
              <a:gd name="T14" fmla="*/ 354 w 842"/>
              <a:gd name="T15" fmla="*/ 12 h 479"/>
              <a:gd name="T16" fmla="*/ 424 w 842"/>
              <a:gd name="T17" fmla="*/ 28 h 479"/>
              <a:gd name="T18" fmla="*/ 519 w 842"/>
              <a:gd name="T19" fmla="*/ 116 h 479"/>
              <a:gd name="T20" fmla="*/ 644 w 842"/>
              <a:gd name="T21" fmla="*/ 319 h 479"/>
              <a:gd name="T22" fmla="*/ 726 w 842"/>
              <a:gd name="T23" fmla="*/ 413 h 479"/>
              <a:gd name="T24" fmla="*/ 838 w 842"/>
              <a:gd name="T25" fmla="*/ 479 h 479"/>
              <a:gd name="T26" fmla="*/ 842 w 842"/>
              <a:gd name="T27" fmla="*/ 467 h 479"/>
              <a:gd name="T28" fmla="*/ 690 w 842"/>
              <a:gd name="T29" fmla="*/ 358 h 479"/>
              <a:gd name="T30" fmla="*/ 541 w 842"/>
              <a:gd name="T31" fmla="*/ 127 h 479"/>
              <a:gd name="T32" fmla="*/ 462 w 842"/>
              <a:gd name="T33" fmla="*/ 36 h 479"/>
              <a:gd name="T34" fmla="*/ 354 w 842"/>
              <a:gd name="T35" fmla="*/ 0 h 479"/>
              <a:gd name="T36" fmla="*/ 337 w 842"/>
              <a:gd name="T37" fmla="*/ 1 h 479"/>
              <a:gd name="T38" fmla="*/ 253 w 842"/>
              <a:gd name="T39" fmla="*/ 26 h 479"/>
              <a:gd name="T40" fmla="*/ 202 w 842"/>
              <a:gd name="T41" fmla="*/ 73 h 479"/>
              <a:gd name="T42" fmla="*/ 148 w 842"/>
              <a:gd name="T43" fmla="*/ 188 h 479"/>
              <a:gd name="T44" fmla="*/ 96 w 842"/>
              <a:gd name="T45" fmla="*/ 371 h 479"/>
              <a:gd name="T46" fmla="*/ 59 w 842"/>
              <a:gd name="T47" fmla="*/ 436 h 479"/>
              <a:gd name="T48" fmla="*/ 0 w 842"/>
              <a:gd name="T49" fmla="*/ 466 h 479"/>
              <a:gd name="T50" fmla="*/ 2 w 842"/>
              <a:gd name="T51" fmla="*/ 47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2" h="479">
                <a:moveTo>
                  <a:pt x="2" y="479"/>
                </a:moveTo>
                <a:cubicBezTo>
                  <a:pt x="26" y="476"/>
                  <a:pt x="45" y="466"/>
                  <a:pt x="61" y="451"/>
                </a:cubicBezTo>
                <a:cubicBezTo>
                  <a:pt x="75" y="438"/>
                  <a:pt x="86" y="422"/>
                  <a:pt x="95" y="404"/>
                </a:cubicBezTo>
                <a:cubicBezTo>
                  <a:pt x="111" y="371"/>
                  <a:pt x="122" y="331"/>
                  <a:pt x="133" y="289"/>
                </a:cubicBezTo>
                <a:cubicBezTo>
                  <a:pt x="149" y="227"/>
                  <a:pt x="165" y="160"/>
                  <a:pt x="194" y="108"/>
                </a:cubicBezTo>
                <a:cubicBezTo>
                  <a:pt x="209" y="82"/>
                  <a:pt x="227" y="60"/>
                  <a:pt x="250" y="43"/>
                </a:cubicBezTo>
                <a:cubicBezTo>
                  <a:pt x="273" y="27"/>
                  <a:pt x="302" y="16"/>
                  <a:pt x="338" y="13"/>
                </a:cubicBezTo>
                <a:cubicBezTo>
                  <a:pt x="343" y="12"/>
                  <a:pt x="349" y="12"/>
                  <a:pt x="354" y="12"/>
                </a:cubicBezTo>
                <a:cubicBezTo>
                  <a:pt x="380" y="12"/>
                  <a:pt x="404" y="18"/>
                  <a:pt x="424" y="28"/>
                </a:cubicBezTo>
                <a:cubicBezTo>
                  <a:pt x="461" y="46"/>
                  <a:pt x="491" y="77"/>
                  <a:pt x="519" y="116"/>
                </a:cubicBezTo>
                <a:cubicBezTo>
                  <a:pt x="560" y="175"/>
                  <a:pt x="597" y="250"/>
                  <a:pt x="644" y="319"/>
                </a:cubicBezTo>
                <a:cubicBezTo>
                  <a:pt x="668" y="353"/>
                  <a:pt x="695" y="385"/>
                  <a:pt x="726" y="413"/>
                </a:cubicBezTo>
                <a:cubicBezTo>
                  <a:pt x="758" y="441"/>
                  <a:pt x="795" y="464"/>
                  <a:pt x="838" y="479"/>
                </a:cubicBezTo>
                <a:cubicBezTo>
                  <a:pt x="842" y="467"/>
                  <a:pt x="842" y="467"/>
                  <a:pt x="842" y="467"/>
                </a:cubicBezTo>
                <a:cubicBezTo>
                  <a:pt x="778" y="445"/>
                  <a:pt x="730" y="405"/>
                  <a:pt x="690" y="358"/>
                </a:cubicBezTo>
                <a:cubicBezTo>
                  <a:pt x="630" y="287"/>
                  <a:pt x="588" y="198"/>
                  <a:pt x="541" y="127"/>
                </a:cubicBezTo>
                <a:cubicBezTo>
                  <a:pt x="517" y="91"/>
                  <a:pt x="492" y="59"/>
                  <a:pt x="462" y="36"/>
                </a:cubicBezTo>
                <a:cubicBezTo>
                  <a:pt x="432" y="14"/>
                  <a:pt x="396" y="0"/>
                  <a:pt x="354" y="0"/>
                </a:cubicBezTo>
                <a:cubicBezTo>
                  <a:pt x="348" y="0"/>
                  <a:pt x="343" y="0"/>
                  <a:pt x="337" y="1"/>
                </a:cubicBezTo>
                <a:cubicBezTo>
                  <a:pt x="304" y="3"/>
                  <a:pt x="276" y="12"/>
                  <a:pt x="253" y="26"/>
                </a:cubicBezTo>
                <a:cubicBezTo>
                  <a:pt x="233" y="39"/>
                  <a:pt x="216" y="55"/>
                  <a:pt x="202" y="73"/>
                </a:cubicBezTo>
                <a:cubicBezTo>
                  <a:pt x="177" y="106"/>
                  <a:pt x="161" y="146"/>
                  <a:pt x="148" y="188"/>
                </a:cubicBezTo>
                <a:cubicBezTo>
                  <a:pt x="128" y="251"/>
                  <a:pt x="116" y="318"/>
                  <a:pt x="96" y="371"/>
                </a:cubicBezTo>
                <a:cubicBezTo>
                  <a:pt x="86" y="397"/>
                  <a:pt x="74" y="419"/>
                  <a:pt x="59" y="436"/>
                </a:cubicBezTo>
                <a:cubicBezTo>
                  <a:pt x="43" y="452"/>
                  <a:pt x="25" y="463"/>
                  <a:pt x="0" y="466"/>
                </a:cubicBezTo>
                <a:cubicBezTo>
                  <a:pt x="2" y="479"/>
                  <a:pt x="2" y="479"/>
                  <a:pt x="2" y="47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5" name="ïslîḋé">
            <a:extLst>
              <a:ext uri="{FF2B5EF4-FFF2-40B4-BE49-F238E27FC236}">
                <a16:creationId xmlns:a16="http://schemas.microsoft.com/office/drawing/2014/main" id="{7B46FB09-E0BE-4858-94D4-28656A89D2A1}"/>
              </a:ext>
            </a:extLst>
          </p:cNvPr>
          <p:cNvSpPr/>
          <p:nvPr/>
        </p:nvSpPr>
        <p:spPr bwMode="auto">
          <a:xfrm>
            <a:off x="2708750" y="2941423"/>
            <a:ext cx="452156" cy="139327"/>
          </a:xfrm>
          <a:custGeom>
            <a:avLst/>
            <a:gdLst>
              <a:gd name="T0" fmla="*/ 7 w 482"/>
              <a:gd name="T1" fmla="*/ 59 h 149"/>
              <a:gd name="T2" fmla="*/ 136 w 482"/>
              <a:gd name="T3" fmla="*/ 10 h 149"/>
              <a:gd name="T4" fmla="*/ 310 w 482"/>
              <a:gd name="T5" fmla="*/ 86 h 149"/>
              <a:gd name="T6" fmla="*/ 461 w 482"/>
              <a:gd name="T7" fmla="*/ 149 h 149"/>
              <a:gd name="T8" fmla="*/ 482 w 482"/>
              <a:gd name="T9" fmla="*/ 148 h 149"/>
              <a:gd name="T10" fmla="*/ 481 w 482"/>
              <a:gd name="T11" fmla="*/ 138 h 149"/>
              <a:gd name="T12" fmla="*/ 461 w 482"/>
              <a:gd name="T13" fmla="*/ 139 h 149"/>
              <a:gd name="T14" fmla="*/ 317 w 482"/>
              <a:gd name="T15" fmla="*/ 79 h 149"/>
              <a:gd name="T16" fmla="*/ 136 w 482"/>
              <a:gd name="T17" fmla="*/ 0 h 149"/>
              <a:gd name="T18" fmla="*/ 0 w 482"/>
              <a:gd name="T19" fmla="*/ 52 h 149"/>
              <a:gd name="T20" fmla="*/ 7 w 482"/>
              <a:gd name="T21" fmla="*/ 5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2" h="149">
                <a:moveTo>
                  <a:pt x="7" y="59"/>
                </a:moveTo>
                <a:cubicBezTo>
                  <a:pt x="49" y="26"/>
                  <a:pt x="92" y="10"/>
                  <a:pt x="136" y="10"/>
                </a:cubicBezTo>
                <a:cubicBezTo>
                  <a:pt x="194" y="10"/>
                  <a:pt x="253" y="37"/>
                  <a:pt x="310" y="86"/>
                </a:cubicBezTo>
                <a:cubicBezTo>
                  <a:pt x="358" y="127"/>
                  <a:pt x="410" y="149"/>
                  <a:pt x="461" y="149"/>
                </a:cubicBezTo>
                <a:cubicBezTo>
                  <a:pt x="468" y="149"/>
                  <a:pt x="475" y="148"/>
                  <a:pt x="482" y="148"/>
                </a:cubicBezTo>
                <a:cubicBezTo>
                  <a:pt x="481" y="138"/>
                  <a:pt x="481" y="138"/>
                  <a:pt x="481" y="138"/>
                </a:cubicBezTo>
                <a:cubicBezTo>
                  <a:pt x="474" y="139"/>
                  <a:pt x="468" y="139"/>
                  <a:pt x="461" y="139"/>
                </a:cubicBezTo>
                <a:cubicBezTo>
                  <a:pt x="413" y="139"/>
                  <a:pt x="363" y="118"/>
                  <a:pt x="317" y="79"/>
                </a:cubicBezTo>
                <a:cubicBezTo>
                  <a:pt x="258" y="29"/>
                  <a:pt x="197" y="0"/>
                  <a:pt x="136" y="0"/>
                </a:cubicBezTo>
                <a:cubicBezTo>
                  <a:pt x="90" y="0"/>
                  <a:pt x="44" y="17"/>
                  <a:pt x="0" y="52"/>
                </a:cubicBezTo>
                <a:cubicBezTo>
                  <a:pt x="7" y="59"/>
                  <a:pt x="7" y="59"/>
                  <a:pt x="7" y="59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6" name="îšļidè">
            <a:extLst>
              <a:ext uri="{FF2B5EF4-FFF2-40B4-BE49-F238E27FC236}">
                <a16:creationId xmlns:a16="http://schemas.microsoft.com/office/drawing/2014/main" id="{76E191FC-EC1E-43F6-9230-A99883B99EF2}"/>
              </a:ext>
            </a:extLst>
          </p:cNvPr>
          <p:cNvSpPr/>
          <p:nvPr/>
        </p:nvSpPr>
        <p:spPr bwMode="auto">
          <a:xfrm>
            <a:off x="2592425" y="2990056"/>
            <a:ext cx="122897" cy="145899"/>
          </a:xfrm>
          <a:custGeom>
            <a:avLst/>
            <a:gdLst>
              <a:gd name="T0" fmla="*/ 7 w 131"/>
              <a:gd name="T1" fmla="*/ 156 h 156"/>
              <a:gd name="T2" fmla="*/ 35 w 131"/>
              <a:gd name="T3" fmla="*/ 120 h 156"/>
              <a:gd name="T4" fmla="*/ 131 w 131"/>
              <a:gd name="T5" fmla="*/ 7 h 156"/>
              <a:gd name="T6" fmla="*/ 124 w 131"/>
              <a:gd name="T7" fmla="*/ 0 h 156"/>
              <a:gd name="T8" fmla="*/ 27 w 131"/>
              <a:gd name="T9" fmla="*/ 115 h 156"/>
              <a:gd name="T10" fmla="*/ 0 w 131"/>
              <a:gd name="T11" fmla="*/ 149 h 156"/>
              <a:gd name="T12" fmla="*/ 7 w 131"/>
              <a:gd name="T13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56">
                <a:moveTo>
                  <a:pt x="7" y="156"/>
                </a:moveTo>
                <a:cubicBezTo>
                  <a:pt x="17" y="146"/>
                  <a:pt x="26" y="134"/>
                  <a:pt x="35" y="120"/>
                </a:cubicBezTo>
                <a:cubicBezTo>
                  <a:pt x="66" y="70"/>
                  <a:pt x="98" y="33"/>
                  <a:pt x="131" y="7"/>
                </a:cubicBezTo>
                <a:cubicBezTo>
                  <a:pt x="124" y="0"/>
                  <a:pt x="124" y="0"/>
                  <a:pt x="124" y="0"/>
                </a:cubicBezTo>
                <a:cubicBezTo>
                  <a:pt x="91" y="27"/>
                  <a:pt x="58" y="64"/>
                  <a:pt x="27" y="115"/>
                </a:cubicBezTo>
                <a:cubicBezTo>
                  <a:pt x="18" y="128"/>
                  <a:pt x="9" y="139"/>
                  <a:pt x="0" y="149"/>
                </a:cubicBezTo>
                <a:cubicBezTo>
                  <a:pt x="7" y="156"/>
                  <a:pt x="7" y="156"/>
                  <a:pt x="7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7" name="işlíḍe">
            <a:extLst>
              <a:ext uri="{FF2B5EF4-FFF2-40B4-BE49-F238E27FC236}">
                <a16:creationId xmlns:a16="http://schemas.microsoft.com/office/drawing/2014/main" id="{6733861D-2FE4-4E00-826D-50129857FB96}"/>
              </a:ext>
            </a:extLst>
          </p:cNvPr>
          <p:cNvSpPr/>
          <p:nvPr/>
        </p:nvSpPr>
        <p:spPr bwMode="auto">
          <a:xfrm>
            <a:off x="2111351" y="3026860"/>
            <a:ext cx="487646" cy="163644"/>
          </a:xfrm>
          <a:custGeom>
            <a:avLst/>
            <a:gdLst>
              <a:gd name="T0" fmla="*/ 1 w 520"/>
              <a:gd name="T1" fmla="*/ 12 h 175"/>
              <a:gd name="T2" fmla="*/ 33 w 520"/>
              <a:gd name="T3" fmla="*/ 9 h 175"/>
              <a:gd name="T4" fmla="*/ 161 w 520"/>
              <a:gd name="T5" fmla="*/ 47 h 175"/>
              <a:gd name="T6" fmla="*/ 246 w 520"/>
              <a:gd name="T7" fmla="*/ 116 h 175"/>
              <a:gd name="T8" fmla="*/ 389 w 520"/>
              <a:gd name="T9" fmla="*/ 175 h 175"/>
              <a:gd name="T10" fmla="*/ 520 w 520"/>
              <a:gd name="T11" fmla="*/ 117 h 175"/>
              <a:gd name="T12" fmla="*/ 513 w 520"/>
              <a:gd name="T13" fmla="*/ 110 h 175"/>
              <a:gd name="T14" fmla="*/ 389 w 520"/>
              <a:gd name="T15" fmla="*/ 165 h 175"/>
              <a:gd name="T16" fmla="*/ 253 w 520"/>
              <a:gd name="T17" fmla="*/ 109 h 175"/>
              <a:gd name="T18" fmla="*/ 166 w 520"/>
              <a:gd name="T19" fmla="*/ 38 h 175"/>
              <a:gd name="T20" fmla="*/ 33 w 520"/>
              <a:gd name="T21" fmla="*/ 0 h 175"/>
              <a:gd name="T22" fmla="*/ 0 w 520"/>
              <a:gd name="T23" fmla="*/ 2 h 175"/>
              <a:gd name="T24" fmla="*/ 1 w 520"/>
              <a:gd name="T25" fmla="*/ 1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0" h="175">
                <a:moveTo>
                  <a:pt x="1" y="12"/>
                </a:moveTo>
                <a:cubicBezTo>
                  <a:pt x="12" y="10"/>
                  <a:pt x="23" y="9"/>
                  <a:pt x="33" y="9"/>
                </a:cubicBezTo>
                <a:cubicBezTo>
                  <a:pt x="83" y="10"/>
                  <a:pt x="125" y="25"/>
                  <a:pt x="161" y="47"/>
                </a:cubicBezTo>
                <a:cubicBezTo>
                  <a:pt x="196" y="68"/>
                  <a:pt x="224" y="95"/>
                  <a:pt x="246" y="116"/>
                </a:cubicBezTo>
                <a:cubicBezTo>
                  <a:pt x="283" y="152"/>
                  <a:pt x="336" y="175"/>
                  <a:pt x="389" y="175"/>
                </a:cubicBezTo>
                <a:cubicBezTo>
                  <a:pt x="435" y="175"/>
                  <a:pt x="482" y="158"/>
                  <a:pt x="520" y="117"/>
                </a:cubicBezTo>
                <a:cubicBezTo>
                  <a:pt x="513" y="110"/>
                  <a:pt x="513" y="110"/>
                  <a:pt x="513" y="110"/>
                </a:cubicBezTo>
                <a:cubicBezTo>
                  <a:pt x="477" y="149"/>
                  <a:pt x="433" y="165"/>
                  <a:pt x="389" y="165"/>
                </a:cubicBezTo>
                <a:cubicBezTo>
                  <a:pt x="338" y="165"/>
                  <a:pt x="288" y="143"/>
                  <a:pt x="253" y="109"/>
                </a:cubicBezTo>
                <a:cubicBezTo>
                  <a:pt x="231" y="87"/>
                  <a:pt x="202" y="60"/>
                  <a:pt x="166" y="38"/>
                </a:cubicBezTo>
                <a:cubicBezTo>
                  <a:pt x="129" y="16"/>
                  <a:pt x="85" y="0"/>
                  <a:pt x="33" y="0"/>
                </a:cubicBezTo>
                <a:cubicBezTo>
                  <a:pt x="22" y="0"/>
                  <a:pt x="11" y="0"/>
                  <a:pt x="0" y="2"/>
                </a:cubicBezTo>
                <a:cubicBezTo>
                  <a:pt x="1" y="12"/>
                  <a:pt x="1" y="12"/>
                  <a:pt x="1" y="12"/>
                </a:cubicBezTo>
                <a:close/>
              </a:path>
            </a:pathLst>
          </a:custGeom>
          <a:solidFill>
            <a:srgbClr val="FF7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8" name="ïṩ1îdè">
            <a:extLst>
              <a:ext uri="{FF2B5EF4-FFF2-40B4-BE49-F238E27FC236}">
                <a16:creationId xmlns:a16="http://schemas.microsoft.com/office/drawing/2014/main" id="{0AFB85AA-E853-48C8-9329-69C1E97BADDF}"/>
              </a:ext>
            </a:extLst>
          </p:cNvPr>
          <p:cNvSpPr/>
          <p:nvPr/>
        </p:nvSpPr>
        <p:spPr bwMode="auto">
          <a:xfrm>
            <a:off x="2065347" y="2722574"/>
            <a:ext cx="1121190" cy="662462"/>
          </a:xfrm>
          <a:custGeom>
            <a:avLst/>
            <a:gdLst>
              <a:gd name="T0" fmla="*/ 0 w 1706"/>
              <a:gd name="T1" fmla="*/ 3 h 1008"/>
              <a:gd name="T2" fmla="*/ 132 w 1706"/>
              <a:gd name="T3" fmla="*/ 1008 h 1008"/>
              <a:gd name="T4" fmla="*/ 1706 w 1706"/>
              <a:gd name="T5" fmla="*/ 803 h 1008"/>
              <a:gd name="T6" fmla="*/ 1704 w 1706"/>
              <a:gd name="T7" fmla="*/ 780 h 1008"/>
              <a:gd name="T8" fmla="*/ 150 w 1706"/>
              <a:gd name="T9" fmla="*/ 982 h 1008"/>
              <a:gd name="T10" fmla="*/ 22 w 1706"/>
              <a:gd name="T11" fmla="*/ 0 h 1008"/>
              <a:gd name="T12" fmla="*/ 0 w 1706"/>
              <a:gd name="T13" fmla="*/ 3 h 1008"/>
              <a:gd name="T14" fmla="*/ 0 w 1706"/>
              <a:gd name="T15" fmla="*/ 3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6" h="1008">
                <a:moveTo>
                  <a:pt x="0" y="3"/>
                </a:moveTo>
                <a:lnTo>
                  <a:pt x="132" y="1008"/>
                </a:lnTo>
                <a:lnTo>
                  <a:pt x="1706" y="803"/>
                </a:lnTo>
                <a:lnTo>
                  <a:pt x="1704" y="780"/>
                </a:lnTo>
                <a:lnTo>
                  <a:pt x="150" y="982"/>
                </a:lnTo>
                <a:lnTo>
                  <a:pt x="22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9" name="ïšļïďê">
            <a:extLst>
              <a:ext uri="{FF2B5EF4-FFF2-40B4-BE49-F238E27FC236}">
                <a16:creationId xmlns:a16="http://schemas.microsoft.com/office/drawing/2014/main" id="{F2D27609-6A30-4C5F-9B1D-F7B234B90276}"/>
              </a:ext>
            </a:extLst>
          </p:cNvPr>
          <p:cNvSpPr/>
          <p:nvPr/>
        </p:nvSpPr>
        <p:spPr bwMode="auto">
          <a:xfrm>
            <a:off x="2051546" y="2683142"/>
            <a:ext cx="46662" cy="60463"/>
          </a:xfrm>
          <a:custGeom>
            <a:avLst/>
            <a:gdLst>
              <a:gd name="T0" fmla="*/ 24 w 71"/>
              <a:gd name="T1" fmla="*/ 0 h 92"/>
              <a:gd name="T2" fmla="*/ 0 w 71"/>
              <a:gd name="T3" fmla="*/ 92 h 92"/>
              <a:gd name="T4" fmla="*/ 33 w 71"/>
              <a:gd name="T5" fmla="*/ 67 h 92"/>
              <a:gd name="T6" fmla="*/ 71 w 71"/>
              <a:gd name="T7" fmla="*/ 82 h 92"/>
              <a:gd name="T8" fmla="*/ 24 w 71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92">
                <a:moveTo>
                  <a:pt x="24" y="0"/>
                </a:moveTo>
                <a:lnTo>
                  <a:pt x="0" y="92"/>
                </a:lnTo>
                <a:lnTo>
                  <a:pt x="33" y="67"/>
                </a:lnTo>
                <a:lnTo>
                  <a:pt x="71" y="82"/>
                </a:lnTo>
                <a:lnTo>
                  <a:pt x="24" y="0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0" name="íś1idê">
            <a:extLst>
              <a:ext uri="{FF2B5EF4-FFF2-40B4-BE49-F238E27FC236}">
                <a16:creationId xmlns:a16="http://schemas.microsoft.com/office/drawing/2014/main" id="{5F1C3D80-8A3B-4D2D-8D12-AF4309E535D9}"/>
              </a:ext>
            </a:extLst>
          </p:cNvPr>
          <p:cNvSpPr/>
          <p:nvPr/>
        </p:nvSpPr>
        <p:spPr bwMode="auto">
          <a:xfrm>
            <a:off x="3166164" y="3221392"/>
            <a:ext cx="59806" cy="47319"/>
          </a:xfrm>
          <a:custGeom>
            <a:avLst/>
            <a:gdLst>
              <a:gd name="T0" fmla="*/ 91 w 91"/>
              <a:gd name="T1" fmla="*/ 25 h 72"/>
              <a:gd name="T2" fmla="*/ 9 w 91"/>
              <a:gd name="T3" fmla="*/ 72 h 72"/>
              <a:gd name="T4" fmla="*/ 26 w 91"/>
              <a:gd name="T5" fmla="*/ 34 h 72"/>
              <a:gd name="T6" fmla="*/ 0 w 91"/>
              <a:gd name="T7" fmla="*/ 0 h 72"/>
              <a:gd name="T8" fmla="*/ 91 w 91"/>
              <a:gd name="T9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72">
                <a:moveTo>
                  <a:pt x="91" y="25"/>
                </a:moveTo>
                <a:lnTo>
                  <a:pt x="9" y="72"/>
                </a:lnTo>
                <a:lnTo>
                  <a:pt x="26" y="34"/>
                </a:lnTo>
                <a:lnTo>
                  <a:pt x="0" y="0"/>
                </a:lnTo>
                <a:lnTo>
                  <a:pt x="91" y="25"/>
                </a:ln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1" name="îṧlíḓé">
            <a:extLst>
              <a:ext uri="{FF2B5EF4-FFF2-40B4-BE49-F238E27FC236}">
                <a16:creationId xmlns:a16="http://schemas.microsoft.com/office/drawing/2014/main" id="{4A2967C9-0E88-4407-9017-F8BB6C609F1F}"/>
              </a:ext>
            </a:extLst>
          </p:cNvPr>
          <p:cNvSpPr/>
          <p:nvPr/>
        </p:nvSpPr>
        <p:spPr bwMode="auto">
          <a:xfrm>
            <a:off x="2217161" y="3033432"/>
            <a:ext cx="32860" cy="32203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3"/>
                  <a:pt x="15" y="2"/>
                </a:cubicBezTo>
                <a:cubicBezTo>
                  <a:pt x="24" y="0"/>
                  <a:pt x="32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2" name="ïSlidê">
            <a:extLst>
              <a:ext uri="{FF2B5EF4-FFF2-40B4-BE49-F238E27FC236}">
                <a16:creationId xmlns:a16="http://schemas.microsoft.com/office/drawing/2014/main" id="{5FB82390-E14C-414C-99B2-1E74F3C76B0F}"/>
              </a:ext>
            </a:extLst>
          </p:cNvPr>
          <p:cNvSpPr/>
          <p:nvPr/>
        </p:nvSpPr>
        <p:spPr bwMode="auto">
          <a:xfrm>
            <a:off x="2213875" y="3030146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2 h 42"/>
              <a:gd name="T4" fmla="*/ 10 w 42"/>
              <a:gd name="T5" fmla="*/ 21 h 42"/>
              <a:gd name="T6" fmla="*/ 20 w 42"/>
              <a:gd name="T7" fmla="*/ 9 h 42"/>
              <a:gd name="T8" fmla="*/ 21 w 42"/>
              <a:gd name="T9" fmla="*/ 9 h 42"/>
              <a:gd name="T10" fmla="*/ 33 w 42"/>
              <a:gd name="T11" fmla="*/ 19 h 42"/>
              <a:gd name="T12" fmla="*/ 33 w 42"/>
              <a:gd name="T13" fmla="*/ 21 h 42"/>
              <a:gd name="T14" fmla="*/ 23 w 42"/>
              <a:gd name="T15" fmla="*/ 32 h 42"/>
              <a:gd name="T16" fmla="*/ 21 w 42"/>
              <a:gd name="T17" fmla="*/ 32 h 42"/>
              <a:gd name="T18" fmla="*/ 10 w 42"/>
              <a:gd name="T19" fmla="*/ 22 h 42"/>
              <a:gd name="T20" fmla="*/ 5 w 42"/>
              <a:gd name="T21" fmla="*/ 23 h 42"/>
              <a:gd name="T22" fmla="*/ 1 w 42"/>
              <a:gd name="T23" fmla="*/ 23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1 w 42"/>
              <a:gd name="T39" fmla="*/ 23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1"/>
                  <a:pt x="10" y="21"/>
                </a:cubicBezTo>
                <a:cubicBezTo>
                  <a:pt x="10" y="15"/>
                  <a:pt x="14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7" y="9"/>
                  <a:pt x="32" y="13"/>
                  <a:pt x="33" y="19"/>
                </a:cubicBezTo>
                <a:cubicBezTo>
                  <a:pt x="33" y="20"/>
                  <a:pt x="33" y="20"/>
                  <a:pt x="33" y="21"/>
                </a:cubicBezTo>
                <a:cubicBezTo>
                  <a:pt x="33" y="27"/>
                  <a:pt x="29" y="32"/>
                  <a:pt x="23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16" y="32"/>
                  <a:pt x="11" y="28"/>
                  <a:pt x="10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0"/>
                  <a:pt x="42" y="31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7"/>
                  <a:pt x="32" y="0"/>
                  <a:pt x="21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8" y="1"/>
                  <a:pt x="0" y="10"/>
                  <a:pt x="0" y="21"/>
                </a:cubicBezTo>
                <a:cubicBezTo>
                  <a:pt x="0" y="22"/>
                  <a:pt x="0" y="23"/>
                  <a:pt x="1" y="23"/>
                </a:cubicBezTo>
                <a:lnTo>
                  <a:pt x="5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3" name="ïṣ1îďé">
            <a:extLst>
              <a:ext uri="{FF2B5EF4-FFF2-40B4-BE49-F238E27FC236}">
                <a16:creationId xmlns:a16="http://schemas.microsoft.com/office/drawing/2014/main" id="{D5F09058-F97A-4784-ADEB-D942F61A9377}"/>
              </a:ext>
            </a:extLst>
          </p:cNvPr>
          <p:cNvSpPr/>
          <p:nvPr/>
        </p:nvSpPr>
        <p:spPr bwMode="auto">
          <a:xfrm>
            <a:off x="2097550" y="3018316"/>
            <a:ext cx="32860" cy="31546"/>
          </a:xfrm>
          <a:custGeom>
            <a:avLst/>
            <a:gdLst>
              <a:gd name="T0" fmla="*/ 1 w 35"/>
              <a:gd name="T1" fmla="*/ 19 h 34"/>
              <a:gd name="T2" fmla="*/ 15 w 35"/>
              <a:gd name="T3" fmla="*/ 1 h 34"/>
              <a:gd name="T4" fmla="*/ 34 w 35"/>
              <a:gd name="T5" fmla="*/ 15 h 34"/>
              <a:gd name="T6" fmla="*/ 20 w 35"/>
              <a:gd name="T7" fmla="*/ 33 h 34"/>
              <a:gd name="T8" fmla="*/ 1 w 35"/>
              <a:gd name="T9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4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3"/>
                </a:cubicBezTo>
                <a:cubicBezTo>
                  <a:pt x="11" y="34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4" name="ísḻiḑè">
            <a:extLst>
              <a:ext uri="{FF2B5EF4-FFF2-40B4-BE49-F238E27FC236}">
                <a16:creationId xmlns:a16="http://schemas.microsoft.com/office/drawing/2014/main" id="{E9E7B7FE-619C-4507-B0D2-53041B01BB10}"/>
              </a:ext>
            </a:extLst>
          </p:cNvPr>
          <p:cNvSpPr/>
          <p:nvPr/>
        </p:nvSpPr>
        <p:spPr bwMode="auto">
          <a:xfrm>
            <a:off x="2094921" y="3014373"/>
            <a:ext cx="39432" cy="39432"/>
          </a:xfrm>
          <a:custGeom>
            <a:avLst/>
            <a:gdLst>
              <a:gd name="T0" fmla="*/ 4 w 42"/>
              <a:gd name="T1" fmla="*/ 23 h 42"/>
              <a:gd name="T2" fmla="*/ 9 w 42"/>
              <a:gd name="T3" fmla="*/ 22 h 42"/>
              <a:gd name="T4" fmla="*/ 9 w 42"/>
              <a:gd name="T5" fmla="*/ 21 h 42"/>
              <a:gd name="T6" fmla="*/ 19 w 42"/>
              <a:gd name="T7" fmla="*/ 9 h 42"/>
              <a:gd name="T8" fmla="*/ 21 w 42"/>
              <a:gd name="T9" fmla="*/ 9 h 42"/>
              <a:gd name="T10" fmla="*/ 32 w 42"/>
              <a:gd name="T11" fmla="*/ 19 h 42"/>
              <a:gd name="T12" fmla="*/ 32 w 42"/>
              <a:gd name="T13" fmla="*/ 21 h 42"/>
              <a:gd name="T14" fmla="*/ 22 w 42"/>
              <a:gd name="T15" fmla="*/ 33 h 42"/>
              <a:gd name="T16" fmla="*/ 21 w 42"/>
              <a:gd name="T17" fmla="*/ 33 h 42"/>
              <a:gd name="T18" fmla="*/ 9 w 42"/>
              <a:gd name="T19" fmla="*/ 22 h 42"/>
              <a:gd name="T20" fmla="*/ 4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3 w 42"/>
              <a:gd name="T27" fmla="*/ 42 h 42"/>
              <a:gd name="T28" fmla="*/ 42 w 42"/>
              <a:gd name="T29" fmla="*/ 21 h 42"/>
              <a:gd name="T30" fmla="*/ 41 w 42"/>
              <a:gd name="T31" fmla="*/ 18 h 42"/>
              <a:gd name="T32" fmla="*/ 21 w 42"/>
              <a:gd name="T33" fmla="*/ 0 h 42"/>
              <a:gd name="T34" fmla="*/ 18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4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4" y="23"/>
                </a:move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15"/>
                  <a:pt x="13" y="10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6" y="9"/>
                  <a:pt x="31" y="14"/>
                  <a:pt x="32" y="19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7"/>
                  <a:pt x="28" y="32"/>
                  <a:pt x="22" y="33"/>
                </a:cubicBezTo>
                <a:cubicBezTo>
                  <a:pt x="22" y="33"/>
                  <a:pt x="21" y="33"/>
                  <a:pt x="21" y="33"/>
                </a:cubicBezTo>
                <a:cubicBezTo>
                  <a:pt x="15" y="33"/>
                  <a:pt x="10" y="28"/>
                  <a:pt x="9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34"/>
                  <a:pt x="10" y="42"/>
                  <a:pt x="21" y="42"/>
                </a:cubicBezTo>
                <a:cubicBezTo>
                  <a:pt x="21" y="42"/>
                  <a:pt x="22" y="42"/>
                  <a:pt x="23" y="42"/>
                </a:cubicBezTo>
                <a:cubicBezTo>
                  <a:pt x="34" y="40"/>
                  <a:pt x="42" y="31"/>
                  <a:pt x="42" y="21"/>
                </a:cubicBezTo>
                <a:cubicBezTo>
                  <a:pt x="42" y="20"/>
                  <a:pt x="42" y="19"/>
                  <a:pt x="41" y="18"/>
                </a:cubicBezTo>
                <a:cubicBezTo>
                  <a:pt x="40" y="8"/>
                  <a:pt x="31" y="0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7" y="1"/>
                  <a:pt x="0" y="10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4" y="23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5" name="ïšḻîḓê">
            <a:extLst>
              <a:ext uri="{FF2B5EF4-FFF2-40B4-BE49-F238E27FC236}">
                <a16:creationId xmlns:a16="http://schemas.microsoft.com/office/drawing/2014/main" id="{9092649E-D13A-49D3-83A6-5A66A6EF44FD}"/>
              </a:ext>
            </a:extLst>
          </p:cNvPr>
          <p:cNvSpPr/>
          <p:nvPr/>
        </p:nvSpPr>
        <p:spPr bwMode="auto">
          <a:xfrm>
            <a:off x="2696263" y="2978884"/>
            <a:ext cx="32860" cy="32860"/>
          </a:xfrm>
          <a:custGeom>
            <a:avLst/>
            <a:gdLst>
              <a:gd name="T0" fmla="*/ 1 w 35"/>
              <a:gd name="T1" fmla="*/ 20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4 h 35"/>
              <a:gd name="T8" fmla="*/ 1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20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6" name="íşḻíḓé">
            <a:extLst>
              <a:ext uri="{FF2B5EF4-FFF2-40B4-BE49-F238E27FC236}">
                <a16:creationId xmlns:a16="http://schemas.microsoft.com/office/drawing/2014/main" id="{D27B18F0-1D1E-4CE6-823A-E0C9E330F415}"/>
              </a:ext>
            </a:extLst>
          </p:cNvPr>
          <p:cNvSpPr/>
          <p:nvPr/>
        </p:nvSpPr>
        <p:spPr bwMode="auto">
          <a:xfrm>
            <a:off x="2692977" y="2974940"/>
            <a:ext cx="39432" cy="40090"/>
          </a:xfrm>
          <a:custGeom>
            <a:avLst/>
            <a:gdLst>
              <a:gd name="T0" fmla="*/ 5 w 42"/>
              <a:gd name="T1" fmla="*/ 24 h 43"/>
              <a:gd name="T2" fmla="*/ 10 w 42"/>
              <a:gd name="T3" fmla="*/ 23 h 43"/>
              <a:gd name="T4" fmla="*/ 10 w 42"/>
              <a:gd name="T5" fmla="*/ 21 h 43"/>
              <a:gd name="T6" fmla="*/ 20 w 42"/>
              <a:gd name="T7" fmla="*/ 10 h 43"/>
              <a:gd name="T8" fmla="*/ 21 w 42"/>
              <a:gd name="T9" fmla="*/ 10 h 43"/>
              <a:gd name="T10" fmla="*/ 33 w 42"/>
              <a:gd name="T11" fmla="*/ 20 h 43"/>
              <a:gd name="T12" fmla="*/ 33 w 42"/>
              <a:gd name="T13" fmla="*/ 22 h 43"/>
              <a:gd name="T14" fmla="*/ 23 w 42"/>
              <a:gd name="T15" fmla="*/ 33 h 43"/>
              <a:gd name="T16" fmla="*/ 21 w 42"/>
              <a:gd name="T17" fmla="*/ 33 h 43"/>
              <a:gd name="T18" fmla="*/ 10 w 42"/>
              <a:gd name="T19" fmla="*/ 23 h 43"/>
              <a:gd name="T20" fmla="*/ 5 w 42"/>
              <a:gd name="T21" fmla="*/ 24 h 43"/>
              <a:gd name="T22" fmla="*/ 0 w 42"/>
              <a:gd name="T23" fmla="*/ 24 h 43"/>
              <a:gd name="T24" fmla="*/ 21 w 42"/>
              <a:gd name="T25" fmla="*/ 43 h 43"/>
              <a:gd name="T26" fmla="*/ 24 w 42"/>
              <a:gd name="T27" fmla="*/ 42 h 43"/>
              <a:gd name="T28" fmla="*/ 42 w 42"/>
              <a:gd name="T29" fmla="*/ 22 h 43"/>
              <a:gd name="T30" fmla="*/ 42 w 42"/>
              <a:gd name="T31" fmla="*/ 19 h 43"/>
              <a:gd name="T32" fmla="*/ 21 w 42"/>
              <a:gd name="T33" fmla="*/ 0 h 43"/>
              <a:gd name="T34" fmla="*/ 19 w 42"/>
              <a:gd name="T35" fmla="*/ 1 h 43"/>
              <a:gd name="T36" fmla="*/ 0 w 42"/>
              <a:gd name="T37" fmla="*/ 21 h 43"/>
              <a:gd name="T38" fmla="*/ 0 w 42"/>
              <a:gd name="T39" fmla="*/ 24 h 43"/>
              <a:gd name="T40" fmla="*/ 5 w 42"/>
              <a:gd name="T41" fmla="*/ 2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3">
                <a:moveTo>
                  <a:pt x="5" y="24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2"/>
                  <a:pt x="10" y="21"/>
                </a:cubicBezTo>
                <a:cubicBezTo>
                  <a:pt x="10" y="16"/>
                  <a:pt x="14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7" y="10"/>
                  <a:pt x="32" y="14"/>
                  <a:pt x="33" y="20"/>
                </a:cubicBezTo>
                <a:cubicBezTo>
                  <a:pt x="33" y="21"/>
                  <a:pt x="33" y="21"/>
                  <a:pt x="33" y="22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5"/>
                  <a:pt x="11" y="43"/>
                  <a:pt x="21" y="43"/>
                </a:cubicBezTo>
                <a:cubicBezTo>
                  <a:pt x="22" y="43"/>
                  <a:pt x="23" y="42"/>
                  <a:pt x="24" y="42"/>
                </a:cubicBezTo>
                <a:cubicBezTo>
                  <a:pt x="35" y="41"/>
                  <a:pt x="42" y="32"/>
                  <a:pt x="42" y="22"/>
                </a:cubicBezTo>
                <a:cubicBezTo>
                  <a:pt x="42" y="21"/>
                  <a:pt x="42" y="20"/>
                  <a:pt x="42" y="19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4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7" name="ïṣḷîďe">
            <a:extLst>
              <a:ext uri="{FF2B5EF4-FFF2-40B4-BE49-F238E27FC236}">
                <a16:creationId xmlns:a16="http://schemas.microsoft.com/office/drawing/2014/main" id="{988C59E3-DEA9-49FB-85E9-D492FEA1CBD0}"/>
              </a:ext>
            </a:extLst>
          </p:cNvPr>
          <p:cNvSpPr/>
          <p:nvPr/>
        </p:nvSpPr>
        <p:spPr bwMode="auto">
          <a:xfrm>
            <a:off x="2533276" y="2751491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3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8" name="iŝḻîďè">
            <a:extLst>
              <a:ext uri="{FF2B5EF4-FFF2-40B4-BE49-F238E27FC236}">
                <a16:creationId xmlns:a16="http://schemas.microsoft.com/office/drawing/2014/main" id="{F631579A-2B16-4887-AA02-1E79FF8BFC2F}"/>
              </a:ext>
            </a:extLst>
          </p:cNvPr>
          <p:cNvSpPr/>
          <p:nvPr/>
        </p:nvSpPr>
        <p:spPr bwMode="auto">
          <a:xfrm>
            <a:off x="2869764" y="2935508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20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9" y="32"/>
                  <a:pt x="20" y="34"/>
                </a:cubicBezTo>
                <a:cubicBezTo>
                  <a:pt x="11" y="35"/>
                  <a:pt x="2" y="28"/>
                  <a:pt x="1" y="19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9" name="ïŝľíḓê">
            <a:extLst>
              <a:ext uri="{FF2B5EF4-FFF2-40B4-BE49-F238E27FC236}">
                <a16:creationId xmlns:a16="http://schemas.microsoft.com/office/drawing/2014/main" id="{8C4ECE31-8376-4D80-89EE-5EE99720511E}"/>
              </a:ext>
            </a:extLst>
          </p:cNvPr>
          <p:cNvSpPr/>
          <p:nvPr/>
        </p:nvSpPr>
        <p:spPr bwMode="auto">
          <a:xfrm>
            <a:off x="2260537" y="2878989"/>
            <a:ext cx="32203" cy="32203"/>
          </a:xfrm>
          <a:custGeom>
            <a:avLst/>
            <a:gdLst>
              <a:gd name="T0" fmla="*/ 1 w 34"/>
              <a:gd name="T1" fmla="*/ 20 h 35"/>
              <a:gd name="T2" fmla="*/ 15 w 34"/>
              <a:gd name="T3" fmla="*/ 1 h 35"/>
              <a:gd name="T4" fmla="*/ 33 w 34"/>
              <a:gd name="T5" fmla="*/ 16 h 35"/>
              <a:gd name="T6" fmla="*/ 19 w 34"/>
              <a:gd name="T7" fmla="*/ 34 h 35"/>
              <a:gd name="T8" fmla="*/ 1 w 34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20"/>
                </a:moveTo>
                <a:cubicBezTo>
                  <a:pt x="0" y="11"/>
                  <a:pt x="6" y="3"/>
                  <a:pt x="15" y="1"/>
                </a:cubicBezTo>
                <a:cubicBezTo>
                  <a:pt x="24" y="0"/>
                  <a:pt x="32" y="7"/>
                  <a:pt x="33" y="16"/>
                </a:cubicBezTo>
                <a:cubicBezTo>
                  <a:pt x="34" y="24"/>
                  <a:pt x="28" y="33"/>
                  <a:pt x="19" y="34"/>
                </a:cubicBezTo>
                <a:cubicBezTo>
                  <a:pt x="10" y="35"/>
                  <a:pt x="2" y="29"/>
                  <a:pt x="1" y="2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0" name="iṣlïḋê">
            <a:extLst>
              <a:ext uri="{FF2B5EF4-FFF2-40B4-BE49-F238E27FC236}">
                <a16:creationId xmlns:a16="http://schemas.microsoft.com/office/drawing/2014/main" id="{BBE9B6C0-CE94-4D73-8EDF-8EF401881BA2}"/>
              </a:ext>
            </a:extLst>
          </p:cNvPr>
          <p:cNvSpPr/>
          <p:nvPr/>
        </p:nvSpPr>
        <p:spPr bwMode="auto">
          <a:xfrm>
            <a:off x="2259879" y="3345603"/>
            <a:ext cx="31546" cy="32860"/>
          </a:xfrm>
          <a:custGeom>
            <a:avLst/>
            <a:gdLst>
              <a:gd name="T0" fmla="*/ 1 w 34"/>
              <a:gd name="T1" fmla="*/ 19 h 35"/>
              <a:gd name="T2" fmla="*/ 15 w 34"/>
              <a:gd name="T3" fmla="*/ 1 h 35"/>
              <a:gd name="T4" fmla="*/ 33 w 34"/>
              <a:gd name="T5" fmla="*/ 15 h 35"/>
              <a:gd name="T6" fmla="*/ 19 w 34"/>
              <a:gd name="T7" fmla="*/ 34 h 35"/>
              <a:gd name="T8" fmla="*/ 1 w 34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4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1" name="îslîḓe">
            <a:extLst>
              <a:ext uri="{FF2B5EF4-FFF2-40B4-BE49-F238E27FC236}">
                <a16:creationId xmlns:a16="http://schemas.microsoft.com/office/drawing/2014/main" id="{AE81C5B3-A59C-45D3-AB89-F820D2D419AE}"/>
              </a:ext>
            </a:extLst>
          </p:cNvPr>
          <p:cNvSpPr/>
          <p:nvPr/>
        </p:nvSpPr>
        <p:spPr bwMode="auto">
          <a:xfrm>
            <a:off x="2737009" y="3283170"/>
            <a:ext cx="32860" cy="32860"/>
          </a:xfrm>
          <a:custGeom>
            <a:avLst/>
            <a:gdLst>
              <a:gd name="T0" fmla="*/ 2 w 35"/>
              <a:gd name="T1" fmla="*/ 20 h 35"/>
              <a:gd name="T2" fmla="*/ 16 w 35"/>
              <a:gd name="T3" fmla="*/ 2 h 35"/>
              <a:gd name="T4" fmla="*/ 34 w 35"/>
              <a:gd name="T5" fmla="*/ 16 h 35"/>
              <a:gd name="T6" fmla="*/ 20 w 35"/>
              <a:gd name="T7" fmla="*/ 34 h 35"/>
              <a:gd name="T8" fmla="*/ 2 w 35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2" y="20"/>
                </a:moveTo>
                <a:cubicBezTo>
                  <a:pt x="0" y="11"/>
                  <a:pt x="7" y="3"/>
                  <a:pt x="16" y="2"/>
                </a:cubicBezTo>
                <a:cubicBezTo>
                  <a:pt x="25" y="0"/>
                  <a:pt x="33" y="7"/>
                  <a:pt x="34" y="16"/>
                </a:cubicBezTo>
                <a:cubicBezTo>
                  <a:pt x="35" y="25"/>
                  <a:pt x="29" y="33"/>
                  <a:pt x="20" y="34"/>
                </a:cubicBezTo>
                <a:cubicBezTo>
                  <a:pt x="11" y="35"/>
                  <a:pt x="3" y="29"/>
                  <a:pt x="2" y="20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2" name="ïṣḷíḓe">
            <a:extLst>
              <a:ext uri="{FF2B5EF4-FFF2-40B4-BE49-F238E27FC236}">
                <a16:creationId xmlns:a16="http://schemas.microsoft.com/office/drawing/2014/main" id="{C78845D4-7EAF-4135-B6F5-A93827BE814B}"/>
              </a:ext>
            </a:extLst>
          </p:cNvPr>
          <p:cNvSpPr/>
          <p:nvPr/>
        </p:nvSpPr>
        <p:spPr bwMode="auto">
          <a:xfrm>
            <a:off x="2913140" y="326082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4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1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4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3" name="ïṧlïdê">
            <a:extLst>
              <a:ext uri="{FF2B5EF4-FFF2-40B4-BE49-F238E27FC236}">
                <a16:creationId xmlns:a16="http://schemas.microsoft.com/office/drawing/2014/main" id="{C1CE47C7-7FAB-4F19-B919-96EDF3879E76}"/>
              </a:ext>
            </a:extLst>
          </p:cNvPr>
          <p:cNvSpPr/>
          <p:nvPr/>
        </p:nvSpPr>
        <p:spPr bwMode="auto">
          <a:xfrm>
            <a:off x="2605569" y="3300914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3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3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3F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4" name="î$ḻîḓe">
            <a:extLst>
              <a:ext uri="{FF2B5EF4-FFF2-40B4-BE49-F238E27FC236}">
                <a16:creationId xmlns:a16="http://schemas.microsoft.com/office/drawing/2014/main" id="{5575D809-C18C-4FD5-B35B-6E6F8B6DDD07}"/>
              </a:ext>
            </a:extLst>
          </p:cNvPr>
          <p:cNvSpPr/>
          <p:nvPr/>
        </p:nvSpPr>
        <p:spPr bwMode="auto">
          <a:xfrm>
            <a:off x="2117266" y="3159615"/>
            <a:ext cx="32860" cy="32860"/>
          </a:xfrm>
          <a:custGeom>
            <a:avLst/>
            <a:gdLst>
              <a:gd name="T0" fmla="*/ 1 w 35"/>
              <a:gd name="T1" fmla="*/ 19 h 35"/>
              <a:gd name="T2" fmla="*/ 15 w 35"/>
              <a:gd name="T3" fmla="*/ 1 h 35"/>
              <a:gd name="T4" fmla="*/ 34 w 35"/>
              <a:gd name="T5" fmla="*/ 15 h 35"/>
              <a:gd name="T6" fmla="*/ 19 w 35"/>
              <a:gd name="T7" fmla="*/ 33 h 35"/>
              <a:gd name="T8" fmla="*/ 1 w 35"/>
              <a:gd name="T9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1" y="19"/>
                </a:moveTo>
                <a:cubicBezTo>
                  <a:pt x="0" y="10"/>
                  <a:pt x="6" y="2"/>
                  <a:pt x="15" y="1"/>
                </a:cubicBezTo>
                <a:cubicBezTo>
                  <a:pt x="24" y="0"/>
                  <a:pt x="32" y="6"/>
                  <a:pt x="34" y="15"/>
                </a:cubicBezTo>
                <a:cubicBezTo>
                  <a:pt x="35" y="24"/>
                  <a:pt x="28" y="32"/>
                  <a:pt x="19" y="33"/>
                </a:cubicBezTo>
                <a:cubicBezTo>
                  <a:pt x="10" y="35"/>
                  <a:pt x="2" y="28"/>
                  <a:pt x="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5" name="íşlïḋe">
            <a:extLst>
              <a:ext uri="{FF2B5EF4-FFF2-40B4-BE49-F238E27FC236}">
                <a16:creationId xmlns:a16="http://schemas.microsoft.com/office/drawing/2014/main" id="{592686FD-013B-4641-9B99-CD73C238C71D}"/>
              </a:ext>
            </a:extLst>
          </p:cNvPr>
          <p:cNvSpPr/>
          <p:nvPr/>
        </p:nvSpPr>
        <p:spPr bwMode="auto">
          <a:xfrm>
            <a:off x="2113323" y="3155672"/>
            <a:ext cx="39432" cy="39432"/>
          </a:xfrm>
          <a:custGeom>
            <a:avLst/>
            <a:gdLst>
              <a:gd name="T0" fmla="*/ 5 w 42"/>
              <a:gd name="T1" fmla="*/ 23 h 42"/>
              <a:gd name="T2" fmla="*/ 10 w 42"/>
              <a:gd name="T3" fmla="*/ 23 h 42"/>
              <a:gd name="T4" fmla="*/ 10 w 42"/>
              <a:gd name="T5" fmla="*/ 21 h 42"/>
              <a:gd name="T6" fmla="*/ 20 w 42"/>
              <a:gd name="T7" fmla="*/ 10 h 42"/>
              <a:gd name="T8" fmla="*/ 21 w 42"/>
              <a:gd name="T9" fmla="*/ 9 h 42"/>
              <a:gd name="T10" fmla="*/ 33 w 42"/>
              <a:gd name="T11" fmla="*/ 20 h 42"/>
              <a:gd name="T12" fmla="*/ 33 w 42"/>
              <a:gd name="T13" fmla="*/ 21 h 42"/>
              <a:gd name="T14" fmla="*/ 23 w 42"/>
              <a:gd name="T15" fmla="*/ 33 h 42"/>
              <a:gd name="T16" fmla="*/ 21 w 42"/>
              <a:gd name="T17" fmla="*/ 33 h 42"/>
              <a:gd name="T18" fmla="*/ 10 w 42"/>
              <a:gd name="T19" fmla="*/ 23 h 42"/>
              <a:gd name="T20" fmla="*/ 5 w 42"/>
              <a:gd name="T21" fmla="*/ 23 h 42"/>
              <a:gd name="T22" fmla="*/ 0 w 42"/>
              <a:gd name="T23" fmla="*/ 24 h 42"/>
              <a:gd name="T24" fmla="*/ 21 w 42"/>
              <a:gd name="T25" fmla="*/ 42 h 42"/>
              <a:gd name="T26" fmla="*/ 24 w 42"/>
              <a:gd name="T27" fmla="*/ 42 h 42"/>
              <a:gd name="T28" fmla="*/ 42 w 42"/>
              <a:gd name="T29" fmla="*/ 21 h 42"/>
              <a:gd name="T30" fmla="*/ 42 w 42"/>
              <a:gd name="T31" fmla="*/ 18 h 42"/>
              <a:gd name="T32" fmla="*/ 21 w 42"/>
              <a:gd name="T33" fmla="*/ 0 h 42"/>
              <a:gd name="T34" fmla="*/ 19 w 42"/>
              <a:gd name="T35" fmla="*/ 0 h 42"/>
              <a:gd name="T36" fmla="*/ 0 w 42"/>
              <a:gd name="T37" fmla="*/ 21 h 42"/>
              <a:gd name="T38" fmla="*/ 0 w 42"/>
              <a:gd name="T39" fmla="*/ 24 h 42"/>
              <a:gd name="T40" fmla="*/ 5 w 42"/>
              <a:gd name="T4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" h="42">
                <a:moveTo>
                  <a:pt x="5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15"/>
                  <a:pt x="14" y="10"/>
                  <a:pt x="20" y="10"/>
                </a:cubicBezTo>
                <a:cubicBezTo>
                  <a:pt x="20" y="10"/>
                  <a:pt x="21" y="9"/>
                  <a:pt x="21" y="9"/>
                </a:cubicBezTo>
                <a:cubicBezTo>
                  <a:pt x="27" y="9"/>
                  <a:pt x="32" y="14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3" y="27"/>
                  <a:pt x="29" y="32"/>
                  <a:pt x="23" y="33"/>
                </a:cubicBezTo>
                <a:cubicBezTo>
                  <a:pt x="22" y="33"/>
                  <a:pt x="22" y="33"/>
                  <a:pt x="21" y="33"/>
                </a:cubicBezTo>
                <a:cubicBezTo>
                  <a:pt x="16" y="33"/>
                  <a:pt x="10" y="29"/>
                  <a:pt x="1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34"/>
                  <a:pt x="11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35" y="41"/>
                  <a:pt x="42" y="32"/>
                  <a:pt x="42" y="21"/>
                </a:cubicBezTo>
                <a:cubicBezTo>
                  <a:pt x="42" y="20"/>
                  <a:pt x="42" y="19"/>
                  <a:pt x="42" y="18"/>
                </a:cubicBezTo>
                <a:cubicBezTo>
                  <a:pt x="41" y="8"/>
                  <a:pt x="32" y="0"/>
                  <a:pt x="21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8" y="2"/>
                  <a:pt x="0" y="11"/>
                  <a:pt x="0" y="21"/>
                </a:cubicBezTo>
                <a:cubicBezTo>
                  <a:pt x="0" y="22"/>
                  <a:pt x="0" y="23"/>
                  <a:pt x="0" y="24"/>
                </a:cubicBezTo>
                <a:lnTo>
                  <a:pt x="5" y="23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6" name="íşlïďê">
            <a:extLst>
              <a:ext uri="{FF2B5EF4-FFF2-40B4-BE49-F238E27FC236}">
                <a16:creationId xmlns:a16="http://schemas.microsoft.com/office/drawing/2014/main" id="{7F1C9198-68DB-484A-AD09-B03D1830A04E}"/>
              </a:ext>
            </a:extLst>
          </p:cNvPr>
          <p:cNvSpPr/>
          <p:nvPr/>
        </p:nvSpPr>
        <p:spPr bwMode="auto">
          <a:xfrm>
            <a:off x="2563508" y="2676570"/>
            <a:ext cx="64406" cy="60463"/>
          </a:xfrm>
          <a:custGeom>
            <a:avLst/>
            <a:gdLst>
              <a:gd name="T0" fmla="*/ 0 w 98"/>
              <a:gd name="T1" fmla="*/ 0 h 92"/>
              <a:gd name="T2" fmla="*/ 7 w 98"/>
              <a:gd name="T3" fmla="*/ 92 h 92"/>
              <a:gd name="T4" fmla="*/ 98 w 98"/>
              <a:gd name="T5" fmla="*/ 84 h 92"/>
              <a:gd name="T6" fmla="*/ 71 w 98"/>
              <a:gd name="T7" fmla="*/ 33 h 92"/>
              <a:gd name="T8" fmla="*/ 0 w 98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2">
                <a:moveTo>
                  <a:pt x="0" y="0"/>
                </a:moveTo>
                <a:lnTo>
                  <a:pt x="7" y="92"/>
                </a:lnTo>
                <a:lnTo>
                  <a:pt x="98" y="84"/>
                </a:lnTo>
                <a:lnTo>
                  <a:pt x="71" y="33"/>
                </a:lnTo>
                <a:lnTo>
                  <a:pt x="0" y="0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7" name="ïṩḻïďè">
            <a:extLst>
              <a:ext uri="{FF2B5EF4-FFF2-40B4-BE49-F238E27FC236}">
                <a16:creationId xmlns:a16="http://schemas.microsoft.com/office/drawing/2014/main" id="{5D6AE596-3C70-42F5-AE4E-9C68826ED344}"/>
              </a:ext>
            </a:extLst>
          </p:cNvPr>
          <p:cNvSpPr/>
          <p:nvPr/>
        </p:nvSpPr>
        <p:spPr bwMode="auto">
          <a:xfrm>
            <a:off x="2565479" y="2622022"/>
            <a:ext cx="111067" cy="105153"/>
          </a:xfrm>
          <a:custGeom>
            <a:avLst/>
            <a:gdLst>
              <a:gd name="T0" fmla="*/ 59 w 119"/>
              <a:gd name="T1" fmla="*/ 112 h 112"/>
              <a:gd name="T2" fmla="*/ 4 w 119"/>
              <a:gd name="T3" fmla="*/ 63 h 112"/>
              <a:gd name="T4" fmla="*/ 52 w 119"/>
              <a:gd name="T5" fmla="*/ 0 h 112"/>
              <a:gd name="T6" fmla="*/ 59 w 119"/>
              <a:gd name="T7" fmla="*/ 0 h 112"/>
              <a:gd name="T8" fmla="*/ 115 w 119"/>
              <a:gd name="T9" fmla="*/ 49 h 112"/>
              <a:gd name="T10" fmla="*/ 67 w 119"/>
              <a:gd name="T11" fmla="*/ 111 h 112"/>
              <a:gd name="T12" fmla="*/ 59 w 119"/>
              <a:gd name="T1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112">
                <a:moveTo>
                  <a:pt x="59" y="112"/>
                </a:moveTo>
                <a:cubicBezTo>
                  <a:pt x="31" y="112"/>
                  <a:pt x="7" y="91"/>
                  <a:pt x="4" y="63"/>
                </a:cubicBezTo>
                <a:cubicBezTo>
                  <a:pt x="0" y="32"/>
                  <a:pt x="21" y="4"/>
                  <a:pt x="52" y="0"/>
                </a:cubicBezTo>
                <a:cubicBezTo>
                  <a:pt x="54" y="0"/>
                  <a:pt x="57" y="0"/>
                  <a:pt x="59" y="0"/>
                </a:cubicBezTo>
                <a:cubicBezTo>
                  <a:pt x="87" y="0"/>
                  <a:pt x="111" y="21"/>
                  <a:pt x="115" y="49"/>
                </a:cubicBezTo>
                <a:cubicBezTo>
                  <a:pt x="119" y="79"/>
                  <a:pt x="97" y="107"/>
                  <a:pt x="67" y="111"/>
                </a:cubicBezTo>
                <a:cubicBezTo>
                  <a:pt x="64" y="112"/>
                  <a:pt x="62" y="112"/>
                  <a:pt x="59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8" name="îṩ1iḑê">
            <a:extLst>
              <a:ext uri="{FF2B5EF4-FFF2-40B4-BE49-F238E27FC236}">
                <a16:creationId xmlns:a16="http://schemas.microsoft.com/office/drawing/2014/main" id="{02B8DD9A-488D-44A3-9128-9E1682FFA4A3}"/>
              </a:ext>
            </a:extLst>
          </p:cNvPr>
          <p:cNvSpPr/>
          <p:nvPr/>
        </p:nvSpPr>
        <p:spPr bwMode="auto">
          <a:xfrm>
            <a:off x="2561536" y="2616765"/>
            <a:ext cx="120925" cy="115011"/>
          </a:xfrm>
          <a:custGeom>
            <a:avLst/>
            <a:gdLst>
              <a:gd name="T0" fmla="*/ 63 w 129"/>
              <a:gd name="T1" fmla="*/ 11 h 123"/>
              <a:gd name="T2" fmla="*/ 113 w 129"/>
              <a:gd name="T3" fmla="*/ 55 h 123"/>
              <a:gd name="T4" fmla="*/ 70 w 129"/>
              <a:gd name="T5" fmla="*/ 112 h 123"/>
              <a:gd name="T6" fmla="*/ 63 w 129"/>
              <a:gd name="T7" fmla="*/ 112 h 123"/>
              <a:gd name="T8" fmla="*/ 13 w 129"/>
              <a:gd name="T9" fmla="*/ 68 h 123"/>
              <a:gd name="T10" fmla="*/ 57 w 129"/>
              <a:gd name="T11" fmla="*/ 12 h 123"/>
              <a:gd name="T12" fmla="*/ 63 w 129"/>
              <a:gd name="T13" fmla="*/ 11 h 123"/>
              <a:gd name="T14" fmla="*/ 63 w 129"/>
              <a:gd name="T15" fmla="*/ 0 h 123"/>
              <a:gd name="T16" fmla="*/ 63 w 129"/>
              <a:gd name="T17" fmla="*/ 0 h 123"/>
              <a:gd name="T18" fmla="*/ 55 w 129"/>
              <a:gd name="T19" fmla="*/ 1 h 123"/>
              <a:gd name="T20" fmla="*/ 14 w 129"/>
              <a:gd name="T21" fmla="*/ 24 h 123"/>
              <a:gd name="T22" fmla="*/ 2 w 129"/>
              <a:gd name="T23" fmla="*/ 70 h 123"/>
              <a:gd name="T24" fmla="*/ 63 w 129"/>
              <a:gd name="T25" fmla="*/ 123 h 123"/>
              <a:gd name="T26" fmla="*/ 71 w 129"/>
              <a:gd name="T27" fmla="*/ 123 h 123"/>
              <a:gd name="T28" fmla="*/ 124 w 129"/>
              <a:gd name="T29" fmla="*/ 54 h 123"/>
              <a:gd name="T30" fmla="*/ 63 w 129"/>
              <a:gd name="T3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3">
                <a:moveTo>
                  <a:pt x="63" y="11"/>
                </a:moveTo>
                <a:cubicBezTo>
                  <a:pt x="88" y="11"/>
                  <a:pt x="110" y="30"/>
                  <a:pt x="113" y="55"/>
                </a:cubicBezTo>
                <a:cubicBezTo>
                  <a:pt x="117" y="83"/>
                  <a:pt x="97" y="108"/>
                  <a:pt x="70" y="112"/>
                </a:cubicBezTo>
                <a:cubicBezTo>
                  <a:pt x="68" y="112"/>
                  <a:pt x="65" y="112"/>
                  <a:pt x="63" y="112"/>
                </a:cubicBezTo>
                <a:cubicBezTo>
                  <a:pt x="38" y="112"/>
                  <a:pt x="17" y="94"/>
                  <a:pt x="13" y="68"/>
                </a:cubicBezTo>
                <a:cubicBezTo>
                  <a:pt x="10" y="41"/>
                  <a:pt x="29" y="15"/>
                  <a:pt x="57" y="12"/>
                </a:cubicBezTo>
                <a:cubicBezTo>
                  <a:pt x="59" y="12"/>
                  <a:pt x="61" y="11"/>
                  <a:pt x="63" y="11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1" y="0"/>
                  <a:pt x="58" y="0"/>
                  <a:pt x="55" y="1"/>
                </a:cubicBezTo>
                <a:cubicBezTo>
                  <a:pt x="39" y="3"/>
                  <a:pt x="24" y="11"/>
                  <a:pt x="14" y="24"/>
                </a:cubicBezTo>
                <a:cubicBezTo>
                  <a:pt x="4" y="37"/>
                  <a:pt x="0" y="53"/>
                  <a:pt x="2" y="70"/>
                </a:cubicBezTo>
                <a:cubicBezTo>
                  <a:pt x="6" y="100"/>
                  <a:pt x="32" y="123"/>
                  <a:pt x="63" y="123"/>
                </a:cubicBezTo>
                <a:cubicBezTo>
                  <a:pt x="66" y="123"/>
                  <a:pt x="69" y="123"/>
                  <a:pt x="71" y="123"/>
                </a:cubicBezTo>
                <a:cubicBezTo>
                  <a:pt x="105" y="119"/>
                  <a:pt x="129" y="88"/>
                  <a:pt x="124" y="54"/>
                </a:cubicBezTo>
                <a:cubicBezTo>
                  <a:pt x="120" y="23"/>
                  <a:pt x="94" y="0"/>
                  <a:pt x="63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9" name="î$ļíḍe">
            <a:extLst>
              <a:ext uri="{FF2B5EF4-FFF2-40B4-BE49-F238E27FC236}">
                <a16:creationId xmlns:a16="http://schemas.microsoft.com/office/drawing/2014/main" id="{8ACE399A-21E3-43D4-A1CA-4DF598E15335}"/>
              </a:ext>
            </a:extLst>
          </p:cNvPr>
          <p:cNvSpPr/>
          <p:nvPr/>
        </p:nvSpPr>
        <p:spPr bwMode="auto">
          <a:xfrm>
            <a:off x="2899339" y="2869131"/>
            <a:ext cx="64406" cy="61120"/>
          </a:xfrm>
          <a:custGeom>
            <a:avLst/>
            <a:gdLst>
              <a:gd name="T0" fmla="*/ 0 w 98"/>
              <a:gd name="T1" fmla="*/ 0 h 93"/>
              <a:gd name="T2" fmla="*/ 8 w 98"/>
              <a:gd name="T3" fmla="*/ 93 h 93"/>
              <a:gd name="T4" fmla="*/ 98 w 98"/>
              <a:gd name="T5" fmla="*/ 84 h 93"/>
              <a:gd name="T6" fmla="*/ 71 w 98"/>
              <a:gd name="T7" fmla="*/ 34 h 93"/>
              <a:gd name="T8" fmla="*/ 0 w 98"/>
              <a:gd name="T9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93">
                <a:moveTo>
                  <a:pt x="0" y="0"/>
                </a:moveTo>
                <a:lnTo>
                  <a:pt x="8" y="93"/>
                </a:lnTo>
                <a:lnTo>
                  <a:pt x="98" y="84"/>
                </a:lnTo>
                <a:lnTo>
                  <a:pt x="71" y="34"/>
                </a:lnTo>
                <a:lnTo>
                  <a:pt x="0" y="0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0" name="ïşlidê">
            <a:extLst>
              <a:ext uri="{FF2B5EF4-FFF2-40B4-BE49-F238E27FC236}">
                <a16:creationId xmlns:a16="http://schemas.microsoft.com/office/drawing/2014/main" id="{CCF05B17-6477-45AA-BEA9-E2EF6D6C7CEF}"/>
              </a:ext>
            </a:extLst>
          </p:cNvPr>
          <p:cNvSpPr/>
          <p:nvPr/>
        </p:nvSpPr>
        <p:spPr bwMode="auto">
          <a:xfrm>
            <a:off x="2902625" y="2815240"/>
            <a:ext cx="107782" cy="104495"/>
          </a:xfrm>
          <a:custGeom>
            <a:avLst/>
            <a:gdLst>
              <a:gd name="T0" fmla="*/ 58 w 115"/>
              <a:gd name="T1" fmla="*/ 112 h 112"/>
              <a:gd name="T2" fmla="*/ 2 w 115"/>
              <a:gd name="T3" fmla="*/ 63 h 112"/>
              <a:gd name="T4" fmla="*/ 13 w 115"/>
              <a:gd name="T5" fmla="*/ 22 h 112"/>
              <a:gd name="T6" fmla="*/ 50 w 115"/>
              <a:gd name="T7" fmla="*/ 0 h 112"/>
              <a:gd name="T8" fmla="*/ 58 w 115"/>
              <a:gd name="T9" fmla="*/ 0 h 112"/>
              <a:gd name="T10" fmla="*/ 113 w 115"/>
              <a:gd name="T11" fmla="*/ 49 h 112"/>
              <a:gd name="T12" fmla="*/ 102 w 115"/>
              <a:gd name="T13" fmla="*/ 90 h 112"/>
              <a:gd name="T14" fmla="*/ 65 w 115"/>
              <a:gd name="T15" fmla="*/ 112 h 112"/>
              <a:gd name="T16" fmla="*/ 58 w 115"/>
              <a:gd name="T1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2">
                <a:moveTo>
                  <a:pt x="58" y="112"/>
                </a:moveTo>
                <a:cubicBezTo>
                  <a:pt x="30" y="112"/>
                  <a:pt x="6" y="91"/>
                  <a:pt x="2" y="63"/>
                </a:cubicBezTo>
                <a:cubicBezTo>
                  <a:pt x="0" y="48"/>
                  <a:pt x="4" y="34"/>
                  <a:pt x="13" y="22"/>
                </a:cubicBezTo>
                <a:cubicBezTo>
                  <a:pt x="22" y="10"/>
                  <a:pt x="36" y="2"/>
                  <a:pt x="50" y="0"/>
                </a:cubicBezTo>
                <a:cubicBezTo>
                  <a:pt x="53" y="0"/>
                  <a:pt x="55" y="0"/>
                  <a:pt x="58" y="0"/>
                </a:cubicBezTo>
                <a:cubicBezTo>
                  <a:pt x="86" y="0"/>
                  <a:pt x="110" y="21"/>
                  <a:pt x="113" y="49"/>
                </a:cubicBezTo>
                <a:cubicBezTo>
                  <a:pt x="115" y="64"/>
                  <a:pt x="111" y="78"/>
                  <a:pt x="102" y="90"/>
                </a:cubicBezTo>
                <a:cubicBezTo>
                  <a:pt x="93" y="102"/>
                  <a:pt x="80" y="110"/>
                  <a:pt x="65" y="112"/>
                </a:cubicBezTo>
                <a:cubicBezTo>
                  <a:pt x="63" y="112"/>
                  <a:pt x="60" y="112"/>
                  <a:pt x="5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1" name="ïşľîdê">
            <a:extLst>
              <a:ext uri="{FF2B5EF4-FFF2-40B4-BE49-F238E27FC236}">
                <a16:creationId xmlns:a16="http://schemas.microsoft.com/office/drawing/2014/main" id="{16F5AAEC-58AE-494E-8A23-01EEE1A39E64}"/>
              </a:ext>
            </a:extLst>
          </p:cNvPr>
          <p:cNvSpPr/>
          <p:nvPr/>
        </p:nvSpPr>
        <p:spPr bwMode="auto">
          <a:xfrm>
            <a:off x="2895396" y="2809325"/>
            <a:ext cx="120925" cy="116325"/>
          </a:xfrm>
          <a:custGeom>
            <a:avLst/>
            <a:gdLst>
              <a:gd name="T0" fmla="*/ 66 w 129"/>
              <a:gd name="T1" fmla="*/ 12 h 124"/>
              <a:gd name="T2" fmla="*/ 116 w 129"/>
              <a:gd name="T3" fmla="*/ 55 h 124"/>
              <a:gd name="T4" fmla="*/ 72 w 129"/>
              <a:gd name="T5" fmla="*/ 112 h 124"/>
              <a:gd name="T6" fmla="*/ 66 w 129"/>
              <a:gd name="T7" fmla="*/ 112 h 124"/>
              <a:gd name="T8" fmla="*/ 16 w 129"/>
              <a:gd name="T9" fmla="*/ 69 h 124"/>
              <a:gd name="T10" fmla="*/ 59 w 129"/>
              <a:gd name="T11" fmla="*/ 12 h 124"/>
              <a:gd name="T12" fmla="*/ 66 w 129"/>
              <a:gd name="T13" fmla="*/ 12 h 124"/>
              <a:gd name="T14" fmla="*/ 66 w 129"/>
              <a:gd name="T15" fmla="*/ 0 h 124"/>
              <a:gd name="T16" fmla="*/ 66 w 129"/>
              <a:gd name="T17" fmla="*/ 0 h 124"/>
              <a:gd name="T18" fmla="*/ 58 w 129"/>
              <a:gd name="T19" fmla="*/ 1 h 124"/>
              <a:gd name="T20" fmla="*/ 5 w 129"/>
              <a:gd name="T21" fmla="*/ 70 h 124"/>
              <a:gd name="T22" fmla="*/ 66 w 129"/>
              <a:gd name="T23" fmla="*/ 124 h 124"/>
              <a:gd name="T24" fmla="*/ 74 w 129"/>
              <a:gd name="T25" fmla="*/ 123 h 124"/>
              <a:gd name="T26" fmla="*/ 115 w 129"/>
              <a:gd name="T27" fmla="*/ 100 h 124"/>
              <a:gd name="T28" fmla="*/ 127 w 129"/>
              <a:gd name="T29" fmla="*/ 54 h 124"/>
              <a:gd name="T30" fmla="*/ 66 w 129"/>
              <a:gd name="T3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124">
                <a:moveTo>
                  <a:pt x="66" y="12"/>
                </a:moveTo>
                <a:cubicBezTo>
                  <a:pt x="91" y="12"/>
                  <a:pt x="112" y="30"/>
                  <a:pt x="116" y="55"/>
                </a:cubicBezTo>
                <a:cubicBezTo>
                  <a:pt x="119" y="83"/>
                  <a:pt x="100" y="108"/>
                  <a:pt x="72" y="112"/>
                </a:cubicBezTo>
                <a:cubicBezTo>
                  <a:pt x="70" y="112"/>
                  <a:pt x="68" y="112"/>
                  <a:pt x="66" y="112"/>
                </a:cubicBezTo>
                <a:cubicBezTo>
                  <a:pt x="41" y="112"/>
                  <a:pt x="19" y="94"/>
                  <a:pt x="16" y="69"/>
                </a:cubicBezTo>
                <a:cubicBezTo>
                  <a:pt x="12" y="41"/>
                  <a:pt x="32" y="16"/>
                  <a:pt x="59" y="12"/>
                </a:cubicBezTo>
                <a:cubicBezTo>
                  <a:pt x="61" y="12"/>
                  <a:pt x="64" y="12"/>
                  <a:pt x="66" y="12"/>
                </a:cubicBezTo>
                <a:moveTo>
                  <a:pt x="66" y="0"/>
                </a:move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0" y="1"/>
                  <a:pt x="58" y="1"/>
                </a:cubicBezTo>
                <a:cubicBezTo>
                  <a:pt x="24" y="5"/>
                  <a:pt x="0" y="36"/>
                  <a:pt x="5" y="70"/>
                </a:cubicBezTo>
                <a:cubicBezTo>
                  <a:pt x="9" y="101"/>
                  <a:pt x="35" y="124"/>
                  <a:pt x="66" y="124"/>
                </a:cubicBezTo>
                <a:cubicBezTo>
                  <a:pt x="68" y="124"/>
                  <a:pt x="71" y="123"/>
                  <a:pt x="74" y="123"/>
                </a:cubicBezTo>
                <a:cubicBezTo>
                  <a:pt x="90" y="121"/>
                  <a:pt x="105" y="113"/>
                  <a:pt x="115" y="100"/>
                </a:cubicBezTo>
                <a:cubicBezTo>
                  <a:pt x="125" y="87"/>
                  <a:pt x="129" y="70"/>
                  <a:pt x="127" y="54"/>
                </a:cubicBezTo>
                <a:cubicBezTo>
                  <a:pt x="123" y="23"/>
                  <a:pt x="97" y="0"/>
                  <a:pt x="66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2" name="ïSḻíďé">
            <a:extLst>
              <a:ext uri="{FF2B5EF4-FFF2-40B4-BE49-F238E27FC236}">
                <a16:creationId xmlns:a16="http://schemas.microsoft.com/office/drawing/2014/main" id="{E131FD0D-541E-43C8-AB40-7CA73FBE249D}"/>
              </a:ext>
            </a:extLst>
          </p:cNvPr>
          <p:cNvSpPr/>
          <p:nvPr/>
        </p:nvSpPr>
        <p:spPr bwMode="auto">
          <a:xfrm>
            <a:off x="2597025" y="2656196"/>
            <a:ext cx="25631" cy="34175"/>
          </a:xfrm>
          <a:custGeom>
            <a:avLst/>
            <a:gdLst>
              <a:gd name="T0" fmla="*/ 5 w 27"/>
              <a:gd name="T1" fmla="*/ 18 h 37"/>
              <a:gd name="T2" fmla="*/ 1 w 27"/>
              <a:gd name="T3" fmla="*/ 11 h 37"/>
              <a:gd name="T4" fmla="*/ 1 w 27"/>
              <a:gd name="T5" fmla="*/ 7 h 37"/>
              <a:gd name="T6" fmla="*/ 3 w 27"/>
              <a:gd name="T7" fmla="*/ 4 h 37"/>
              <a:gd name="T8" fmla="*/ 6 w 27"/>
              <a:gd name="T9" fmla="*/ 1 h 37"/>
              <a:gd name="T10" fmla="*/ 11 w 27"/>
              <a:gd name="T11" fmla="*/ 0 h 37"/>
              <a:gd name="T12" fmla="*/ 15 w 27"/>
              <a:gd name="T13" fmla="*/ 0 h 37"/>
              <a:gd name="T14" fmla="*/ 19 w 27"/>
              <a:gd name="T15" fmla="*/ 2 h 37"/>
              <a:gd name="T16" fmla="*/ 22 w 27"/>
              <a:gd name="T17" fmla="*/ 4 h 37"/>
              <a:gd name="T18" fmla="*/ 23 w 27"/>
              <a:gd name="T19" fmla="*/ 8 h 37"/>
              <a:gd name="T20" fmla="*/ 21 w 27"/>
              <a:gd name="T21" fmla="*/ 16 h 37"/>
              <a:gd name="T22" fmla="*/ 27 w 27"/>
              <a:gd name="T23" fmla="*/ 24 h 37"/>
              <a:gd name="T24" fmla="*/ 26 w 27"/>
              <a:gd name="T25" fmla="*/ 28 h 37"/>
              <a:gd name="T26" fmla="*/ 24 w 27"/>
              <a:gd name="T27" fmla="*/ 32 h 37"/>
              <a:gd name="T28" fmla="*/ 21 w 27"/>
              <a:gd name="T29" fmla="*/ 35 h 37"/>
              <a:gd name="T30" fmla="*/ 15 w 27"/>
              <a:gd name="T31" fmla="*/ 37 h 37"/>
              <a:gd name="T32" fmla="*/ 10 w 27"/>
              <a:gd name="T33" fmla="*/ 37 h 37"/>
              <a:gd name="T34" fmla="*/ 6 w 27"/>
              <a:gd name="T35" fmla="*/ 35 h 37"/>
              <a:gd name="T36" fmla="*/ 3 w 27"/>
              <a:gd name="T37" fmla="*/ 32 h 37"/>
              <a:gd name="T38" fmla="*/ 1 w 27"/>
              <a:gd name="T39" fmla="*/ 27 h 37"/>
              <a:gd name="T40" fmla="*/ 2 w 27"/>
              <a:gd name="T41" fmla="*/ 22 h 37"/>
              <a:gd name="T42" fmla="*/ 5 w 27"/>
              <a:gd name="T43" fmla="*/ 18 h 37"/>
              <a:gd name="T44" fmla="*/ 8 w 27"/>
              <a:gd name="T45" fmla="*/ 11 h 37"/>
              <a:gd name="T46" fmla="*/ 9 w 27"/>
              <a:gd name="T47" fmla="*/ 12 h 37"/>
              <a:gd name="T48" fmla="*/ 10 w 27"/>
              <a:gd name="T49" fmla="*/ 13 h 37"/>
              <a:gd name="T50" fmla="*/ 11 w 27"/>
              <a:gd name="T51" fmla="*/ 14 h 37"/>
              <a:gd name="T52" fmla="*/ 12 w 27"/>
              <a:gd name="T53" fmla="*/ 14 h 37"/>
              <a:gd name="T54" fmla="*/ 15 w 27"/>
              <a:gd name="T55" fmla="*/ 13 h 37"/>
              <a:gd name="T56" fmla="*/ 16 w 27"/>
              <a:gd name="T57" fmla="*/ 10 h 37"/>
              <a:gd name="T58" fmla="*/ 14 w 27"/>
              <a:gd name="T59" fmla="*/ 7 h 37"/>
              <a:gd name="T60" fmla="*/ 11 w 27"/>
              <a:gd name="T61" fmla="*/ 7 h 37"/>
              <a:gd name="T62" fmla="*/ 9 w 27"/>
              <a:gd name="T63" fmla="*/ 8 h 37"/>
              <a:gd name="T64" fmla="*/ 8 w 27"/>
              <a:gd name="T65" fmla="*/ 11 h 37"/>
              <a:gd name="T66" fmla="*/ 9 w 27"/>
              <a:gd name="T67" fmla="*/ 25 h 37"/>
              <a:gd name="T68" fmla="*/ 10 w 27"/>
              <a:gd name="T69" fmla="*/ 27 h 37"/>
              <a:gd name="T70" fmla="*/ 11 w 27"/>
              <a:gd name="T71" fmla="*/ 29 h 37"/>
              <a:gd name="T72" fmla="*/ 13 w 27"/>
              <a:gd name="T73" fmla="*/ 30 h 37"/>
              <a:gd name="T74" fmla="*/ 14 w 27"/>
              <a:gd name="T75" fmla="*/ 30 h 37"/>
              <a:gd name="T76" fmla="*/ 16 w 27"/>
              <a:gd name="T77" fmla="*/ 29 h 37"/>
              <a:gd name="T78" fmla="*/ 18 w 27"/>
              <a:gd name="T79" fmla="*/ 28 h 37"/>
              <a:gd name="T80" fmla="*/ 18 w 27"/>
              <a:gd name="T81" fmla="*/ 26 h 37"/>
              <a:gd name="T82" fmla="*/ 19 w 27"/>
              <a:gd name="T83" fmla="*/ 24 h 37"/>
              <a:gd name="T84" fmla="*/ 17 w 27"/>
              <a:gd name="T85" fmla="*/ 21 h 37"/>
              <a:gd name="T86" fmla="*/ 13 w 27"/>
              <a:gd name="T87" fmla="*/ 20 h 37"/>
              <a:gd name="T88" fmla="*/ 11 w 27"/>
              <a:gd name="T89" fmla="*/ 20 h 37"/>
              <a:gd name="T90" fmla="*/ 10 w 27"/>
              <a:gd name="T91" fmla="*/ 22 h 37"/>
              <a:gd name="T92" fmla="*/ 9 w 27"/>
              <a:gd name="T93" fmla="*/ 23 h 37"/>
              <a:gd name="T94" fmla="*/ 9 w 27"/>
              <a:gd name="T95" fmla="*/ 2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" h="37">
                <a:moveTo>
                  <a:pt x="5" y="18"/>
                </a:moveTo>
                <a:cubicBezTo>
                  <a:pt x="2" y="16"/>
                  <a:pt x="1" y="14"/>
                  <a:pt x="1" y="11"/>
                </a:cubicBezTo>
                <a:cubicBezTo>
                  <a:pt x="0" y="10"/>
                  <a:pt x="1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7" y="0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0"/>
                  <a:pt x="18" y="1"/>
                  <a:pt x="19" y="2"/>
                </a:cubicBezTo>
                <a:cubicBezTo>
                  <a:pt x="20" y="2"/>
                  <a:pt x="21" y="3"/>
                  <a:pt x="22" y="4"/>
                </a:cubicBezTo>
                <a:cubicBezTo>
                  <a:pt x="23" y="6"/>
                  <a:pt x="23" y="7"/>
                  <a:pt x="23" y="8"/>
                </a:cubicBezTo>
                <a:cubicBezTo>
                  <a:pt x="23" y="11"/>
                  <a:pt x="23" y="13"/>
                  <a:pt x="21" y="16"/>
                </a:cubicBezTo>
                <a:cubicBezTo>
                  <a:pt x="24" y="17"/>
                  <a:pt x="26" y="20"/>
                  <a:pt x="27" y="24"/>
                </a:cubicBezTo>
                <a:cubicBezTo>
                  <a:pt x="27" y="25"/>
                  <a:pt x="27" y="27"/>
                  <a:pt x="26" y="28"/>
                </a:cubicBezTo>
                <a:cubicBezTo>
                  <a:pt x="26" y="30"/>
                  <a:pt x="25" y="31"/>
                  <a:pt x="24" y="32"/>
                </a:cubicBezTo>
                <a:cubicBezTo>
                  <a:pt x="23" y="34"/>
                  <a:pt x="22" y="35"/>
                  <a:pt x="21" y="35"/>
                </a:cubicBezTo>
                <a:cubicBezTo>
                  <a:pt x="19" y="36"/>
                  <a:pt x="17" y="37"/>
                  <a:pt x="15" y="37"/>
                </a:cubicBezTo>
                <a:cubicBezTo>
                  <a:pt x="14" y="37"/>
                  <a:pt x="12" y="37"/>
                  <a:pt x="10" y="37"/>
                </a:cubicBezTo>
                <a:cubicBezTo>
                  <a:pt x="8" y="36"/>
                  <a:pt x="7" y="36"/>
                  <a:pt x="6" y="35"/>
                </a:cubicBezTo>
                <a:cubicBezTo>
                  <a:pt x="4" y="34"/>
                  <a:pt x="3" y="33"/>
                  <a:pt x="3" y="32"/>
                </a:cubicBezTo>
                <a:cubicBezTo>
                  <a:pt x="2" y="30"/>
                  <a:pt x="1" y="29"/>
                  <a:pt x="1" y="27"/>
                </a:cubicBezTo>
                <a:cubicBezTo>
                  <a:pt x="1" y="25"/>
                  <a:pt x="1" y="24"/>
                  <a:pt x="2" y="22"/>
                </a:cubicBezTo>
                <a:cubicBezTo>
                  <a:pt x="2" y="20"/>
                  <a:pt x="3" y="19"/>
                  <a:pt x="5" y="18"/>
                </a:cubicBezTo>
                <a:close/>
                <a:moveTo>
                  <a:pt x="8" y="11"/>
                </a:moveTo>
                <a:cubicBezTo>
                  <a:pt x="8" y="11"/>
                  <a:pt x="9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4"/>
                  <a:pt x="14" y="14"/>
                  <a:pt x="15" y="13"/>
                </a:cubicBezTo>
                <a:cubicBezTo>
                  <a:pt x="16" y="12"/>
                  <a:pt x="16" y="11"/>
                  <a:pt x="16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10" y="7"/>
                  <a:pt x="9" y="8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5"/>
                </a:moveTo>
                <a:cubicBezTo>
                  <a:pt x="9" y="26"/>
                  <a:pt x="9" y="27"/>
                  <a:pt x="10" y="27"/>
                </a:cubicBezTo>
                <a:cubicBezTo>
                  <a:pt x="10" y="28"/>
                  <a:pt x="10" y="28"/>
                  <a:pt x="11" y="29"/>
                </a:cubicBezTo>
                <a:cubicBezTo>
                  <a:pt x="11" y="29"/>
                  <a:pt x="12" y="29"/>
                  <a:pt x="13" y="30"/>
                </a:cubicBezTo>
                <a:cubicBezTo>
                  <a:pt x="13" y="30"/>
                  <a:pt x="14" y="30"/>
                  <a:pt x="14" y="30"/>
                </a:cubicBezTo>
                <a:cubicBezTo>
                  <a:pt x="15" y="30"/>
                  <a:pt x="16" y="30"/>
                  <a:pt x="16" y="29"/>
                </a:cubicBezTo>
                <a:cubicBezTo>
                  <a:pt x="17" y="29"/>
                  <a:pt x="17" y="28"/>
                  <a:pt x="18" y="28"/>
                </a:cubicBezTo>
                <a:cubicBezTo>
                  <a:pt x="18" y="27"/>
                  <a:pt x="18" y="27"/>
                  <a:pt x="18" y="26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3"/>
                  <a:pt x="18" y="22"/>
                  <a:pt x="17" y="21"/>
                </a:cubicBezTo>
                <a:cubicBezTo>
                  <a:pt x="16" y="20"/>
                  <a:pt x="14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2"/>
                  <a:pt x="9" y="23"/>
                  <a:pt x="9" y="23"/>
                </a:cubicBezTo>
                <a:cubicBezTo>
                  <a:pt x="9" y="24"/>
                  <a:pt x="9" y="25"/>
                  <a:pt x="9" y="25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3" name="iṣľîdè">
            <a:extLst>
              <a:ext uri="{FF2B5EF4-FFF2-40B4-BE49-F238E27FC236}">
                <a16:creationId xmlns:a16="http://schemas.microsoft.com/office/drawing/2014/main" id="{421ADDBC-4EF2-4365-9559-6E5A79EECAA5}"/>
              </a:ext>
            </a:extLst>
          </p:cNvPr>
          <p:cNvSpPr/>
          <p:nvPr/>
        </p:nvSpPr>
        <p:spPr bwMode="auto">
          <a:xfrm>
            <a:off x="2624627" y="2652254"/>
            <a:ext cx="24974" cy="35489"/>
          </a:xfrm>
          <a:custGeom>
            <a:avLst/>
            <a:gdLst>
              <a:gd name="T0" fmla="*/ 8 w 27"/>
              <a:gd name="T1" fmla="*/ 37 h 38"/>
              <a:gd name="T2" fmla="*/ 2 w 27"/>
              <a:gd name="T3" fmla="*/ 34 h 38"/>
              <a:gd name="T4" fmla="*/ 4 w 27"/>
              <a:gd name="T5" fmla="*/ 30 h 38"/>
              <a:gd name="T6" fmla="*/ 8 w 27"/>
              <a:gd name="T7" fmla="*/ 25 h 38"/>
              <a:gd name="T8" fmla="*/ 13 w 27"/>
              <a:gd name="T9" fmla="*/ 16 h 38"/>
              <a:gd name="T10" fmla="*/ 15 w 27"/>
              <a:gd name="T11" fmla="*/ 10 h 38"/>
              <a:gd name="T12" fmla="*/ 14 w 27"/>
              <a:gd name="T13" fmla="*/ 8 h 38"/>
              <a:gd name="T14" fmla="*/ 11 w 27"/>
              <a:gd name="T15" fmla="*/ 7 h 38"/>
              <a:gd name="T16" fmla="*/ 9 w 27"/>
              <a:gd name="T17" fmla="*/ 9 h 38"/>
              <a:gd name="T18" fmla="*/ 8 w 27"/>
              <a:gd name="T19" fmla="*/ 12 h 38"/>
              <a:gd name="T20" fmla="*/ 7 w 27"/>
              <a:gd name="T21" fmla="*/ 15 h 38"/>
              <a:gd name="T22" fmla="*/ 5 w 27"/>
              <a:gd name="T23" fmla="*/ 16 h 38"/>
              <a:gd name="T24" fmla="*/ 2 w 27"/>
              <a:gd name="T25" fmla="*/ 15 h 38"/>
              <a:gd name="T26" fmla="*/ 0 w 27"/>
              <a:gd name="T27" fmla="*/ 13 h 38"/>
              <a:gd name="T28" fmla="*/ 0 w 27"/>
              <a:gd name="T29" fmla="*/ 9 h 38"/>
              <a:gd name="T30" fmla="*/ 2 w 27"/>
              <a:gd name="T31" fmla="*/ 6 h 38"/>
              <a:gd name="T32" fmla="*/ 6 w 27"/>
              <a:gd name="T33" fmla="*/ 2 h 38"/>
              <a:gd name="T34" fmla="*/ 11 w 27"/>
              <a:gd name="T35" fmla="*/ 0 h 38"/>
              <a:gd name="T36" fmla="*/ 15 w 27"/>
              <a:gd name="T37" fmla="*/ 0 h 38"/>
              <a:gd name="T38" fmla="*/ 19 w 27"/>
              <a:gd name="T39" fmla="*/ 2 h 38"/>
              <a:gd name="T40" fmla="*/ 22 w 27"/>
              <a:gd name="T41" fmla="*/ 5 h 38"/>
              <a:gd name="T42" fmla="*/ 23 w 27"/>
              <a:gd name="T43" fmla="*/ 9 h 38"/>
              <a:gd name="T44" fmla="*/ 23 w 27"/>
              <a:gd name="T45" fmla="*/ 13 h 38"/>
              <a:gd name="T46" fmla="*/ 21 w 27"/>
              <a:gd name="T47" fmla="*/ 18 h 38"/>
              <a:gd name="T48" fmla="*/ 18 w 27"/>
              <a:gd name="T49" fmla="*/ 23 h 38"/>
              <a:gd name="T50" fmla="*/ 14 w 27"/>
              <a:gd name="T51" fmla="*/ 29 h 38"/>
              <a:gd name="T52" fmla="*/ 21 w 27"/>
              <a:gd name="T53" fmla="*/ 28 h 38"/>
              <a:gd name="T54" fmla="*/ 27 w 27"/>
              <a:gd name="T55" fmla="*/ 31 h 38"/>
              <a:gd name="T56" fmla="*/ 22 w 27"/>
              <a:gd name="T57" fmla="*/ 35 h 38"/>
              <a:gd name="T58" fmla="*/ 8 w 27"/>
              <a:gd name="T5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" h="38">
                <a:moveTo>
                  <a:pt x="8" y="37"/>
                </a:moveTo>
                <a:cubicBezTo>
                  <a:pt x="5" y="38"/>
                  <a:pt x="3" y="37"/>
                  <a:pt x="2" y="34"/>
                </a:cubicBezTo>
                <a:cubicBezTo>
                  <a:pt x="2" y="33"/>
                  <a:pt x="3" y="32"/>
                  <a:pt x="4" y="30"/>
                </a:cubicBezTo>
                <a:cubicBezTo>
                  <a:pt x="5" y="29"/>
                  <a:pt x="6" y="27"/>
                  <a:pt x="8" y="25"/>
                </a:cubicBezTo>
                <a:cubicBezTo>
                  <a:pt x="10" y="21"/>
                  <a:pt x="12" y="18"/>
                  <a:pt x="13" y="16"/>
                </a:cubicBezTo>
                <a:cubicBezTo>
                  <a:pt x="15" y="14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8"/>
                  <a:pt x="12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9" y="9"/>
                  <a:pt x="8" y="10"/>
                  <a:pt x="8" y="12"/>
                </a:cubicBezTo>
                <a:cubicBezTo>
                  <a:pt x="8" y="13"/>
                  <a:pt x="7" y="14"/>
                  <a:pt x="7" y="15"/>
                </a:cubicBezTo>
                <a:cubicBezTo>
                  <a:pt x="7" y="16"/>
                  <a:pt x="6" y="16"/>
                  <a:pt x="5" y="16"/>
                </a:cubicBezTo>
                <a:cubicBezTo>
                  <a:pt x="4" y="16"/>
                  <a:pt x="3" y="16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1" y="8"/>
                  <a:pt x="1" y="7"/>
                  <a:pt x="2" y="6"/>
                </a:cubicBezTo>
                <a:cubicBezTo>
                  <a:pt x="3" y="4"/>
                  <a:pt x="4" y="3"/>
                  <a:pt x="6" y="2"/>
                </a:cubicBezTo>
                <a:cubicBezTo>
                  <a:pt x="7" y="1"/>
                  <a:pt x="9" y="0"/>
                  <a:pt x="11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1"/>
                  <a:pt x="18" y="1"/>
                  <a:pt x="19" y="2"/>
                </a:cubicBezTo>
                <a:cubicBezTo>
                  <a:pt x="20" y="3"/>
                  <a:pt x="21" y="4"/>
                  <a:pt x="22" y="5"/>
                </a:cubicBezTo>
                <a:cubicBezTo>
                  <a:pt x="23" y="6"/>
                  <a:pt x="23" y="7"/>
                  <a:pt x="23" y="9"/>
                </a:cubicBezTo>
                <a:cubicBezTo>
                  <a:pt x="24" y="10"/>
                  <a:pt x="23" y="12"/>
                  <a:pt x="23" y="13"/>
                </a:cubicBezTo>
                <a:cubicBezTo>
                  <a:pt x="23" y="15"/>
                  <a:pt x="22" y="16"/>
                  <a:pt x="21" y="18"/>
                </a:cubicBezTo>
                <a:cubicBezTo>
                  <a:pt x="20" y="19"/>
                  <a:pt x="19" y="21"/>
                  <a:pt x="18" y="23"/>
                </a:cubicBezTo>
                <a:cubicBezTo>
                  <a:pt x="17" y="25"/>
                  <a:pt x="15" y="27"/>
                  <a:pt x="14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25" y="27"/>
                  <a:pt x="27" y="28"/>
                  <a:pt x="27" y="31"/>
                </a:cubicBezTo>
                <a:cubicBezTo>
                  <a:pt x="27" y="33"/>
                  <a:pt x="26" y="35"/>
                  <a:pt x="22" y="35"/>
                </a:cubicBezTo>
                <a:lnTo>
                  <a:pt x="8" y="37"/>
                </a:ln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4" name="islíḋê">
            <a:extLst>
              <a:ext uri="{FF2B5EF4-FFF2-40B4-BE49-F238E27FC236}">
                <a16:creationId xmlns:a16="http://schemas.microsoft.com/office/drawing/2014/main" id="{D8CD194B-54AF-479E-B3B7-491B265761E1}"/>
              </a:ext>
            </a:extLst>
          </p:cNvPr>
          <p:cNvSpPr/>
          <p:nvPr/>
        </p:nvSpPr>
        <p:spPr bwMode="auto">
          <a:xfrm>
            <a:off x="2928913" y="2849415"/>
            <a:ext cx="28917" cy="34832"/>
          </a:xfrm>
          <a:custGeom>
            <a:avLst/>
            <a:gdLst>
              <a:gd name="T0" fmla="*/ 18 w 31"/>
              <a:gd name="T1" fmla="*/ 29 h 37"/>
              <a:gd name="T2" fmla="*/ 6 w 31"/>
              <a:gd name="T3" fmla="*/ 30 h 37"/>
              <a:gd name="T4" fmla="*/ 2 w 31"/>
              <a:gd name="T5" fmla="*/ 30 h 37"/>
              <a:gd name="T6" fmla="*/ 0 w 31"/>
              <a:gd name="T7" fmla="*/ 28 h 37"/>
              <a:gd name="T8" fmla="*/ 1 w 31"/>
              <a:gd name="T9" fmla="*/ 25 h 37"/>
              <a:gd name="T10" fmla="*/ 2 w 31"/>
              <a:gd name="T11" fmla="*/ 23 h 37"/>
              <a:gd name="T12" fmla="*/ 10 w 31"/>
              <a:gd name="T13" fmla="*/ 5 h 37"/>
              <a:gd name="T14" fmla="*/ 12 w 31"/>
              <a:gd name="T15" fmla="*/ 2 h 37"/>
              <a:gd name="T16" fmla="*/ 15 w 31"/>
              <a:gd name="T17" fmla="*/ 1 h 37"/>
              <a:gd name="T18" fmla="*/ 20 w 31"/>
              <a:gd name="T19" fmla="*/ 2 h 37"/>
              <a:gd name="T20" fmla="*/ 23 w 31"/>
              <a:gd name="T21" fmla="*/ 8 h 37"/>
              <a:gd name="T22" fmla="*/ 24 w 31"/>
              <a:gd name="T23" fmla="*/ 21 h 37"/>
              <a:gd name="T24" fmla="*/ 25 w 31"/>
              <a:gd name="T25" fmla="*/ 21 h 37"/>
              <a:gd name="T26" fmla="*/ 25 w 31"/>
              <a:gd name="T27" fmla="*/ 21 h 37"/>
              <a:gd name="T28" fmla="*/ 29 w 31"/>
              <a:gd name="T29" fmla="*/ 21 h 37"/>
              <a:gd name="T30" fmla="*/ 30 w 31"/>
              <a:gd name="T31" fmla="*/ 23 h 37"/>
              <a:gd name="T32" fmla="*/ 26 w 31"/>
              <a:gd name="T33" fmla="*/ 28 h 37"/>
              <a:gd name="T34" fmla="*/ 25 w 31"/>
              <a:gd name="T35" fmla="*/ 28 h 37"/>
              <a:gd name="T36" fmla="*/ 26 w 31"/>
              <a:gd name="T37" fmla="*/ 32 h 37"/>
              <a:gd name="T38" fmla="*/ 25 w 31"/>
              <a:gd name="T39" fmla="*/ 35 h 37"/>
              <a:gd name="T40" fmla="*/ 22 w 31"/>
              <a:gd name="T41" fmla="*/ 36 h 37"/>
              <a:gd name="T42" fmla="*/ 18 w 31"/>
              <a:gd name="T43" fmla="*/ 32 h 37"/>
              <a:gd name="T44" fmla="*/ 18 w 31"/>
              <a:gd name="T45" fmla="*/ 29 h 37"/>
              <a:gd name="T46" fmla="*/ 17 w 31"/>
              <a:gd name="T47" fmla="*/ 22 h 37"/>
              <a:gd name="T48" fmla="*/ 15 w 31"/>
              <a:gd name="T49" fmla="*/ 8 h 37"/>
              <a:gd name="T50" fmla="*/ 9 w 31"/>
              <a:gd name="T51" fmla="*/ 23 h 37"/>
              <a:gd name="T52" fmla="*/ 17 w 31"/>
              <a:gd name="T53" fmla="*/ 2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" h="37">
                <a:moveTo>
                  <a:pt x="18" y="29"/>
                </a:moveTo>
                <a:cubicBezTo>
                  <a:pt x="6" y="30"/>
                  <a:pt x="6" y="30"/>
                  <a:pt x="6" y="30"/>
                </a:cubicBezTo>
                <a:cubicBezTo>
                  <a:pt x="4" y="31"/>
                  <a:pt x="3" y="31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7"/>
                  <a:pt x="0" y="26"/>
                  <a:pt x="1" y="25"/>
                </a:cubicBezTo>
                <a:cubicBezTo>
                  <a:pt x="1" y="25"/>
                  <a:pt x="1" y="24"/>
                  <a:pt x="2" y="2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1"/>
                  <a:pt x="14" y="1"/>
                  <a:pt x="15" y="1"/>
                </a:cubicBezTo>
                <a:cubicBezTo>
                  <a:pt x="17" y="0"/>
                  <a:pt x="19" y="1"/>
                  <a:pt x="20" y="2"/>
                </a:cubicBezTo>
                <a:cubicBezTo>
                  <a:pt x="21" y="3"/>
                  <a:pt x="22" y="5"/>
                  <a:pt x="23" y="8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0"/>
                  <a:pt x="28" y="21"/>
                  <a:pt x="29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1" y="26"/>
                  <a:pt x="29" y="27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6" y="34"/>
                  <a:pt x="25" y="35"/>
                </a:cubicBezTo>
                <a:cubicBezTo>
                  <a:pt x="24" y="36"/>
                  <a:pt x="24" y="36"/>
                  <a:pt x="22" y="36"/>
                </a:cubicBezTo>
                <a:cubicBezTo>
                  <a:pt x="20" y="37"/>
                  <a:pt x="19" y="35"/>
                  <a:pt x="18" y="32"/>
                </a:cubicBezTo>
                <a:lnTo>
                  <a:pt x="18" y="29"/>
                </a:lnTo>
                <a:close/>
                <a:moveTo>
                  <a:pt x="17" y="22"/>
                </a:moveTo>
                <a:cubicBezTo>
                  <a:pt x="15" y="8"/>
                  <a:pt x="15" y="8"/>
                  <a:pt x="15" y="8"/>
                </a:cubicBezTo>
                <a:cubicBezTo>
                  <a:pt x="9" y="23"/>
                  <a:pt x="9" y="23"/>
                  <a:pt x="9" y="23"/>
                </a:cubicBezTo>
                <a:lnTo>
                  <a:pt x="17" y="22"/>
                </a:ln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5" name="îsļiďê">
            <a:extLst>
              <a:ext uri="{FF2B5EF4-FFF2-40B4-BE49-F238E27FC236}">
                <a16:creationId xmlns:a16="http://schemas.microsoft.com/office/drawing/2014/main" id="{DD5C6004-44B8-4F82-94E2-2F4E8783BF36}"/>
              </a:ext>
            </a:extLst>
          </p:cNvPr>
          <p:cNvSpPr/>
          <p:nvPr/>
        </p:nvSpPr>
        <p:spPr bwMode="auto">
          <a:xfrm>
            <a:off x="2961116" y="2846129"/>
            <a:ext cx="24317" cy="35489"/>
          </a:xfrm>
          <a:custGeom>
            <a:avLst/>
            <a:gdLst>
              <a:gd name="T0" fmla="*/ 4 w 26"/>
              <a:gd name="T1" fmla="*/ 18 h 38"/>
              <a:gd name="T2" fmla="*/ 0 w 26"/>
              <a:gd name="T3" fmla="*/ 12 h 38"/>
              <a:gd name="T4" fmla="*/ 0 w 26"/>
              <a:gd name="T5" fmla="*/ 8 h 38"/>
              <a:gd name="T6" fmla="*/ 2 w 26"/>
              <a:gd name="T7" fmla="*/ 4 h 38"/>
              <a:gd name="T8" fmla="*/ 6 w 26"/>
              <a:gd name="T9" fmla="*/ 2 h 38"/>
              <a:gd name="T10" fmla="*/ 10 w 26"/>
              <a:gd name="T11" fmla="*/ 0 h 38"/>
              <a:gd name="T12" fmla="*/ 15 w 26"/>
              <a:gd name="T13" fmla="*/ 1 h 38"/>
              <a:gd name="T14" fmla="*/ 19 w 26"/>
              <a:gd name="T15" fmla="*/ 2 h 38"/>
              <a:gd name="T16" fmla="*/ 21 w 26"/>
              <a:gd name="T17" fmla="*/ 5 h 38"/>
              <a:gd name="T18" fmla="*/ 23 w 26"/>
              <a:gd name="T19" fmla="*/ 9 h 38"/>
              <a:gd name="T20" fmla="*/ 20 w 26"/>
              <a:gd name="T21" fmla="*/ 16 h 38"/>
              <a:gd name="T22" fmla="*/ 26 w 26"/>
              <a:gd name="T23" fmla="*/ 24 h 38"/>
              <a:gd name="T24" fmla="*/ 26 w 26"/>
              <a:gd name="T25" fmla="*/ 29 h 38"/>
              <a:gd name="T26" fmla="*/ 24 w 26"/>
              <a:gd name="T27" fmla="*/ 33 h 38"/>
              <a:gd name="T28" fmla="*/ 20 w 26"/>
              <a:gd name="T29" fmla="*/ 36 h 38"/>
              <a:gd name="T30" fmla="*/ 15 w 26"/>
              <a:gd name="T31" fmla="*/ 38 h 38"/>
              <a:gd name="T32" fmla="*/ 10 w 26"/>
              <a:gd name="T33" fmla="*/ 37 h 38"/>
              <a:gd name="T34" fmla="*/ 5 w 26"/>
              <a:gd name="T35" fmla="*/ 35 h 38"/>
              <a:gd name="T36" fmla="*/ 2 w 26"/>
              <a:gd name="T37" fmla="*/ 32 h 38"/>
              <a:gd name="T38" fmla="*/ 1 w 26"/>
              <a:gd name="T39" fmla="*/ 28 h 38"/>
              <a:gd name="T40" fmla="*/ 1 w 26"/>
              <a:gd name="T41" fmla="*/ 22 h 38"/>
              <a:gd name="T42" fmla="*/ 4 w 26"/>
              <a:gd name="T43" fmla="*/ 18 h 38"/>
              <a:gd name="T44" fmla="*/ 8 w 26"/>
              <a:gd name="T45" fmla="*/ 11 h 38"/>
              <a:gd name="T46" fmla="*/ 8 w 26"/>
              <a:gd name="T47" fmla="*/ 13 h 38"/>
              <a:gd name="T48" fmla="*/ 9 w 26"/>
              <a:gd name="T49" fmla="*/ 14 h 38"/>
              <a:gd name="T50" fmla="*/ 10 w 26"/>
              <a:gd name="T51" fmla="*/ 15 h 38"/>
              <a:gd name="T52" fmla="*/ 12 w 26"/>
              <a:gd name="T53" fmla="*/ 15 h 38"/>
              <a:gd name="T54" fmla="*/ 14 w 26"/>
              <a:gd name="T55" fmla="*/ 13 h 38"/>
              <a:gd name="T56" fmla="*/ 15 w 26"/>
              <a:gd name="T57" fmla="*/ 10 h 38"/>
              <a:gd name="T58" fmla="*/ 14 w 26"/>
              <a:gd name="T59" fmla="*/ 8 h 38"/>
              <a:gd name="T60" fmla="*/ 11 w 26"/>
              <a:gd name="T61" fmla="*/ 7 h 38"/>
              <a:gd name="T62" fmla="*/ 9 w 26"/>
              <a:gd name="T63" fmla="*/ 9 h 38"/>
              <a:gd name="T64" fmla="*/ 8 w 26"/>
              <a:gd name="T65" fmla="*/ 11 h 38"/>
              <a:gd name="T66" fmla="*/ 9 w 26"/>
              <a:gd name="T67" fmla="*/ 26 h 38"/>
              <a:gd name="T68" fmla="*/ 9 w 26"/>
              <a:gd name="T69" fmla="*/ 28 h 38"/>
              <a:gd name="T70" fmla="*/ 10 w 26"/>
              <a:gd name="T71" fmla="*/ 29 h 38"/>
              <a:gd name="T72" fmla="*/ 12 w 26"/>
              <a:gd name="T73" fmla="*/ 30 h 38"/>
              <a:gd name="T74" fmla="*/ 14 w 26"/>
              <a:gd name="T75" fmla="*/ 30 h 38"/>
              <a:gd name="T76" fmla="*/ 16 w 26"/>
              <a:gd name="T77" fmla="*/ 30 h 38"/>
              <a:gd name="T78" fmla="*/ 17 w 26"/>
              <a:gd name="T79" fmla="*/ 28 h 38"/>
              <a:gd name="T80" fmla="*/ 18 w 26"/>
              <a:gd name="T81" fmla="*/ 27 h 38"/>
              <a:gd name="T82" fmla="*/ 18 w 26"/>
              <a:gd name="T83" fmla="*/ 25 h 38"/>
              <a:gd name="T84" fmla="*/ 16 w 26"/>
              <a:gd name="T85" fmla="*/ 21 h 38"/>
              <a:gd name="T86" fmla="*/ 13 w 26"/>
              <a:gd name="T87" fmla="*/ 20 h 38"/>
              <a:gd name="T88" fmla="*/ 11 w 26"/>
              <a:gd name="T89" fmla="*/ 21 h 38"/>
              <a:gd name="T90" fmla="*/ 9 w 26"/>
              <a:gd name="T91" fmla="*/ 22 h 38"/>
              <a:gd name="T92" fmla="*/ 9 w 26"/>
              <a:gd name="T93" fmla="*/ 24 h 38"/>
              <a:gd name="T94" fmla="*/ 9 w 26"/>
              <a:gd name="T95" fmla="*/ 2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" h="38">
                <a:moveTo>
                  <a:pt x="4" y="18"/>
                </a:moveTo>
                <a:cubicBezTo>
                  <a:pt x="2" y="17"/>
                  <a:pt x="0" y="15"/>
                  <a:pt x="0" y="12"/>
                </a:cubicBezTo>
                <a:cubicBezTo>
                  <a:pt x="0" y="10"/>
                  <a:pt x="0" y="9"/>
                  <a:pt x="0" y="8"/>
                </a:cubicBezTo>
                <a:cubicBezTo>
                  <a:pt x="1" y="6"/>
                  <a:pt x="1" y="5"/>
                  <a:pt x="2" y="4"/>
                </a:cubicBezTo>
                <a:cubicBezTo>
                  <a:pt x="3" y="3"/>
                  <a:pt x="4" y="2"/>
                  <a:pt x="6" y="2"/>
                </a:cubicBezTo>
                <a:cubicBezTo>
                  <a:pt x="7" y="1"/>
                  <a:pt x="8" y="1"/>
                  <a:pt x="10" y="0"/>
                </a:cubicBezTo>
                <a:cubicBezTo>
                  <a:pt x="12" y="0"/>
                  <a:pt x="13" y="0"/>
                  <a:pt x="15" y="1"/>
                </a:cubicBezTo>
                <a:cubicBezTo>
                  <a:pt x="16" y="1"/>
                  <a:pt x="17" y="1"/>
                  <a:pt x="19" y="2"/>
                </a:cubicBezTo>
                <a:cubicBezTo>
                  <a:pt x="20" y="3"/>
                  <a:pt x="21" y="4"/>
                  <a:pt x="21" y="5"/>
                </a:cubicBezTo>
                <a:cubicBezTo>
                  <a:pt x="22" y="6"/>
                  <a:pt x="22" y="7"/>
                  <a:pt x="23" y="9"/>
                </a:cubicBezTo>
                <a:cubicBezTo>
                  <a:pt x="23" y="12"/>
                  <a:pt x="22" y="14"/>
                  <a:pt x="20" y="16"/>
                </a:cubicBezTo>
                <a:cubicBezTo>
                  <a:pt x="24" y="18"/>
                  <a:pt x="26" y="21"/>
                  <a:pt x="26" y="24"/>
                </a:cubicBezTo>
                <a:cubicBezTo>
                  <a:pt x="26" y="26"/>
                  <a:pt x="26" y="28"/>
                  <a:pt x="26" y="29"/>
                </a:cubicBezTo>
                <a:cubicBezTo>
                  <a:pt x="25" y="30"/>
                  <a:pt x="25" y="32"/>
                  <a:pt x="24" y="33"/>
                </a:cubicBezTo>
                <a:cubicBezTo>
                  <a:pt x="23" y="34"/>
                  <a:pt x="21" y="35"/>
                  <a:pt x="20" y="36"/>
                </a:cubicBezTo>
                <a:cubicBezTo>
                  <a:pt x="19" y="37"/>
                  <a:pt x="17" y="37"/>
                  <a:pt x="15" y="38"/>
                </a:cubicBezTo>
                <a:cubicBezTo>
                  <a:pt x="13" y="38"/>
                  <a:pt x="11" y="38"/>
                  <a:pt x="10" y="37"/>
                </a:cubicBezTo>
                <a:cubicBezTo>
                  <a:pt x="8" y="37"/>
                  <a:pt x="6" y="36"/>
                  <a:pt x="5" y="35"/>
                </a:cubicBezTo>
                <a:cubicBezTo>
                  <a:pt x="4" y="34"/>
                  <a:pt x="3" y="33"/>
                  <a:pt x="2" y="32"/>
                </a:cubicBezTo>
                <a:cubicBezTo>
                  <a:pt x="1" y="31"/>
                  <a:pt x="1" y="29"/>
                  <a:pt x="1" y="28"/>
                </a:cubicBezTo>
                <a:cubicBezTo>
                  <a:pt x="0" y="26"/>
                  <a:pt x="1" y="24"/>
                  <a:pt x="1" y="22"/>
                </a:cubicBezTo>
                <a:cubicBezTo>
                  <a:pt x="2" y="21"/>
                  <a:pt x="3" y="19"/>
                  <a:pt x="4" y="18"/>
                </a:cubicBezTo>
                <a:close/>
                <a:moveTo>
                  <a:pt x="8" y="11"/>
                </a:moveTo>
                <a:cubicBezTo>
                  <a:pt x="8" y="12"/>
                  <a:pt x="8" y="12"/>
                  <a:pt x="8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4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4" y="14"/>
                  <a:pt x="14" y="13"/>
                </a:cubicBezTo>
                <a:cubicBezTo>
                  <a:pt x="15" y="12"/>
                  <a:pt x="15" y="12"/>
                  <a:pt x="15" y="10"/>
                </a:cubicBezTo>
                <a:cubicBezTo>
                  <a:pt x="15" y="9"/>
                  <a:pt x="14" y="9"/>
                  <a:pt x="14" y="8"/>
                </a:cubicBezTo>
                <a:cubicBezTo>
                  <a:pt x="13" y="7"/>
                  <a:pt x="12" y="7"/>
                  <a:pt x="11" y="7"/>
                </a:cubicBezTo>
                <a:cubicBezTo>
                  <a:pt x="10" y="7"/>
                  <a:pt x="9" y="8"/>
                  <a:pt x="9" y="9"/>
                </a:cubicBezTo>
                <a:cubicBezTo>
                  <a:pt x="8" y="9"/>
                  <a:pt x="8" y="10"/>
                  <a:pt x="8" y="11"/>
                </a:cubicBezTo>
                <a:close/>
                <a:moveTo>
                  <a:pt x="9" y="26"/>
                </a:moveTo>
                <a:cubicBezTo>
                  <a:pt x="9" y="27"/>
                  <a:pt x="9" y="27"/>
                  <a:pt x="9" y="28"/>
                </a:cubicBezTo>
                <a:cubicBezTo>
                  <a:pt x="10" y="28"/>
                  <a:pt x="10" y="29"/>
                  <a:pt x="10" y="29"/>
                </a:cubicBezTo>
                <a:cubicBezTo>
                  <a:pt x="11" y="30"/>
                  <a:pt x="11" y="30"/>
                  <a:pt x="12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5" y="30"/>
                  <a:pt x="15" y="30"/>
                  <a:pt x="16" y="30"/>
                </a:cubicBezTo>
                <a:cubicBezTo>
                  <a:pt x="16" y="29"/>
                  <a:pt x="17" y="29"/>
                  <a:pt x="17" y="28"/>
                </a:cubicBezTo>
                <a:cubicBezTo>
                  <a:pt x="17" y="28"/>
                  <a:pt x="18" y="27"/>
                  <a:pt x="18" y="27"/>
                </a:cubicBezTo>
                <a:cubicBezTo>
                  <a:pt x="18" y="26"/>
                  <a:pt x="18" y="25"/>
                  <a:pt x="18" y="25"/>
                </a:cubicBezTo>
                <a:cubicBezTo>
                  <a:pt x="18" y="23"/>
                  <a:pt x="17" y="22"/>
                  <a:pt x="16" y="21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1" y="21"/>
                  <a:pt x="11" y="21"/>
                </a:cubicBezTo>
                <a:cubicBezTo>
                  <a:pt x="10" y="21"/>
                  <a:pt x="10" y="22"/>
                  <a:pt x="9" y="22"/>
                </a:cubicBezTo>
                <a:cubicBezTo>
                  <a:pt x="9" y="23"/>
                  <a:pt x="9" y="23"/>
                  <a:pt x="9" y="24"/>
                </a:cubicBezTo>
                <a:cubicBezTo>
                  <a:pt x="8" y="25"/>
                  <a:pt x="8" y="25"/>
                  <a:pt x="9" y="26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6" name="îŝľïdê">
            <a:extLst>
              <a:ext uri="{FF2B5EF4-FFF2-40B4-BE49-F238E27FC236}">
                <a16:creationId xmlns:a16="http://schemas.microsoft.com/office/drawing/2014/main" id="{E02F3432-69C3-4FEA-B36B-80C854BBC3F0}"/>
              </a:ext>
            </a:extLst>
          </p:cNvPr>
          <p:cNvSpPr/>
          <p:nvPr/>
        </p:nvSpPr>
        <p:spPr bwMode="auto">
          <a:xfrm>
            <a:off x="2577309" y="3112954"/>
            <a:ext cx="41404" cy="38775"/>
          </a:xfrm>
          <a:custGeom>
            <a:avLst/>
            <a:gdLst>
              <a:gd name="T0" fmla="*/ 22 w 44"/>
              <a:gd name="T1" fmla="*/ 42 h 42"/>
              <a:gd name="T2" fmla="*/ 1 w 44"/>
              <a:gd name="T3" fmla="*/ 24 h 42"/>
              <a:gd name="T4" fmla="*/ 5 w 44"/>
              <a:gd name="T5" fmla="*/ 9 h 42"/>
              <a:gd name="T6" fmla="*/ 19 w 44"/>
              <a:gd name="T7" fmla="*/ 1 h 42"/>
              <a:gd name="T8" fmla="*/ 22 w 44"/>
              <a:gd name="T9" fmla="*/ 0 h 42"/>
              <a:gd name="T10" fmla="*/ 42 w 44"/>
              <a:gd name="T11" fmla="*/ 19 h 42"/>
              <a:gd name="T12" fmla="*/ 24 w 44"/>
              <a:gd name="T13" fmla="*/ 42 h 42"/>
              <a:gd name="T14" fmla="*/ 22 w 44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2">
                <a:moveTo>
                  <a:pt x="22" y="42"/>
                </a:moveTo>
                <a:cubicBezTo>
                  <a:pt x="11" y="42"/>
                  <a:pt x="2" y="35"/>
                  <a:pt x="1" y="24"/>
                </a:cubicBezTo>
                <a:cubicBezTo>
                  <a:pt x="0" y="19"/>
                  <a:pt x="1" y="13"/>
                  <a:pt x="5" y="9"/>
                </a:cubicBezTo>
                <a:cubicBezTo>
                  <a:pt x="8" y="4"/>
                  <a:pt x="13" y="1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32" y="0"/>
                  <a:pt x="41" y="8"/>
                  <a:pt x="42" y="19"/>
                </a:cubicBezTo>
                <a:cubicBezTo>
                  <a:pt x="44" y="30"/>
                  <a:pt x="36" y="41"/>
                  <a:pt x="24" y="42"/>
                </a:cubicBezTo>
                <a:cubicBezTo>
                  <a:pt x="23" y="42"/>
                  <a:pt x="22" y="42"/>
                  <a:pt x="2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7" name="ïşľiḍé">
            <a:extLst>
              <a:ext uri="{FF2B5EF4-FFF2-40B4-BE49-F238E27FC236}">
                <a16:creationId xmlns:a16="http://schemas.microsoft.com/office/drawing/2014/main" id="{656496EB-CB94-48E6-8085-02967124B5C5}"/>
              </a:ext>
            </a:extLst>
          </p:cNvPr>
          <p:cNvSpPr/>
          <p:nvPr/>
        </p:nvSpPr>
        <p:spPr bwMode="auto">
          <a:xfrm>
            <a:off x="2572051" y="3109010"/>
            <a:ext cx="51262" cy="47976"/>
          </a:xfrm>
          <a:custGeom>
            <a:avLst/>
            <a:gdLst>
              <a:gd name="T0" fmla="*/ 28 w 55"/>
              <a:gd name="T1" fmla="*/ 9 h 51"/>
              <a:gd name="T2" fmla="*/ 44 w 55"/>
              <a:gd name="T3" fmla="*/ 23 h 51"/>
              <a:gd name="T4" fmla="*/ 30 w 55"/>
              <a:gd name="T5" fmla="*/ 42 h 51"/>
              <a:gd name="T6" fmla="*/ 28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8 w 55"/>
              <a:gd name="T13" fmla="*/ 9 h 51"/>
              <a:gd name="T14" fmla="*/ 28 w 55"/>
              <a:gd name="T15" fmla="*/ 0 h 51"/>
              <a:gd name="T16" fmla="*/ 28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8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8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8" y="9"/>
                </a:moveTo>
                <a:cubicBezTo>
                  <a:pt x="36" y="9"/>
                  <a:pt x="43" y="15"/>
                  <a:pt x="44" y="23"/>
                </a:cubicBezTo>
                <a:cubicBezTo>
                  <a:pt x="45" y="32"/>
                  <a:pt x="39" y="40"/>
                  <a:pt x="30" y="42"/>
                </a:cubicBezTo>
                <a:cubicBezTo>
                  <a:pt x="29" y="42"/>
                  <a:pt x="28" y="42"/>
                  <a:pt x="28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8" y="9"/>
                </a:cubicBezTo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4" y="42"/>
                  <a:pt x="15" y="51"/>
                  <a:pt x="28" y="51"/>
                </a:cubicBezTo>
                <a:cubicBezTo>
                  <a:pt x="29" y="51"/>
                  <a:pt x="30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8" y="0"/>
                </a:cubicBezTo>
                <a:close/>
              </a:path>
            </a:pathLst>
          </a:custGeom>
          <a:solidFill>
            <a:srgbClr val="FF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8" name="iśliḋé">
            <a:extLst>
              <a:ext uri="{FF2B5EF4-FFF2-40B4-BE49-F238E27FC236}">
                <a16:creationId xmlns:a16="http://schemas.microsoft.com/office/drawing/2014/main" id="{700FB740-9ADC-4F8F-A14D-94885141C281}"/>
              </a:ext>
            </a:extLst>
          </p:cNvPr>
          <p:cNvSpPr/>
          <p:nvPr/>
        </p:nvSpPr>
        <p:spPr bwMode="auto">
          <a:xfrm>
            <a:off x="2893424" y="3156986"/>
            <a:ext cx="41404" cy="40090"/>
          </a:xfrm>
          <a:custGeom>
            <a:avLst/>
            <a:gdLst>
              <a:gd name="T0" fmla="*/ 22 w 44"/>
              <a:gd name="T1" fmla="*/ 43 h 43"/>
              <a:gd name="T2" fmla="*/ 1 w 44"/>
              <a:gd name="T3" fmla="*/ 24 h 43"/>
              <a:gd name="T4" fmla="*/ 19 w 44"/>
              <a:gd name="T5" fmla="*/ 1 h 43"/>
              <a:gd name="T6" fmla="*/ 22 w 44"/>
              <a:gd name="T7" fmla="*/ 0 h 43"/>
              <a:gd name="T8" fmla="*/ 43 w 44"/>
              <a:gd name="T9" fmla="*/ 19 h 43"/>
              <a:gd name="T10" fmla="*/ 39 w 44"/>
              <a:gd name="T11" fmla="*/ 34 h 43"/>
              <a:gd name="T12" fmla="*/ 25 w 44"/>
              <a:gd name="T13" fmla="*/ 42 h 43"/>
              <a:gd name="T14" fmla="*/ 22 w 44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43">
                <a:moveTo>
                  <a:pt x="22" y="43"/>
                </a:moveTo>
                <a:cubicBezTo>
                  <a:pt x="12" y="43"/>
                  <a:pt x="3" y="35"/>
                  <a:pt x="1" y="24"/>
                </a:cubicBezTo>
                <a:cubicBezTo>
                  <a:pt x="0" y="13"/>
                  <a:pt x="8" y="2"/>
                  <a:pt x="19" y="1"/>
                </a:cubicBezTo>
                <a:cubicBezTo>
                  <a:pt x="20" y="1"/>
                  <a:pt x="21" y="0"/>
                  <a:pt x="22" y="0"/>
                </a:cubicBezTo>
                <a:cubicBezTo>
                  <a:pt x="33" y="0"/>
                  <a:pt x="42" y="8"/>
                  <a:pt x="43" y="19"/>
                </a:cubicBezTo>
                <a:cubicBezTo>
                  <a:pt x="44" y="24"/>
                  <a:pt x="42" y="30"/>
                  <a:pt x="39" y="34"/>
                </a:cubicBezTo>
                <a:cubicBezTo>
                  <a:pt x="35" y="39"/>
                  <a:pt x="30" y="42"/>
                  <a:pt x="25" y="42"/>
                </a:cubicBezTo>
                <a:cubicBezTo>
                  <a:pt x="24" y="43"/>
                  <a:pt x="23" y="43"/>
                  <a:pt x="2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9" name="î$ḷïde">
            <a:extLst>
              <a:ext uri="{FF2B5EF4-FFF2-40B4-BE49-F238E27FC236}">
                <a16:creationId xmlns:a16="http://schemas.microsoft.com/office/drawing/2014/main" id="{878D6A86-50A8-467F-88F9-A3BF51522492}"/>
              </a:ext>
            </a:extLst>
          </p:cNvPr>
          <p:cNvSpPr/>
          <p:nvPr/>
        </p:nvSpPr>
        <p:spPr bwMode="auto">
          <a:xfrm>
            <a:off x="2888824" y="3153043"/>
            <a:ext cx="51262" cy="47319"/>
          </a:xfrm>
          <a:custGeom>
            <a:avLst/>
            <a:gdLst>
              <a:gd name="T0" fmla="*/ 27 w 55"/>
              <a:gd name="T1" fmla="*/ 9 h 51"/>
              <a:gd name="T2" fmla="*/ 43 w 55"/>
              <a:gd name="T3" fmla="*/ 23 h 51"/>
              <a:gd name="T4" fmla="*/ 29 w 55"/>
              <a:gd name="T5" fmla="*/ 42 h 51"/>
              <a:gd name="T6" fmla="*/ 27 w 55"/>
              <a:gd name="T7" fmla="*/ 42 h 51"/>
              <a:gd name="T8" fmla="*/ 11 w 55"/>
              <a:gd name="T9" fmla="*/ 28 h 51"/>
              <a:gd name="T10" fmla="*/ 25 w 55"/>
              <a:gd name="T11" fmla="*/ 9 h 51"/>
              <a:gd name="T12" fmla="*/ 27 w 55"/>
              <a:gd name="T13" fmla="*/ 9 h 51"/>
              <a:gd name="T14" fmla="*/ 27 w 55"/>
              <a:gd name="T15" fmla="*/ 0 h 51"/>
              <a:gd name="T16" fmla="*/ 27 w 55"/>
              <a:gd name="T17" fmla="*/ 0 h 51"/>
              <a:gd name="T18" fmla="*/ 24 w 55"/>
              <a:gd name="T19" fmla="*/ 0 h 51"/>
              <a:gd name="T20" fmla="*/ 2 w 55"/>
              <a:gd name="T21" fmla="*/ 29 h 51"/>
              <a:gd name="T22" fmla="*/ 27 w 55"/>
              <a:gd name="T23" fmla="*/ 51 h 51"/>
              <a:gd name="T24" fmla="*/ 31 w 55"/>
              <a:gd name="T25" fmla="*/ 51 h 51"/>
              <a:gd name="T26" fmla="*/ 53 w 55"/>
              <a:gd name="T27" fmla="*/ 22 h 51"/>
              <a:gd name="T28" fmla="*/ 27 w 55"/>
              <a:gd name="T2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5" h="51">
                <a:moveTo>
                  <a:pt x="27" y="9"/>
                </a:moveTo>
                <a:cubicBezTo>
                  <a:pt x="35" y="9"/>
                  <a:pt x="42" y="15"/>
                  <a:pt x="43" y="23"/>
                </a:cubicBezTo>
                <a:cubicBezTo>
                  <a:pt x="45" y="32"/>
                  <a:pt x="38" y="41"/>
                  <a:pt x="29" y="42"/>
                </a:cubicBezTo>
                <a:cubicBezTo>
                  <a:pt x="29" y="42"/>
                  <a:pt x="28" y="42"/>
                  <a:pt x="27" y="42"/>
                </a:cubicBezTo>
                <a:cubicBezTo>
                  <a:pt x="19" y="42"/>
                  <a:pt x="12" y="36"/>
                  <a:pt x="11" y="28"/>
                </a:cubicBezTo>
                <a:cubicBezTo>
                  <a:pt x="10" y="19"/>
                  <a:pt x="16" y="10"/>
                  <a:pt x="25" y="9"/>
                </a:cubicBezTo>
                <a:cubicBezTo>
                  <a:pt x="26" y="9"/>
                  <a:pt x="27" y="9"/>
                  <a:pt x="27" y="9"/>
                </a:cubicBezTo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0" y="2"/>
                  <a:pt x="0" y="15"/>
                  <a:pt x="2" y="29"/>
                </a:cubicBezTo>
                <a:cubicBezTo>
                  <a:pt x="3" y="42"/>
                  <a:pt x="14" y="51"/>
                  <a:pt x="27" y="51"/>
                </a:cubicBezTo>
                <a:cubicBezTo>
                  <a:pt x="28" y="51"/>
                  <a:pt x="29" y="51"/>
                  <a:pt x="31" y="51"/>
                </a:cubicBezTo>
                <a:cubicBezTo>
                  <a:pt x="45" y="49"/>
                  <a:pt x="55" y="36"/>
                  <a:pt x="53" y="22"/>
                </a:cubicBezTo>
                <a:cubicBezTo>
                  <a:pt x="51" y="9"/>
                  <a:pt x="40" y="0"/>
                  <a:pt x="27" y="0"/>
                </a:cubicBezTo>
                <a:close/>
              </a:path>
            </a:pathLst>
          </a:custGeom>
          <a:solidFill>
            <a:srgbClr val="8C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0" name="îṩḷíďê">
            <a:extLst>
              <a:ext uri="{FF2B5EF4-FFF2-40B4-BE49-F238E27FC236}">
                <a16:creationId xmlns:a16="http://schemas.microsoft.com/office/drawing/2014/main" id="{1FF106A2-7ECE-45F0-8E09-D587F81FB998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  <a:close/>
              </a:path>
            </a:pathLst>
          </a:custGeom>
          <a:solidFill>
            <a:srgbClr val="9DAC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1" name="iṣ1ïďè">
            <a:extLst>
              <a:ext uri="{FF2B5EF4-FFF2-40B4-BE49-F238E27FC236}">
                <a16:creationId xmlns:a16="http://schemas.microsoft.com/office/drawing/2014/main" id="{422A1AD0-386F-4683-899B-54BCD50E6621}"/>
              </a:ext>
            </a:extLst>
          </p:cNvPr>
          <p:cNvSpPr/>
          <p:nvPr/>
        </p:nvSpPr>
        <p:spPr bwMode="auto">
          <a:xfrm>
            <a:off x="2581252" y="2115975"/>
            <a:ext cx="308229" cy="102524"/>
          </a:xfrm>
          <a:custGeom>
            <a:avLst/>
            <a:gdLst>
              <a:gd name="T0" fmla="*/ 6 w 469"/>
              <a:gd name="T1" fmla="*/ 0 h 156"/>
              <a:gd name="T2" fmla="*/ 0 w 469"/>
              <a:gd name="T3" fmla="*/ 21 h 156"/>
              <a:gd name="T4" fmla="*/ 292 w 469"/>
              <a:gd name="T5" fmla="*/ 156 h 156"/>
              <a:gd name="T6" fmla="*/ 469 w 469"/>
              <a:gd name="T7" fmla="*/ 134 h 156"/>
              <a:gd name="T8" fmla="*/ 439 w 469"/>
              <a:gd name="T9" fmla="*/ 121 h 156"/>
              <a:gd name="T10" fmla="*/ 411 w 469"/>
              <a:gd name="T11" fmla="*/ 119 h 156"/>
              <a:gd name="T12" fmla="*/ 412 w 469"/>
              <a:gd name="T13" fmla="*/ 111 h 156"/>
              <a:gd name="T14" fmla="*/ 372 w 469"/>
              <a:gd name="T15" fmla="*/ 95 h 156"/>
              <a:gd name="T16" fmla="*/ 367 w 469"/>
              <a:gd name="T17" fmla="*/ 109 h 156"/>
              <a:gd name="T18" fmla="*/ 308 w 469"/>
              <a:gd name="T19" fmla="*/ 78 h 156"/>
              <a:gd name="T20" fmla="*/ 6 w 46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9" h="156">
                <a:moveTo>
                  <a:pt x="6" y="0"/>
                </a:moveTo>
                <a:lnTo>
                  <a:pt x="0" y="21"/>
                </a:lnTo>
                <a:lnTo>
                  <a:pt x="292" y="156"/>
                </a:lnTo>
                <a:lnTo>
                  <a:pt x="469" y="134"/>
                </a:lnTo>
                <a:lnTo>
                  <a:pt x="439" y="121"/>
                </a:lnTo>
                <a:lnTo>
                  <a:pt x="411" y="119"/>
                </a:lnTo>
                <a:lnTo>
                  <a:pt x="412" y="111"/>
                </a:lnTo>
                <a:lnTo>
                  <a:pt x="372" y="95"/>
                </a:lnTo>
                <a:lnTo>
                  <a:pt x="367" y="109"/>
                </a:lnTo>
                <a:lnTo>
                  <a:pt x="308" y="78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2" name="isļíḓe">
            <a:extLst>
              <a:ext uri="{FF2B5EF4-FFF2-40B4-BE49-F238E27FC236}">
                <a16:creationId xmlns:a16="http://schemas.microsoft.com/office/drawing/2014/main" id="{84F4C8B3-1647-4E3E-A667-AF98CE207C28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3" name="ïṧḷîḋe">
            <a:extLst>
              <a:ext uri="{FF2B5EF4-FFF2-40B4-BE49-F238E27FC236}">
                <a16:creationId xmlns:a16="http://schemas.microsoft.com/office/drawing/2014/main" id="{B29599B7-CA1C-46E3-9F93-E424720A7F92}"/>
              </a:ext>
            </a:extLst>
          </p:cNvPr>
          <p:cNvSpPr/>
          <p:nvPr/>
        </p:nvSpPr>
        <p:spPr bwMode="auto">
          <a:xfrm>
            <a:off x="2851363" y="2188924"/>
            <a:ext cx="18402" cy="6572"/>
          </a:xfrm>
          <a:custGeom>
            <a:avLst/>
            <a:gdLst>
              <a:gd name="T0" fmla="*/ 1 w 28"/>
              <a:gd name="T1" fmla="*/ 0 h 10"/>
              <a:gd name="T2" fmla="*/ 0 w 28"/>
              <a:gd name="T3" fmla="*/ 8 h 10"/>
              <a:gd name="T4" fmla="*/ 28 w 28"/>
              <a:gd name="T5" fmla="*/ 10 h 10"/>
              <a:gd name="T6" fmla="*/ 1 w 28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10">
                <a:moveTo>
                  <a:pt x="1" y="0"/>
                </a:moveTo>
                <a:lnTo>
                  <a:pt x="0" y="8"/>
                </a:lnTo>
                <a:lnTo>
                  <a:pt x="28" y="1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4" name="îṥḻïḍê">
            <a:extLst>
              <a:ext uri="{FF2B5EF4-FFF2-40B4-BE49-F238E27FC236}">
                <a16:creationId xmlns:a16="http://schemas.microsoft.com/office/drawing/2014/main" id="{69EC6FA7-9FF5-47D9-8423-78D79202AB2E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close/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  <a:close/>
              </a:path>
            </a:pathLst>
          </a:custGeom>
          <a:solidFill>
            <a:srgbClr val="99A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5" name="iṣļíḍé">
            <a:extLst>
              <a:ext uri="{FF2B5EF4-FFF2-40B4-BE49-F238E27FC236}">
                <a16:creationId xmlns:a16="http://schemas.microsoft.com/office/drawing/2014/main" id="{6B5E1F25-711E-4EF8-9E89-7BF87B2EB060}"/>
              </a:ext>
            </a:extLst>
          </p:cNvPr>
          <p:cNvSpPr/>
          <p:nvPr/>
        </p:nvSpPr>
        <p:spPr bwMode="auto">
          <a:xfrm>
            <a:off x="3896317" y="2599020"/>
            <a:ext cx="327287" cy="188618"/>
          </a:xfrm>
          <a:custGeom>
            <a:avLst/>
            <a:gdLst>
              <a:gd name="T0" fmla="*/ 10 w 498"/>
              <a:gd name="T1" fmla="*/ 72 h 287"/>
              <a:gd name="T2" fmla="*/ 17 w 498"/>
              <a:gd name="T3" fmla="*/ 121 h 287"/>
              <a:gd name="T4" fmla="*/ 470 w 498"/>
              <a:gd name="T5" fmla="*/ 287 h 287"/>
              <a:gd name="T6" fmla="*/ 498 w 498"/>
              <a:gd name="T7" fmla="*/ 195 h 287"/>
              <a:gd name="T8" fmla="*/ 324 w 498"/>
              <a:gd name="T9" fmla="*/ 126 h 287"/>
              <a:gd name="T10" fmla="*/ 10 w 498"/>
              <a:gd name="T11" fmla="*/ 72 h 287"/>
              <a:gd name="T12" fmla="*/ 0 w 498"/>
              <a:gd name="T13" fmla="*/ 0 h 287"/>
              <a:gd name="T14" fmla="*/ 6 w 498"/>
              <a:gd name="T15" fmla="*/ 42 h 287"/>
              <a:gd name="T16" fmla="*/ 191 w 498"/>
              <a:gd name="T17" fmla="*/ 75 h 287"/>
              <a:gd name="T18" fmla="*/ 0 w 498"/>
              <a:gd name="T1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287">
                <a:moveTo>
                  <a:pt x="10" y="72"/>
                </a:moveTo>
                <a:lnTo>
                  <a:pt x="17" y="121"/>
                </a:lnTo>
                <a:lnTo>
                  <a:pt x="470" y="287"/>
                </a:lnTo>
                <a:lnTo>
                  <a:pt x="498" y="195"/>
                </a:lnTo>
                <a:lnTo>
                  <a:pt x="324" y="126"/>
                </a:lnTo>
                <a:lnTo>
                  <a:pt x="10" y="72"/>
                </a:lnTo>
                <a:moveTo>
                  <a:pt x="0" y="0"/>
                </a:moveTo>
                <a:lnTo>
                  <a:pt x="6" y="42"/>
                </a:lnTo>
                <a:lnTo>
                  <a:pt x="191" y="7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6" name="iṡ1ídé">
            <a:extLst>
              <a:ext uri="{FF2B5EF4-FFF2-40B4-BE49-F238E27FC236}">
                <a16:creationId xmlns:a16="http://schemas.microsoft.com/office/drawing/2014/main" id="{A753BF6B-3390-44D2-8822-F1E162F4EE0C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  <a:close/>
              </a:path>
            </a:pathLst>
          </a:custGeom>
          <a:solidFill>
            <a:srgbClr val="5E6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7" name="î$ľiďe">
            <a:extLst>
              <a:ext uri="{FF2B5EF4-FFF2-40B4-BE49-F238E27FC236}">
                <a16:creationId xmlns:a16="http://schemas.microsoft.com/office/drawing/2014/main" id="{57FBD122-4636-47AD-B8FD-D9CFBF59ABF6}"/>
              </a:ext>
            </a:extLst>
          </p:cNvPr>
          <p:cNvSpPr/>
          <p:nvPr/>
        </p:nvSpPr>
        <p:spPr bwMode="auto">
          <a:xfrm>
            <a:off x="3900261" y="2626622"/>
            <a:ext cx="208991" cy="55205"/>
          </a:xfrm>
          <a:custGeom>
            <a:avLst/>
            <a:gdLst>
              <a:gd name="T0" fmla="*/ 0 w 318"/>
              <a:gd name="T1" fmla="*/ 0 h 84"/>
              <a:gd name="T2" fmla="*/ 4 w 318"/>
              <a:gd name="T3" fmla="*/ 30 h 84"/>
              <a:gd name="T4" fmla="*/ 318 w 318"/>
              <a:gd name="T5" fmla="*/ 84 h 84"/>
              <a:gd name="T6" fmla="*/ 185 w 318"/>
              <a:gd name="T7" fmla="*/ 33 h 84"/>
              <a:gd name="T8" fmla="*/ 0 w 31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84">
                <a:moveTo>
                  <a:pt x="0" y="0"/>
                </a:moveTo>
                <a:lnTo>
                  <a:pt x="4" y="30"/>
                </a:lnTo>
                <a:lnTo>
                  <a:pt x="318" y="84"/>
                </a:lnTo>
                <a:lnTo>
                  <a:pt x="185" y="3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8" name="i$ľîďè">
            <a:extLst>
              <a:ext uri="{FF2B5EF4-FFF2-40B4-BE49-F238E27FC236}">
                <a16:creationId xmlns:a16="http://schemas.microsoft.com/office/drawing/2014/main" id="{BDFB0279-0637-4396-8CC4-D25C393EAA5C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close/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  <a:close/>
              </a:path>
            </a:pathLst>
          </a:custGeom>
          <a:solidFill>
            <a:srgbClr val="28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9" name="íṧlîḓè">
            <a:extLst>
              <a:ext uri="{FF2B5EF4-FFF2-40B4-BE49-F238E27FC236}">
                <a16:creationId xmlns:a16="http://schemas.microsoft.com/office/drawing/2014/main" id="{3E1A04CD-A5D5-407C-8691-40F3E7D80C35}"/>
              </a:ext>
            </a:extLst>
          </p:cNvPr>
          <p:cNvSpPr/>
          <p:nvPr/>
        </p:nvSpPr>
        <p:spPr bwMode="auto">
          <a:xfrm>
            <a:off x="3000549" y="2250701"/>
            <a:ext cx="864224" cy="375921"/>
          </a:xfrm>
          <a:custGeom>
            <a:avLst/>
            <a:gdLst>
              <a:gd name="T0" fmla="*/ 1054 w 1315"/>
              <a:gd name="T1" fmla="*/ 407 h 572"/>
              <a:gd name="T2" fmla="*/ 1062 w 1315"/>
              <a:gd name="T3" fmla="*/ 474 h 572"/>
              <a:gd name="T4" fmla="*/ 1315 w 1315"/>
              <a:gd name="T5" fmla="*/ 572 h 572"/>
              <a:gd name="T6" fmla="*/ 1306 w 1315"/>
              <a:gd name="T7" fmla="*/ 507 h 572"/>
              <a:gd name="T8" fmla="*/ 1054 w 1315"/>
              <a:gd name="T9" fmla="*/ 407 h 572"/>
              <a:gd name="T10" fmla="*/ 12 w 1315"/>
              <a:gd name="T11" fmla="*/ 0 h 572"/>
              <a:gd name="T12" fmla="*/ 0 w 1315"/>
              <a:gd name="T13" fmla="*/ 64 h 572"/>
              <a:gd name="T14" fmla="*/ 202 w 1315"/>
              <a:gd name="T15" fmla="*/ 142 h 572"/>
              <a:gd name="T16" fmla="*/ 333 w 1315"/>
              <a:gd name="T17" fmla="*/ 125 h 572"/>
              <a:gd name="T18" fmla="*/ 12 w 1315"/>
              <a:gd name="T1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5" h="572">
                <a:moveTo>
                  <a:pt x="1054" y="407"/>
                </a:moveTo>
                <a:lnTo>
                  <a:pt x="1062" y="474"/>
                </a:lnTo>
                <a:lnTo>
                  <a:pt x="1315" y="572"/>
                </a:lnTo>
                <a:lnTo>
                  <a:pt x="1306" y="507"/>
                </a:lnTo>
                <a:lnTo>
                  <a:pt x="1054" y="407"/>
                </a:lnTo>
                <a:moveTo>
                  <a:pt x="12" y="0"/>
                </a:moveTo>
                <a:lnTo>
                  <a:pt x="0" y="64"/>
                </a:lnTo>
                <a:lnTo>
                  <a:pt x="202" y="142"/>
                </a:lnTo>
                <a:lnTo>
                  <a:pt x="333" y="125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0" name="iś1iḓe">
            <a:extLst>
              <a:ext uri="{FF2B5EF4-FFF2-40B4-BE49-F238E27FC236}">
                <a16:creationId xmlns:a16="http://schemas.microsoft.com/office/drawing/2014/main" id="{A6C4CB69-0923-4D39-AB6D-256880E3BE17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  <a:close/>
              </a:path>
            </a:pathLst>
          </a:custGeom>
          <a:solidFill>
            <a:srgbClr val="232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1" name="îšḷïḋè">
            <a:extLst>
              <a:ext uri="{FF2B5EF4-FFF2-40B4-BE49-F238E27FC236}">
                <a16:creationId xmlns:a16="http://schemas.microsoft.com/office/drawing/2014/main" id="{127B162F-5EE5-4BBE-88F9-B2108BE5D3B1}"/>
              </a:ext>
            </a:extLst>
          </p:cNvPr>
          <p:cNvSpPr/>
          <p:nvPr/>
        </p:nvSpPr>
        <p:spPr bwMode="auto">
          <a:xfrm>
            <a:off x="3858857" y="2583904"/>
            <a:ext cx="21031" cy="48633"/>
          </a:xfrm>
          <a:custGeom>
            <a:avLst/>
            <a:gdLst>
              <a:gd name="T0" fmla="*/ 0 w 32"/>
              <a:gd name="T1" fmla="*/ 0 h 74"/>
              <a:gd name="T2" fmla="*/ 9 w 32"/>
              <a:gd name="T3" fmla="*/ 65 h 74"/>
              <a:gd name="T4" fmla="*/ 32 w 32"/>
              <a:gd name="T5" fmla="*/ 74 h 74"/>
              <a:gd name="T6" fmla="*/ 23 w 32"/>
              <a:gd name="T7" fmla="*/ 10 h 74"/>
              <a:gd name="T8" fmla="*/ 0 w 32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74">
                <a:moveTo>
                  <a:pt x="0" y="0"/>
                </a:moveTo>
                <a:lnTo>
                  <a:pt x="9" y="65"/>
                </a:lnTo>
                <a:lnTo>
                  <a:pt x="32" y="74"/>
                </a:lnTo>
                <a:lnTo>
                  <a:pt x="23" y="1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2" name="iṩḷiḋe">
            <a:extLst>
              <a:ext uri="{FF2B5EF4-FFF2-40B4-BE49-F238E27FC236}">
                <a16:creationId xmlns:a16="http://schemas.microsoft.com/office/drawing/2014/main" id="{A3536EEC-FC38-4188-9D3A-CED346EC9463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close/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  <a:close/>
              </a:path>
            </a:pathLst>
          </a:custGeom>
          <a:solidFill>
            <a:srgbClr val="798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3" name="îṣļîḓè">
            <a:extLst>
              <a:ext uri="{FF2B5EF4-FFF2-40B4-BE49-F238E27FC236}">
                <a16:creationId xmlns:a16="http://schemas.microsoft.com/office/drawing/2014/main" id="{42A3D487-2460-4D7C-BDCA-BC5C8C2297D5}"/>
              </a:ext>
            </a:extLst>
          </p:cNvPr>
          <p:cNvSpPr/>
          <p:nvPr/>
        </p:nvSpPr>
        <p:spPr bwMode="auto">
          <a:xfrm>
            <a:off x="2773156" y="2204041"/>
            <a:ext cx="1134334" cy="474501"/>
          </a:xfrm>
          <a:custGeom>
            <a:avLst/>
            <a:gdLst>
              <a:gd name="T0" fmla="*/ 1675 w 1726"/>
              <a:gd name="T1" fmla="*/ 588 h 722"/>
              <a:gd name="T2" fmla="*/ 1684 w 1726"/>
              <a:gd name="T3" fmla="*/ 652 h 722"/>
              <a:gd name="T4" fmla="*/ 1718 w 1726"/>
              <a:gd name="T5" fmla="*/ 666 h 722"/>
              <a:gd name="T6" fmla="*/ 1725 w 1726"/>
              <a:gd name="T7" fmla="*/ 720 h 722"/>
              <a:gd name="T8" fmla="*/ 1726 w 1726"/>
              <a:gd name="T9" fmla="*/ 722 h 722"/>
              <a:gd name="T10" fmla="*/ 1719 w 1726"/>
              <a:gd name="T11" fmla="*/ 673 h 722"/>
              <a:gd name="T12" fmla="*/ 1715 w 1726"/>
              <a:gd name="T13" fmla="*/ 643 h 722"/>
              <a:gd name="T14" fmla="*/ 1709 w 1726"/>
              <a:gd name="T15" fmla="*/ 601 h 722"/>
              <a:gd name="T16" fmla="*/ 1675 w 1726"/>
              <a:gd name="T17" fmla="*/ 588 h 722"/>
              <a:gd name="T18" fmla="*/ 177 w 1726"/>
              <a:gd name="T19" fmla="*/ 0 h 722"/>
              <a:gd name="T20" fmla="*/ 0 w 1726"/>
              <a:gd name="T21" fmla="*/ 22 h 722"/>
              <a:gd name="T22" fmla="*/ 5 w 1726"/>
              <a:gd name="T23" fmla="*/ 24 h 722"/>
              <a:gd name="T24" fmla="*/ 42 w 1726"/>
              <a:gd name="T25" fmla="*/ 18 h 722"/>
              <a:gd name="T26" fmla="*/ 47 w 1726"/>
              <a:gd name="T27" fmla="*/ 20 h 722"/>
              <a:gd name="T28" fmla="*/ 186 w 1726"/>
              <a:gd name="T29" fmla="*/ 2 h 722"/>
              <a:gd name="T30" fmla="*/ 177 w 1726"/>
              <a:gd name="T31" fmla="*/ 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6" h="722">
                <a:moveTo>
                  <a:pt x="1675" y="588"/>
                </a:moveTo>
                <a:lnTo>
                  <a:pt x="1684" y="652"/>
                </a:lnTo>
                <a:lnTo>
                  <a:pt x="1718" y="666"/>
                </a:lnTo>
                <a:lnTo>
                  <a:pt x="1725" y="720"/>
                </a:lnTo>
                <a:lnTo>
                  <a:pt x="1726" y="722"/>
                </a:lnTo>
                <a:lnTo>
                  <a:pt x="1719" y="673"/>
                </a:lnTo>
                <a:lnTo>
                  <a:pt x="1715" y="643"/>
                </a:lnTo>
                <a:lnTo>
                  <a:pt x="1709" y="601"/>
                </a:lnTo>
                <a:lnTo>
                  <a:pt x="1675" y="588"/>
                </a:lnTo>
                <a:moveTo>
                  <a:pt x="177" y="0"/>
                </a:moveTo>
                <a:lnTo>
                  <a:pt x="0" y="22"/>
                </a:lnTo>
                <a:lnTo>
                  <a:pt x="5" y="24"/>
                </a:lnTo>
                <a:lnTo>
                  <a:pt x="42" y="18"/>
                </a:lnTo>
                <a:lnTo>
                  <a:pt x="47" y="20"/>
                </a:lnTo>
                <a:lnTo>
                  <a:pt x="186" y="2"/>
                </a:lnTo>
                <a:lnTo>
                  <a:pt x="17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4" name="íṥḷidé">
            <a:extLst>
              <a:ext uri="{FF2B5EF4-FFF2-40B4-BE49-F238E27FC236}">
                <a16:creationId xmlns:a16="http://schemas.microsoft.com/office/drawing/2014/main" id="{5DDC4D20-2919-47CA-8D77-F73401AEE93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  <a:close/>
              </a:path>
            </a:pathLst>
          </a:custGeom>
          <a:solidFill>
            <a:srgbClr val="4D5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5" name="íṥļîḍê">
            <a:extLst>
              <a:ext uri="{FF2B5EF4-FFF2-40B4-BE49-F238E27FC236}">
                <a16:creationId xmlns:a16="http://schemas.microsoft.com/office/drawing/2014/main" id="{26C84C6E-A004-4320-9FDA-344022B488AB}"/>
              </a:ext>
            </a:extLst>
          </p:cNvPr>
          <p:cNvSpPr/>
          <p:nvPr/>
        </p:nvSpPr>
        <p:spPr bwMode="auto">
          <a:xfrm>
            <a:off x="2867793" y="2229671"/>
            <a:ext cx="140641" cy="63092"/>
          </a:xfrm>
          <a:custGeom>
            <a:avLst/>
            <a:gdLst>
              <a:gd name="T0" fmla="*/ 136 w 214"/>
              <a:gd name="T1" fmla="*/ 0 h 96"/>
              <a:gd name="T2" fmla="*/ 0 w 214"/>
              <a:gd name="T3" fmla="*/ 19 h 96"/>
              <a:gd name="T4" fmla="*/ 202 w 214"/>
              <a:gd name="T5" fmla="*/ 96 h 96"/>
              <a:gd name="T6" fmla="*/ 214 w 214"/>
              <a:gd name="T7" fmla="*/ 32 h 96"/>
              <a:gd name="T8" fmla="*/ 136 w 21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96">
                <a:moveTo>
                  <a:pt x="136" y="0"/>
                </a:moveTo>
                <a:lnTo>
                  <a:pt x="0" y="19"/>
                </a:lnTo>
                <a:lnTo>
                  <a:pt x="202" y="96"/>
                </a:lnTo>
                <a:lnTo>
                  <a:pt x="214" y="32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6" name="îṡľiḋe">
            <a:extLst>
              <a:ext uri="{FF2B5EF4-FFF2-40B4-BE49-F238E27FC236}">
                <a16:creationId xmlns:a16="http://schemas.microsoft.com/office/drawing/2014/main" id="{2ADC1B3A-307E-421A-83E2-9AFD9FD37C69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  <a:close/>
              </a:path>
            </a:pathLst>
          </a:custGeom>
          <a:solidFill>
            <a:srgbClr val="4952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7" name="ísḻiḑè">
            <a:extLst>
              <a:ext uri="{FF2B5EF4-FFF2-40B4-BE49-F238E27FC236}">
                <a16:creationId xmlns:a16="http://schemas.microsoft.com/office/drawing/2014/main" id="{E7E316E6-53AE-4925-84AF-B711FD39C1EC}"/>
              </a:ext>
            </a:extLst>
          </p:cNvPr>
          <p:cNvSpPr/>
          <p:nvPr/>
        </p:nvSpPr>
        <p:spPr bwMode="auto">
          <a:xfrm>
            <a:off x="2840848" y="2219813"/>
            <a:ext cx="116325" cy="22345"/>
          </a:xfrm>
          <a:custGeom>
            <a:avLst/>
            <a:gdLst>
              <a:gd name="T0" fmla="*/ 136 w 177"/>
              <a:gd name="T1" fmla="*/ 0 h 34"/>
              <a:gd name="T2" fmla="*/ 0 w 177"/>
              <a:gd name="T3" fmla="*/ 17 h 34"/>
              <a:gd name="T4" fmla="*/ 41 w 177"/>
              <a:gd name="T5" fmla="*/ 34 h 34"/>
              <a:gd name="T6" fmla="*/ 177 w 177"/>
              <a:gd name="T7" fmla="*/ 15 h 34"/>
              <a:gd name="T8" fmla="*/ 136 w 17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34">
                <a:moveTo>
                  <a:pt x="136" y="0"/>
                </a:moveTo>
                <a:lnTo>
                  <a:pt x="0" y="17"/>
                </a:lnTo>
                <a:lnTo>
                  <a:pt x="41" y="34"/>
                </a:lnTo>
                <a:lnTo>
                  <a:pt x="177" y="15"/>
                </a:lnTo>
                <a:lnTo>
                  <a:pt x="1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8" name="î$ļide">
            <a:extLst>
              <a:ext uri="{FF2B5EF4-FFF2-40B4-BE49-F238E27FC236}">
                <a16:creationId xmlns:a16="http://schemas.microsoft.com/office/drawing/2014/main" id="{733EC835-B631-4847-81C4-3797C1B29DBC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  <a:close/>
              </a:path>
            </a:pathLst>
          </a:custGeom>
          <a:solidFill>
            <a:srgbClr val="8597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9" name="îśļïďe">
            <a:extLst>
              <a:ext uri="{FF2B5EF4-FFF2-40B4-BE49-F238E27FC236}">
                <a16:creationId xmlns:a16="http://schemas.microsoft.com/office/drawing/2014/main" id="{AE85203D-98CB-497C-9229-CDA38A524F3F}"/>
              </a:ext>
            </a:extLst>
          </p:cNvPr>
          <p:cNvSpPr/>
          <p:nvPr/>
        </p:nvSpPr>
        <p:spPr bwMode="auto">
          <a:xfrm>
            <a:off x="2804044" y="2205355"/>
            <a:ext cx="126183" cy="25631"/>
          </a:xfrm>
          <a:custGeom>
            <a:avLst/>
            <a:gdLst>
              <a:gd name="T0" fmla="*/ 139 w 192"/>
              <a:gd name="T1" fmla="*/ 0 h 39"/>
              <a:gd name="T2" fmla="*/ 0 w 192"/>
              <a:gd name="T3" fmla="*/ 18 h 39"/>
              <a:gd name="T4" fmla="*/ 56 w 192"/>
              <a:gd name="T5" fmla="*/ 39 h 39"/>
              <a:gd name="T6" fmla="*/ 192 w 192"/>
              <a:gd name="T7" fmla="*/ 22 h 39"/>
              <a:gd name="T8" fmla="*/ 139 w 192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9">
                <a:moveTo>
                  <a:pt x="139" y="0"/>
                </a:moveTo>
                <a:lnTo>
                  <a:pt x="0" y="18"/>
                </a:lnTo>
                <a:lnTo>
                  <a:pt x="56" y="39"/>
                </a:lnTo>
                <a:lnTo>
                  <a:pt x="192" y="22"/>
                </a:lnTo>
                <a:lnTo>
                  <a:pt x="1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0" name="îṥḻiḑé">
            <a:extLst>
              <a:ext uri="{FF2B5EF4-FFF2-40B4-BE49-F238E27FC236}">
                <a16:creationId xmlns:a16="http://schemas.microsoft.com/office/drawing/2014/main" id="{32D505B7-5085-48D0-9D7E-A403BD5EB6F9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  <a:close/>
              </a:path>
            </a:pathLst>
          </a:custGeom>
          <a:solidFill>
            <a:srgbClr val="A2B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1" name="ïṡ1ïḑê">
            <a:extLst>
              <a:ext uri="{FF2B5EF4-FFF2-40B4-BE49-F238E27FC236}">
                <a16:creationId xmlns:a16="http://schemas.microsoft.com/office/drawing/2014/main" id="{C32EF546-F2E2-4E56-95C2-379BB8DC693C}"/>
              </a:ext>
            </a:extLst>
          </p:cNvPr>
          <p:cNvSpPr/>
          <p:nvPr/>
        </p:nvSpPr>
        <p:spPr bwMode="auto">
          <a:xfrm>
            <a:off x="3133304" y="2332852"/>
            <a:ext cx="565195" cy="229365"/>
          </a:xfrm>
          <a:custGeom>
            <a:avLst/>
            <a:gdLst>
              <a:gd name="T0" fmla="*/ 131 w 860"/>
              <a:gd name="T1" fmla="*/ 0 h 349"/>
              <a:gd name="T2" fmla="*/ 0 w 860"/>
              <a:gd name="T3" fmla="*/ 17 h 349"/>
              <a:gd name="T4" fmla="*/ 860 w 860"/>
              <a:gd name="T5" fmla="*/ 349 h 349"/>
              <a:gd name="T6" fmla="*/ 852 w 860"/>
              <a:gd name="T7" fmla="*/ 282 h 349"/>
              <a:gd name="T8" fmla="*/ 131 w 860"/>
              <a:gd name="T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0" h="349">
                <a:moveTo>
                  <a:pt x="131" y="0"/>
                </a:moveTo>
                <a:lnTo>
                  <a:pt x="0" y="17"/>
                </a:lnTo>
                <a:lnTo>
                  <a:pt x="860" y="349"/>
                </a:lnTo>
                <a:lnTo>
                  <a:pt x="852" y="28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2" name="îṥlîḍé">
            <a:extLst>
              <a:ext uri="{FF2B5EF4-FFF2-40B4-BE49-F238E27FC236}">
                <a16:creationId xmlns:a16="http://schemas.microsoft.com/office/drawing/2014/main" id="{BE8DF38D-7AD4-46E5-B1E3-F87711DB75C5}"/>
              </a:ext>
            </a:extLst>
          </p:cNvPr>
          <p:cNvSpPr/>
          <p:nvPr/>
        </p:nvSpPr>
        <p:spPr bwMode="auto">
          <a:xfrm>
            <a:off x="2822446" y="2108088"/>
            <a:ext cx="1434019" cy="619086"/>
          </a:xfrm>
          <a:custGeom>
            <a:avLst/>
            <a:gdLst>
              <a:gd name="T0" fmla="*/ 2132 w 2182"/>
              <a:gd name="T1" fmla="*/ 942 h 942"/>
              <a:gd name="T2" fmla="*/ 0 w 2182"/>
              <a:gd name="T3" fmla="*/ 121 h 942"/>
              <a:gd name="T4" fmla="*/ 47 w 2182"/>
              <a:gd name="T5" fmla="*/ 0 h 942"/>
              <a:gd name="T6" fmla="*/ 2179 w 2182"/>
              <a:gd name="T7" fmla="*/ 821 h 942"/>
              <a:gd name="T8" fmla="*/ 2182 w 2182"/>
              <a:gd name="T9" fmla="*/ 865 h 942"/>
              <a:gd name="T10" fmla="*/ 2165 w 2182"/>
              <a:gd name="T11" fmla="*/ 912 h 942"/>
              <a:gd name="T12" fmla="*/ 2132 w 2182"/>
              <a:gd name="T13" fmla="*/ 94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2" h="942">
                <a:moveTo>
                  <a:pt x="2132" y="942"/>
                </a:moveTo>
                <a:lnTo>
                  <a:pt x="0" y="121"/>
                </a:lnTo>
                <a:lnTo>
                  <a:pt x="47" y="0"/>
                </a:lnTo>
                <a:lnTo>
                  <a:pt x="2179" y="821"/>
                </a:lnTo>
                <a:lnTo>
                  <a:pt x="2182" y="865"/>
                </a:lnTo>
                <a:lnTo>
                  <a:pt x="2165" y="912"/>
                </a:lnTo>
                <a:lnTo>
                  <a:pt x="2132" y="942"/>
                </a:lnTo>
                <a:close/>
              </a:path>
            </a:pathLst>
          </a:custGeom>
          <a:solidFill>
            <a:srgbClr val="FABD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3" name="í$ḻíḑê">
            <a:extLst>
              <a:ext uri="{FF2B5EF4-FFF2-40B4-BE49-F238E27FC236}">
                <a16:creationId xmlns:a16="http://schemas.microsoft.com/office/drawing/2014/main" id="{73E2C1FE-C8B4-40D6-87B1-060FC564CE1D}"/>
              </a:ext>
            </a:extLst>
          </p:cNvPr>
          <p:cNvSpPr/>
          <p:nvPr/>
        </p:nvSpPr>
        <p:spPr bwMode="auto">
          <a:xfrm>
            <a:off x="2840848" y="2108088"/>
            <a:ext cx="1415617" cy="568482"/>
          </a:xfrm>
          <a:custGeom>
            <a:avLst/>
            <a:gdLst>
              <a:gd name="T0" fmla="*/ 2154 w 2154"/>
              <a:gd name="T1" fmla="*/ 865 h 865"/>
              <a:gd name="T2" fmla="*/ 0 w 2154"/>
              <a:gd name="T3" fmla="*/ 42 h 865"/>
              <a:gd name="T4" fmla="*/ 19 w 2154"/>
              <a:gd name="T5" fmla="*/ 0 h 865"/>
              <a:gd name="T6" fmla="*/ 2151 w 2154"/>
              <a:gd name="T7" fmla="*/ 821 h 865"/>
              <a:gd name="T8" fmla="*/ 2154 w 2154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4" h="865">
                <a:moveTo>
                  <a:pt x="2154" y="865"/>
                </a:moveTo>
                <a:lnTo>
                  <a:pt x="0" y="42"/>
                </a:lnTo>
                <a:lnTo>
                  <a:pt x="19" y="0"/>
                </a:lnTo>
                <a:lnTo>
                  <a:pt x="2151" y="821"/>
                </a:lnTo>
                <a:lnTo>
                  <a:pt x="2154" y="865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4" name="ï$ļíďe">
            <a:extLst>
              <a:ext uri="{FF2B5EF4-FFF2-40B4-BE49-F238E27FC236}">
                <a16:creationId xmlns:a16="http://schemas.microsoft.com/office/drawing/2014/main" id="{3587A03D-7E15-4BAB-94C2-F00DCB8BB9BF}"/>
              </a:ext>
            </a:extLst>
          </p:cNvPr>
          <p:cNvSpPr/>
          <p:nvPr/>
        </p:nvSpPr>
        <p:spPr bwMode="auto">
          <a:xfrm>
            <a:off x="2822446" y="2160007"/>
            <a:ext cx="1422847" cy="567167"/>
          </a:xfrm>
          <a:custGeom>
            <a:avLst/>
            <a:gdLst>
              <a:gd name="T0" fmla="*/ 2132 w 2165"/>
              <a:gd name="T1" fmla="*/ 863 h 863"/>
              <a:gd name="T2" fmla="*/ 0 w 2165"/>
              <a:gd name="T3" fmla="*/ 42 h 863"/>
              <a:gd name="T4" fmla="*/ 17 w 2165"/>
              <a:gd name="T5" fmla="*/ 0 h 863"/>
              <a:gd name="T6" fmla="*/ 2165 w 2165"/>
              <a:gd name="T7" fmla="*/ 833 h 863"/>
              <a:gd name="T8" fmla="*/ 2132 w 2165"/>
              <a:gd name="T9" fmla="*/ 863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5" h="863">
                <a:moveTo>
                  <a:pt x="2132" y="863"/>
                </a:moveTo>
                <a:lnTo>
                  <a:pt x="0" y="42"/>
                </a:lnTo>
                <a:lnTo>
                  <a:pt x="17" y="0"/>
                </a:lnTo>
                <a:lnTo>
                  <a:pt x="2165" y="833"/>
                </a:lnTo>
                <a:lnTo>
                  <a:pt x="2132" y="863"/>
                </a:lnTo>
                <a:close/>
              </a:path>
            </a:pathLst>
          </a:custGeom>
          <a:solidFill>
            <a:srgbClr val="ED9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5" name="íṣľiḑê">
            <a:extLst>
              <a:ext uri="{FF2B5EF4-FFF2-40B4-BE49-F238E27FC236}">
                <a16:creationId xmlns:a16="http://schemas.microsoft.com/office/drawing/2014/main" id="{6CB0A12D-B316-46EA-853A-E6FF946D0ADE}"/>
              </a:ext>
            </a:extLst>
          </p:cNvPr>
          <p:cNvSpPr/>
          <p:nvPr/>
        </p:nvSpPr>
        <p:spPr bwMode="auto">
          <a:xfrm>
            <a:off x="2805359" y="2108088"/>
            <a:ext cx="54548" cy="80836"/>
          </a:xfrm>
          <a:custGeom>
            <a:avLst/>
            <a:gdLst>
              <a:gd name="T0" fmla="*/ 51 w 58"/>
              <a:gd name="T1" fmla="*/ 0 h 86"/>
              <a:gd name="T2" fmla="*/ 56 w 58"/>
              <a:gd name="T3" fmla="*/ 11 h 86"/>
              <a:gd name="T4" fmla="*/ 44 w 58"/>
              <a:gd name="T5" fmla="*/ 19 h 86"/>
              <a:gd name="T6" fmla="*/ 47 w 58"/>
              <a:gd name="T7" fmla="*/ 46 h 86"/>
              <a:gd name="T8" fmla="*/ 26 w 58"/>
              <a:gd name="T9" fmla="*/ 65 h 86"/>
              <a:gd name="T10" fmla="*/ 31 w 58"/>
              <a:gd name="T11" fmla="*/ 79 h 86"/>
              <a:gd name="T12" fmla="*/ 18 w 58"/>
              <a:gd name="T13" fmla="*/ 85 h 86"/>
              <a:gd name="T14" fmla="*/ 0 w 58"/>
              <a:gd name="T15" fmla="*/ 31 h 86"/>
              <a:gd name="T16" fmla="*/ 51 w 58"/>
              <a:gd name="T1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86">
                <a:moveTo>
                  <a:pt x="51" y="0"/>
                </a:moveTo>
                <a:cubicBezTo>
                  <a:pt x="51" y="0"/>
                  <a:pt x="58" y="5"/>
                  <a:pt x="56" y="11"/>
                </a:cubicBezTo>
                <a:cubicBezTo>
                  <a:pt x="52" y="19"/>
                  <a:pt x="44" y="19"/>
                  <a:pt x="44" y="19"/>
                </a:cubicBezTo>
                <a:cubicBezTo>
                  <a:pt x="44" y="19"/>
                  <a:pt x="53" y="31"/>
                  <a:pt x="47" y="46"/>
                </a:cubicBezTo>
                <a:cubicBezTo>
                  <a:pt x="39" y="65"/>
                  <a:pt x="26" y="65"/>
                  <a:pt x="26" y="65"/>
                </a:cubicBezTo>
                <a:cubicBezTo>
                  <a:pt x="26" y="65"/>
                  <a:pt x="34" y="71"/>
                  <a:pt x="31" y="79"/>
                </a:cubicBezTo>
                <a:cubicBezTo>
                  <a:pt x="27" y="86"/>
                  <a:pt x="18" y="85"/>
                  <a:pt x="18" y="85"/>
                </a:cubicBezTo>
                <a:cubicBezTo>
                  <a:pt x="0" y="31"/>
                  <a:pt x="0" y="31"/>
                  <a:pt x="0" y="31"/>
                </a:cubicBezTo>
                <a:lnTo>
                  <a:pt x="51" y="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6" name="i$ļíḋe">
            <a:extLst>
              <a:ext uri="{FF2B5EF4-FFF2-40B4-BE49-F238E27FC236}">
                <a16:creationId xmlns:a16="http://schemas.microsoft.com/office/drawing/2014/main" id="{9AAA09F6-030F-42D1-AC91-698620A25BC1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7" name="íŝḷïḑè">
            <a:extLst>
              <a:ext uri="{FF2B5EF4-FFF2-40B4-BE49-F238E27FC236}">
                <a16:creationId xmlns:a16="http://schemas.microsoft.com/office/drawing/2014/main" id="{A314C029-1B0D-4F1A-ACCE-86EF2A21AA4D}"/>
              </a:ext>
            </a:extLst>
          </p:cNvPr>
          <p:cNvSpPr/>
          <p:nvPr/>
        </p:nvSpPr>
        <p:spPr bwMode="auto">
          <a:xfrm>
            <a:off x="2597025" y="2050254"/>
            <a:ext cx="84779" cy="53234"/>
          </a:xfrm>
          <a:custGeom>
            <a:avLst/>
            <a:gdLst>
              <a:gd name="T0" fmla="*/ 9 w 129"/>
              <a:gd name="T1" fmla="*/ 0 h 81"/>
              <a:gd name="T2" fmla="*/ 0 w 129"/>
              <a:gd name="T3" fmla="*/ 23 h 81"/>
              <a:gd name="T4" fmla="*/ 107 w 129"/>
              <a:gd name="T5" fmla="*/ 81 h 81"/>
              <a:gd name="T6" fmla="*/ 129 w 129"/>
              <a:gd name="T7" fmla="*/ 28 h 81"/>
              <a:gd name="T8" fmla="*/ 9 w 12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81">
                <a:moveTo>
                  <a:pt x="9" y="0"/>
                </a:moveTo>
                <a:lnTo>
                  <a:pt x="0" y="23"/>
                </a:lnTo>
                <a:lnTo>
                  <a:pt x="107" y="81"/>
                </a:lnTo>
                <a:lnTo>
                  <a:pt x="129" y="28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8" name="ïSḻïḑé">
            <a:extLst>
              <a:ext uri="{FF2B5EF4-FFF2-40B4-BE49-F238E27FC236}">
                <a16:creationId xmlns:a16="http://schemas.microsoft.com/office/drawing/2014/main" id="{8BCBD798-B04B-40C3-A5B3-777F003575CF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  <a:close/>
              </a:path>
            </a:pathLst>
          </a:custGeom>
          <a:solidFill>
            <a:srgbClr val="FEA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9" name="í$1iḋè">
            <a:extLst>
              <a:ext uri="{FF2B5EF4-FFF2-40B4-BE49-F238E27FC236}">
                <a16:creationId xmlns:a16="http://schemas.microsoft.com/office/drawing/2014/main" id="{7B61B551-1A46-4786-BAF4-382068EF53AC}"/>
              </a:ext>
            </a:extLst>
          </p:cNvPr>
          <p:cNvSpPr/>
          <p:nvPr/>
        </p:nvSpPr>
        <p:spPr bwMode="auto">
          <a:xfrm>
            <a:off x="2667345" y="2068656"/>
            <a:ext cx="181388" cy="118954"/>
          </a:xfrm>
          <a:custGeom>
            <a:avLst/>
            <a:gdLst>
              <a:gd name="T0" fmla="*/ 276 w 276"/>
              <a:gd name="T1" fmla="*/ 70 h 181"/>
              <a:gd name="T2" fmla="*/ 22 w 276"/>
              <a:gd name="T3" fmla="*/ 0 h 181"/>
              <a:gd name="T4" fmla="*/ 0 w 276"/>
              <a:gd name="T5" fmla="*/ 53 h 181"/>
              <a:gd name="T6" fmla="*/ 236 w 276"/>
              <a:gd name="T7" fmla="*/ 181 h 181"/>
              <a:gd name="T8" fmla="*/ 276 w 276"/>
              <a:gd name="T9" fmla="*/ 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" h="181">
                <a:moveTo>
                  <a:pt x="276" y="70"/>
                </a:moveTo>
                <a:lnTo>
                  <a:pt x="22" y="0"/>
                </a:lnTo>
                <a:lnTo>
                  <a:pt x="0" y="53"/>
                </a:lnTo>
                <a:lnTo>
                  <a:pt x="236" y="181"/>
                </a:lnTo>
                <a:lnTo>
                  <a:pt x="276" y="7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0" name="iśľïḓê">
            <a:extLst>
              <a:ext uri="{FF2B5EF4-FFF2-40B4-BE49-F238E27FC236}">
                <a16:creationId xmlns:a16="http://schemas.microsoft.com/office/drawing/2014/main" id="{518001B3-A202-4D64-A4E2-B87677AD0252}"/>
              </a:ext>
            </a:extLst>
          </p:cNvPr>
          <p:cNvSpPr/>
          <p:nvPr/>
        </p:nvSpPr>
        <p:spPr bwMode="auto">
          <a:xfrm>
            <a:off x="2673918" y="2068656"/>
            <a:ext cx="185989" cy="78207"/>
          </a:xfrm>
          <a:custGeom>
            <a:avLst/>
            <a:gdLst>
              <a:gd name="T0" fmla="*/ 191 w 198"/>
              <a:gd name="T1" fmla="*/ 42 h 83"/>
              <a:gd name="T2" fmla="*/ 8 w 198"/>
              <a:gd name="T3" fmla="*/ 0 h 83"/>
              <a:gd name="T4" fmla="*/ 0 w 198"/>
              <a:gd name="T5" fmla="*/ 20 h 83"/>
              <a:gd name="T6" fmla="*/ 175 w 198"/>
              <a:gd name="T7" fmla="*/ 83 h 83"/>
              <a:gd name="T8" fmla="*/ 184 w 198"/>
              <a:gd name="T9" fmla="*/ 61 h 83"/>
              <a:gd name="T10" fmla="*/ 196 w 198"/>
              <a:gd name="T11" fmla="*/ 53 h 83"/>
              <a:gd name="T12" fmla="*/ 191 w 198"/>
              <a:gd name="T13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83">
                <a:moveTo>
                  <a:pt x="191" y="42"/>
                </a:moveTo>
                <a:cubicBezTo>
                  <a:pt x="8" y="0"/>
                  <a:pt x="8" y="0"/>
                  <a:pt x="8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175" y="83"/>
                  <a:pt x="175" y="83"/>
                  <a:pt x="175" y="83"/>
                </a:cubicBezTo>
                <a:cubicBezTo>
                  <a:pt x="184" y="61"/>
                  <a:pt x="184" y="61"/>
                  <a:pt x="184" y="61"/>
                </a:cubicBezTo>
                <a:cubicBezTo>
                  <a:pt x="184" y="61"/>
                  <a:pt x="192" y="61"/>
                  <a:pt x="196" y="53"/>
                </a:cubicBezTo>
                <a:cubicBezTo>
                  <a:pt x="198" y="47"/>
                  <a:pt x="191" y="42"/>
                  <a:pt x="191" y="42"/>
                </a:cubicBezTo>
              </a:path>
            </a:pathLst>
          </a:custGeom>
          <a:solidFill>
            <a:srgbClr val="FFDB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1" name="íṡḻîḑe">
            <a:extLst>
              <a:ext uri="{FF2B5EF4-FFF2-40B4-BE49-F238E27FC236}">
                <a16:creationId xmlns:a16="http://schemas.microsoft.com/office/drawing/2014/main" id="{CA77756E-6185-464A-8778-F34EECE0AB22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  <a:close/>
              </a:path>
            </a:pathLst>
          </a:custGeom>
          <a:solidFill>
            <a:srgbClr val="6766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2" name="iSḻïďê">
            <a:extLst>
              <a:ext uri="{FF2B5EF4-FFF2-40B4-BE49-F238E27FC236}">
                <a16:creationId xmlns:a16="http://schemas.microsoft.com/office/drawing/2014/main" id="{2EBA5FA9-2B81-449F-A02F-BEE0089BC444}"/>
              </a:ext>
            </a:extLst>
          </p:cNvPr>
          <p:cNvSpPr/>
          <p:nvPr/>
        </p:nvSpPr>
        <p:spPr bwMode="auto">
          <a:xfrm>
            <a:off x="2599654" y="2056169"/>
            <a:ext cx="76893" cy="35489"/>
          </a:xfrm>
          <a:custGeom>
            <a:avLst/>
            <a:gdLst>
              <a:gd name="T0" fmla="*/ 2 w 117"/>
              <a:gd name="T1" fmla="*/ 0 h 54"/>
              <a:gd name="T2" fmla="*/ 0 w 117"/>
              <a:gd name="T3" fmla="*/ 4 h 54"/>
              <a:gd name="T4" fmla="*/ 110 w 117"/>
              <a:gd name="T5" fmla="*/ 54 h 54"/>
              <a:gd name="T6" fmla="*/ 113 w 117"/>
              <a:gd name="T7" fmla="*/ 47 h 54"/>
              <a:gd name="T8" fmla="*/ 117 w 117"/>
              <a:gd name="T9" fmla="*/ 35 h 54"/>
              <a:gd name="T10" fmla="*/ 2 w 117"/>
              <a:gd name="T11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" h="54">
                <a:moveTo>
                  <a:pt x="2" y="0"/>
                </a:moveTo>
                <a:lnTo>
                  <a:pt x="0" y="4"/>
                </a:lnTo>
                <a:lnTo>
                  <a:pt x="110" y="54"/>
                </a:lnTo>
                <a:lnTo>
                  <a:pt x="113" y="47"/>
                </a:lnTo>
                <a:lnTo>
                  <a:pt x="117" y="35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3" name="iSḷiḑê">
            <a:extLst>
              <a:ext uri="{FF2B5EF4-FFF2-40B4-BE49-F238E27FC236}">
                <a16:creationId xmlns:a16="http://schemas.microsoft.com/office/drawing/2014/main" id="{EE832C99-694C-4E86-A5D3-5E51B3827F35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C59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4" name="iṡ1îďè">
            <a:extLst>
              <a:ext uri="{FF2B5EF4-FFF2-40B4-BE49-F238E27FC236}">
                <a16:creationId xmlns:a16="http://schemas.microsoft.com/office/drawing/2014/main" id="{60E8FE3D-DD20-4189-B350-9CBF3D2FDE4F}"/>
              </a:ext>
            </a:extLst>
          </p:cNvPr>
          <p:cNvSpPr/>
          <p:nvPr/>
        </p:nvSpPr>
        <p:spPr bwMode="auto">
          <a:xfrm>
            <a:off x="2673918" y="2079171"/>
            <a:ext cx="2629" cy="7886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2 w 4"/>
              <a:gd name="T5" fmla="*/ 10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2" y="10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5" name="îşḻidê">
            <a:extLst>
              <a:ext uri="{FF2B5EF4-FFF2-40B4-BE49-F238E27FC236}">
                <a16:creationId xmlns:a16="http://schemas.microsoft.com/office/drawing/2014/main" id="{BB14F045-7368-4F08-B1A5-BF30D330C07A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C5B3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6" name="îṡḻïḍe">
            <a:extLst>
              <a:ext uri="{FF2B5EF4-FFF2-40B4-BE49-F238E27FC236}">
                <a16:creationId xmlns:a16="http://schemas.microsoft.com/office/drawing/2014/main" id="{D6F5E90C-47AD-405A-B1AE-98660606087D}"/>
              </a:ext>
            </a:extLst>
          </p:cNvPr>
          <p:cNvSpPr/>
          <p:nvPr/>
        </p:nvSpPr>
        <p:spPr bwMode="auto">
          <a:xfrm>
            <a:off x="2675232" y="2079171"/>
            <a:ext cx="1314" cy="6572"/>
          </a:xfrm>
          <a:custGeom>
            <a:avLst/>
            <a:gdLst>
              <a:gd name="T0" fmla="*/ 2 w 2"/>
              <a:gd name="T1" fmla="*/ 0 h 10"/>
              <a:gd name="T2" fmla="*/ 0 w 2"/>
              <a:gd name="T3" fmla="*/ 10 h 10"/>
              <a:gd name="T4" fmla="*/ 2 w 2"/>
              <a:gd name="T5" fmla="*/ 0 h 10"/>
              <a:gd name="T6" fmla="*/ 2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2" y="0"/>
                </a:move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7" name="îśļïḓé">
            <a:extLst>
              <a:ext uri="{FF2B5EF4-FFF2-40B4-BE49-F238E27FC236}">
                <a16:creationId xmlns:a16="http://schemas.microsoft.com/office/drawing/2014/main" id="{16F96289-320A-48C3-976B-1EE7D29C5A5D}"/>
              </a:ext>
            </a:extLst>
          </p:cNvPr>
          <p:cNvSpPr/>
          <p:nvPr/>
        </p:nvSpPr>
        <p:spPr bwMode="auto">
          <a:xfrm>
            <a:off x="2671946" y="2079171"/>
            <a:ext cx="184017" cy="90037"/>
          </a:xfrm>
          <a:custGeom>
            <a:avLst/>
            <a:gdLst>
              <a:gd name="T0" fmla="*/ 186 w 196"/>
              <a:gd name="T1" fmla="*/ 50 h 96"/>
              <a:gd name="T2" fmla="*/ 5 w 196"/>
              <a:gd name="T3" fmla="*/ 0 h 96"/>
              <a:gd name="T4" fmla="*/ 0 w 196"/>
              <a:gd name="T5" fmla="*/ 13 h 96"/>
              <a:gd name="T6" fmla="*/ 168 w 196"/>
              <a:gd name="T7" fmla="*/ 96 h 96"/>
              <a:gd name="T8" fmla="*/ 189 w 196"/>
              <a:gd name="T9" fmla="*/ 78 h 96"/>
              <a:gd name="T10" fmla="*/ 186 w 196"/>
              <a:gd name="T11" fmla="*/ 5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96">
                <a:moveTo>
                  <a:pt x="186" y="50"/>
                </a:moveTo>
                <a:cubicBezTo>
                  <a:pt x="5" y="0"/>
                  <a:pt x="5" y="0"/>
                  <a:pt x="5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81" y="95"/>
                  <a:pt x="189" y="78"/>
                </a:cubicBezTo>
                <a:cubicBezTo>
                  <a:pt x="196" y="61"/>
                  <a:pt x="186" y="50"/>
                  <a:pt x="186" y="50"/>
                </a:cubicBezTo>
                <a:close/>
              </a:path>
            </a:pathLst>
          </a:custGeom>
          <a:solidFill>
            <a:srgbClr val="FFB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ṥlide">
            <a:extLst>
              <a:ext uri="{FF2B5EF4-FFF2-40B4-BE49-F238E27FC236}">
                <a16:creationId xmlns:a16="http://schemas.microsoft.com/office/drawing/2014/main" id="{18443217-F2F2-45DE-9157-89B31D673EF1}"/>
              </a:ext>
            </a:extLst>
          </p:cNvPr>
          <p:cNvSpPr/>
          <p:nvPr/>
        </p:nvSpPr>
        <p:spPr bwMode="auto">
          <a:xfrm>
            <a:off x="674803" y="4896081"/>
            <a:ext cx="4445128" cy="8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1" name="îSḷîḓè">
            <a:extLst>
              <a:ext uri="{FF2B5EF4-FFF2-40B4-BE49-F238E27FC236}">
                <a16:creationId xmlns:a16="http://schemas.microsoft.com/office/drawing/2014/main" id="{842A1FBC-8ABA-41EC-8D0C-57635553DB6A}"/>
              </a:ext>
            </a:extLst>
          </p:cNvPr>
          <p:cNvSpPr txBox="1"/>
          <p:nvPr/>
        </p:nvSpPr>
        <p:spPr bwMode="auto">
          <a:xfrm>
            <a:off x="674803" y="4483200"/>
            <a:ext cx="444512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9120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1895198" y="180753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研究成果与应用前景</a:t>
            </a:r>
            <a:endParaRPr lang="zh-CN" alt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1895197" y="261023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682822" y="202059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9" y="400841"/>
            <a:ext cx="2062976" cy="1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2" name="išļiḓè"/>
          <p:cNvSpPr/>
          <p:nvPr/>
        </p:nvSpPr>
        <p:spPr>
          <a:xfrm>
            <a:off x="4630437" y="2852936"/>
            <a:ext cx="1119216" cy="111921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iśḷídé"/>
          <p:cNvSpPr/>
          <p:nvPr/>
        </p:nvSpPr>
        <p:spPr>
          <a:xfrm flipV="1">
            <a:off x="4866009" y="3110609"/>
            <a:ext cx="648072" cy="603870"/>
          </a:xfrm>
          <a:custGeom>
            <a:avLst/>
            <a:gdLst>
              <a:gd name="connsiteX0" fmla="*/ 89063 w 607662"/>
              <a:gd name="connsiteY0" fmla="*/ 354412 h 566217"/>
              <a:gd name="connsiteX1" fmla="*/ 80874 w 607662"/>
              <a:gd name="connsiteY1" fmla="*/ 362592 h 566217"/>
              <a:gd name="connsiteX2" fmla="*/ 89063 w 607662"/>
              <a:gd name="connsiteY2" fmla="*/ 370771 h 566217"/>
              <a:gd name="connsiteX3" fmla="*/ 97162 w 607662"/>
              <a:gd name="connsiteY3" fmla="*/ 362592 h 566217"/>
              <a:gd name="connsiteX4" fmla="*/ 89063 w 607662"/>
              <a:gd name="connsiteY4" fmla="*/ 354412 h 566217"/>
              <a:gd name="connsiteX5" fmla="*/ 89063 w 607662"/>
              <a:gd name="connsiteY5" fmla="*/ 330317 h 566217"/>
              <a:gd name="connsiteX6" fmla="*/ 121372 w 607662"/>
              <a:gd name="connsiteY6" fmla="*/ 362592 h 566217"/>
              <a:gd name="connsiteX7" fmla="*/ 89063 w 607662"/>
              <a:gd name="connsiteY7" fmla="*/ 394955 h 566217"/>
              <a:gd name="connsiteX8" fmla="*/ 56664 w 607662"/>
              <a:gd name="connsiteY8" fmla="*/ 362592 h 566217"/>
              <a:gd name="connsiteX9" fmla="*/ 89063 w 607662"/>
              <a:gd name="connsiteY9" fmla="*/ 330317 h 566217"/>
              <a:gd name="connsiteX10" fmla="*/ 396967 w 607662"/>
              <a:gd name="connsiteY10" fmla="*/ 264338 h 566217"/>
              <a:gd name="connsiteX11" fmla="*/ 400705 w 607662"/>
              <a:gd name="connsiteY11" fmla="*/ 264338 h 566217"/>
              <a:gd name="connsiteX12" fmla="*/ 412808 w 607662"/>
              <a:gd name="connsiteY12" fmla="*/ 276405 h 566217"/>
              <a:gd name="connsiteX13" fmla="*/ 400705 w 607662"/>
              <a:gd name="connsiteY13" fmla="*/ 288471 h 566217"/>
              <a:gd name="connsiteX14" fmla="*/ 396967 w 607662"/>
              <a:gd name="connsiteY14" fmla="*/ 288471 h 566217"/>
              <a:gd name="connsiteX15" fmla="*/ 384864 w 607662"/>
              <a:gd name="connsiteY15" fmla="*/ 276405 h 566217"/>
              <a:gd name="connsiteX16" fmla="*/ 396967 w 607662"/>
              <a:gd name="connsiteY16" fmla="*/ 264338 h 566217"/>
              <a:gd name="connsiteX17" fmla="*/ 24210 w 607662"/>
              <a:gd name="connsiteY17" fmla="*/ 98295 h 566217"/>
              <a:gd name="connsiteX18" fmla="*/ 24210 w 607662"/>
              <a:gd name="connsiteY18" fmla="*/ 411221 h 566217"/>
              <a:gd name="connsiteX19" fmla="*/ 134312 w 607662"/>
              <a:gd name="connsiteY19" fmla="*/ 411221 h 566217"/>
              <a:gd name="connsiteX20" fmla="*/ 134312 w 607662"/>
              <a:gd name="connsiteY20" fmla="*/ 98295 h 566217"/>
              <a:gd name="connsiteX21" fmla="*/ 323008 w 607662"/>
              <a:gd name="connsiteY21" fmla="*/ 24174 h 566217"/>
              <a:gd name="connsiteX22" fmla="*/ 193057 w 607662"/>
              <a:gd name="connsiteY22" fmla="*/ 69766 h 566217"/>
              <a:gd name="connsiteX23" fmla="*/ 158522 w 607662"/>
              <a:gd name="connsiteY23" fmla="*/ 97406 h 566217"/>
              <a:gd name="connsiteX24" fmla="*/ 158522 w 607662"/>
              <a:gd name="connsiteY24" fmla="*/ 361362 h 566217"/>
              <a:gd name="connsiteX25" fmla="*/ 261949 w 607662"/>
              <a:gd name="connsiteY25" fmla="*/ 394957 h 566217"/>
              <a:gd name="connsiteX26" fmla="*/ 330485 w 607662"/>
              <a:gd name="connsiteY26" fmla="*/ 483564 h 566217"/>
              <a:gd name="connsiteX27" fmla="*/ 342501 w 607662"/>
              <a:gd name="connsiteY27" fmla="*/ 516181 h 566217"/>
              <a:gd name="connsiteX28" fmla="*/ 393324 w 607662"/>
              <a:gd name="connsiteY28" fmla="*/ 539555 h 566217"/>
              <a:gd name="connsiteX29" fmla="*/ 415576 w 607662"/>
              <a:gd name="connsiteY29" fmla="*/ 519025 h 566217"/>
              <a:gd name="connsiteX30" fmla="*/ 416733 w 607662"/>
              <a:gd name="connsiteY30" fmla="*/ 488808 h 566217"/>
              <a:gd name="connsiteX31" fmla="*/ 375701 w 607662"/>
              <a:gd name="connsiteY31" fmla="*/ 377626 h 566217"/>
              <a:gd name="connsiteX32" fmla="*/ 377125 w 607662"/>
              <a:gd name="connsiteY32" fmla="*/ 366517 h 566217"/>
              <a:gd name="connsiteX33" fmla="*/ 387093 w 607662"/>
              <a:gd name="connsiteY33" fmla="*/ 361362 h 566217"/>
              <a:gd name="connsiteX34" fmla="*/ 546862 w 607662"/>
              <a:gd name="connsiteY34" fmla="*/ 361362 h 566217"/>
              <a:gd name="connsiteX35" fmla="*/ 583444 w 607662"/>
              <a:gd name="connsiteY35" fmla="*/ 325635 h 566217"/>
              <a:gd name="connsiteX36" fmla="*/ 572941 w 607662"/>
              <a:gd name="connsiteY36" fmla="*/ 299861 h 566217"/>
              <a:gd name="connsiteX37" fmla="*/ 545972 w 607662"/>
              <a:gd name="connsiteY37" fmla="*/ 288485 h 566217"/>
              <a:gd name="connsiteX38" fmla="*/ 438896 w 607662"/>
              <a:gd name="connsiteY38" fmla="*/ 288485 h 566217"/>
              <a:gd name="connsiteX39" fmla="*/ 426791 w 607662"/>
              <a:gd name="connsiteY39" fmla="*/ 276399 h 566217"/>
              <a:gd name="connsiteX40" fmla="*/ 438896 w 607662"/>
              <a:gd name="connsiteY40" fmla="*/ 264312 h 566217"/>
              <a:gd name="connsiteX41" fmla="*/ 535736 w 607662"/>
              <a:gd name="connsiteY41" fmla="*/ 264312 h 566217"/>
              <a:gd name="connsiteX42" fmla="*/ 570894 w 607662"/>
              <a:gd name="connsiteY42" fmla="*/ 229828 h 566217"/>
              <a:gd name="connsiteX43" fmla="*/ 560925 w 607662"/>
              <a:gd name="connsiteY43" fmla="*/ 205033 h 566217"/>
              <a:gd name="connsiteX44" fmla="*/ 534846 w 607662"/>
              <a:gd name="connsiteY44" fmla="*/ 194012 h 566217"/>
              <a:gd name="connsiteX45" fmla="*/ 446995 w 607662"/>
              <a:gd name="connsiteY45" fmla="*/ 194012 h 566217"/>
              <a:gd name="connsiteX46" fmla="*/ 434890 w 607662"/>
              <a:gd name="connsiteY46" fmla="*/ 181925 h 566217"/>
              <a:gd name="connsiteX47" fmla="*/ 446995 w 607662"/>
              <a:gd name="connsiteY47" fmla="*/ 169838 h 566217"/>
              <a:gd name="connsiteX48" fmla="*/ 519092 w 607662"/>
              <a:gd name="connsiteY48" fmla="*/ 169838 h 566217"/>
              <a:gd name="connsiteX49" fmla="*/ 552202 w 607662"/>
              <a:gd name="connsiteY49" fmla="*/ 137399 h 566217"/>
              <a:gd name="connsiteX50" fmla="*/ 542768 w 607662"/>
              <a:gd name="connsiteY50" fmla="*/ 114025 h 566217"/>
              <a:gd name="connsiteX51" fmla="*/ 518201 w 607662"/>
              <a:gd name="connsiteY51" fmla="*/ 103716 h 566217"/>
              <a:gd name="connsiteX52" fmla="*/ 432131 w 607662"/>
              <a:gd name="connsiteY52" fmla="*/ 103716 h 566217"/>
              <a:gd name="connsiteX53" fmla="*/ 420026 w 607662"/>
              <a:gd name="connsiteY53" fmla="*/ 91629 h 566217"/>
              <a:gd name="connsiteX54" fmla="*/ 432131 w 607662"/>
              <a:gd name="connsiteY54" fmla="*/ 79542 h 566217"/>
              <a:gd name="connsiteX55" fmla="*/ 474588 w 607662"/>
              <a:gd name="connsiteY55" fmla="*/ 79542 h 566217"/>
              <a:gd name="connsiteX56" fmla="*/ 494436 w 607662"/>
              <a:gd name="connsiteY56" fmla="*/ 71188 h 566217"/>
              <a:gd name="connsiteX57" fmla="*/ 502358 w 607662"/>
              <a:gd name="connsiteY57" fmla="*/ 51014 h 566217"/>
              <a:gd name="connsiteX58" fmla="*/ 473787 w 607662"/>
              <a:gd name="connsiteY58" fmla="*/ 24174 h 566217"/>
              <a:gd name="connsiteX59" fmla="*/ 323008 w 607662"/>
              <a:gd name="connsiteY59" fmla="*/ 0 h 566217"/>
              <a:gd name="connsiteX60" fmla="*/ 473787 w 607662"/>
              <a:gd name="connsiteY60" fmla="*/ 0 h 566217"/>
              <a:gd name="connsiteX61" fmla="*/ 526479 w 607662"/>
              <a:gd name="connsiteY61" fmla="*/ 50392 h 566217"/>
              <a:gd name="connsiteX62" fmla="*/ 518557 w 607662"/>
              <a:gd name="connsiteY62" fmla="*/ 79542 h 566217"/>
              <a:gd name="connsiteX63" fmla="*/ 560035 w 607662"/>
              <a:gd name="connsiteY63" fmla="*/ 97139 h 566217"/>
              <a:gd name="connsiteX64" fmla="*/ 576412 w 607662"/>
              <a:gd name="connsiteY64" fmla="*/ 137933 h 566217"/>
              <a:gd name="connsiteX65" fmla="*/ 560925 w 607662"/>
              <a:gd name="connsiteY65" fmla="*/ 175793 h 566217"/>
              <a:gd name="connsiteX66" fmla="*/ 578193 w 607662"/>
              <a:gd name="connsiteY66" fmla="*/ 188058 h 566217"/>
              <a:gd name="connsiteX67" fmla="*/ 595104 w 607662"/>
              <a:gd name="connsiteY67" fmla="*/ 230273 h 566217"/>
              <a:gd name="connsiteX68" fmla="*/ 576323 w 607662"/>
              <a:gd name="connsiteY68" fmla="*/ 272310 h 566217"/>
              <a:gd name="connsiteX69" fmla="*/ 590209 w 607662"/>
              <a:gd name="connsiteY69" fmla="*/ 282886 h 566217"/>
              <a:gd name="connsiteX70" fmla="*/ 607654 w 607662"/>
              <a:gd name="connsiteY70" fmla="*/ 326079 h 566217"/>
              <a:gd name="connsiteX71" fmla="*/ 546862 w 607662"/>
              <a:gd name="connsiteY71" fmla="*/ 385536 h 566217"/>
              <a:gd name="connsiteX72" fmla="*/ 404450 w 607662"/>
              <a:gd name="connsiteY72" fmla="*/ 385536 h 566217"/>
              <a:gd name="connsiteX73" fmla="*/ 439519 w 607662"/>
              <a:gd name="connsiteY73" fmla="*/ 480453 h 566217"/>
              <a:gd name="connsiteX74" fmla="*/ 401691 w 607662"/>
              <a:gd name="connsiteY74" fmla="*/ 562307 h 566217"/>
              <a:gd name="connsiteX75" fmla="*/ 379706 w 607662"/>
              <a:gd name="connsiteY75" fmla="*/ 566217 h 566217"/>
              <a:gd name="connsiteX76" fmla="*/ 319804 w 607662"/>
              <a:gd name="connsiteY76" fmla="*/ 524535 h 566217"/>
              <a:gd name="connsiteX77" fmla="*/ 307699 w 607662"/>
              <a:gd name="connsiteY77" fmla="*/ 491918 h 566217"/>
              <a:gd name="connsiteX78" fmla="*/ 158522 w 607662"/>
              <a:gd name="connsiteY78" fmla="*/ 385625 h 566217"/>
              <a:gd name="connsiteX79" fmla="*/ 158522 w 607662"/>
              <a:gd name="connsiteY79" fmla="*/ 423307 h 566217"/>
              <a:gd name="connsiteX80" fmla="*/ 146417 w 607662"/>
              <a:gd name="connsiteY80" fmla="*/ 435394 h 566217"/>
              <a:gd name="connsiteX81" fmla="*/ 12105 w 607662"/>
              <a:gd name="connsiteY81" fmla="*/ 435394 h 566217"/>
              <a:gd name="connsiteX82" fmla="*/ 0 w 607662"/>
              <a:gd name="connsiteY82" fmla="*/ 423307 h 566217"/>
              <a:gd name="connsiteX83" fmla="*/ 0 w 607662"/>
              <a:gd name="connsiteY83" fmla="*/ 86208 h 566217"/>
              <a:gd name="connsiteX84" fmla="*/ 12105 w 607662"/>
              <a:gd name="connsiteY84" fmla="*/ 74121 h 566217"/>
              <a:gd name="connsiteX85" fmla="*/ 146417 w 607662"/>
              <a:gd name="connsiteY85" fmla="*/ 74121 h 566217"/>
              <a:gd name="connsiteX86" fmla="*/ 148731 w 607662"/>
              <a:gd name="connsiteY86" fmla="*/ 74299 h 566217"/>
              <a:gd name="connsiteX87" fmla="*/ 177926 w 607662"/>
              <a:gd name="connsiteY87" fmla="*/ 50925 h 566217"/>
              <a:gd name="connsiteX88" fmla="*/ 323008 w 607662"/>
              <a:gd name="connsiteY88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62" h="566217">
                <a:moveTo>
                  <a:pt x="89063" y="354412"/>
                </a:moveTo>
                <a:cubicBezTo>
                  <a:pt x="84523" y="354412"/>
                  <a:pt x="80874" y="358146"/>
                  <a:pt x="80874" y="362592"/>
                </a:cubicBezTo>
                <a:cubicBezTo>
                  <a:pt x="80874" y="367126"/>
                  <a:pt x="84523" y="370771"/>
                  <a:pt x="89063" y="370771"/>
                </a:cubicBezTo>
                <a:cubicBezTo>
                  <a:pt x="93513" y="370771"/>
                  <a:pt x="97162" y="367126"/>
                  <a:pt x="97162" y="362592"/>
                </a:cubicBezTo>
                <a:cubicBezTo>
                  <a:pt x="97162" y="358146"/>
                  <a:pt x="93513" y="354412"/>
                  <a:pt x="89063" y="354412"/>
                </a:cubicBezTo>
                <a:close/>
                <a:moveTo>
                  <a:pt x="89063" y="330317"/>
                </a:moveTo>
                <a:cubicBezTo>
                  <a:pt x="106864" y="330317"/>
                  <a:pt x="121372" y="344809"/>
                  <a:pt x="121372" y="362592"/>
                </a:cubicBezTo>
                <a:cubicBezTo>
                  <a:pt x="121372" y="380463"/>
                  <a:pt x="106864" y="394955"/>
                  <a:pt x="89063" y="394955"/>
                </a:cubicBezTo>
                <a:cubicBezTo>
                  <a:pt x="71172" y="394955"/>
                  <a:pt x="56664" y="380463"/>
                  <a:pt x="56664" y="362592"/>
                </a:cubicBezTo>
                <a:cubicBezTo>
                  <a:pt x="56664" y="344809"/>
                  <a:pt x="71172" y="330317"/>
                  <a:pt x="89063" y="330317"/>
                </a:cubicBezTo>
                <a:close/>
                <a:moveTo>
                  <a:pt x="396967" y="264338"/>
                </a:moveTo>
                <a:lnTo>
                  <a:pt x="400705" y="264338"/>
                </a:lnTo>
                <a:cubicBezTo>
                  <a:pt x="407379" y="264338"/>
                  <a:pt x="412808" y="269661"/>
                  <a:pt x="412808" y="276405"/>
                </a:cubicBezTo>
                <a:cubicBezTo>
                  <a:pt x="412808" y="283059"/>
                  <a:pt x="407379" y="288471"/>
                  <a:pt x="400705" y="288471"/>
                </a:cubicBezTo>
                <a:lnTo>
                  <a:pt x="396967" y="288471"/>
                </a:lnTo>
                <a:cubicBezTo>
                  <a:pt x="390293" y="288471"/>
                  <a:pt x="384864" y="283059"/>
                  <a:pt x="384864" y="276405"/>
                </a:cubicBezTo>
                <a:cubicBezTo>
                  <a:pt x="384864" y="269661"/>
                  <a:pt x="390293" y="264338"/>
                  <a:pt x="396967" y="264338"/>
                </a:cubicBezTo>
                <a:close/>
                <a:moveTo>
                  <a:pt x="24210" y="98295"/>
                </a:moveTo>
                <a:lnTo>
                  <a:pt x="24210" y="411221"/>
                </a:lnTo>
                <a:lnTo>
                  <a:pt x="134312" y="411221"/>
                </a:lnTo>
                <a:lnTo>
                  <a:pt x="134312" y="98295"/>
                </a:lnTo>
                <a:close/>
                <a:moveTo>
                  <a:pt x="323008" y="24174"/>
                </a:moveTo>
                <a:cubicBezTo>
                  <a:pt x="275923" y="24174"/>
                  <a:pt x="229817" y="40349"/>
                  <a:pt x="193057" y="69766"/>
                </a:cubicBezTo>
                <a:lnTo>
                  <a:pt x="158522" y="97406"/>
                </a:lnTo>
                <a:lnTo>
                  <a:pt x="158522" y="361362"/>
                </a:lnTo>
                <a:cubicBezTo>
                  <a:pt x="195727" y="362073"/>
                  <a:pt x="231330" y="373627"/>
                  <a:pt x="261949" y="394957"/>
                </a:cubicBezTo>
                <a:cubicBezTo>
                  <a:pt x="293458" y="416908"/>
                  <a:pt x="317134" y="447481"/>
                  <a:pt x="330485" y="483564"/>
                </a:cubicBezTo>
                <a:lnTo>
                  <a:pt x="342501" y="516181"/>
                </a:lnTo>
                <a:cubicBezTo>
                  <a:pt x="350066" y="536622"/>
                  <a:pt x="372852" y="547109"/>
                  <a:pt x="393324" y="539555"/>
                </a:cubicBezTo>
                <a:cubicBezTo>
                  <a:pt x="403204" y="535911"/>
                  <a:pt x="411125" y="528623"/>
                  <a:pt x="415576" y="519025"/>
                </a:cubicBezTo>
                <a:cubicBezTo>
                  <a:pt x="420026" y="509515"/>
                  <a:pt x="420471" y="498762"/>
                  <a:pt x="416733" y="488808"/>
                </a:cubicBezTo>
                <a:lnTo>
                  <a:pt x="375701" y="377626"/>
                </a:lnTo>
                <a:cubicBezTo>
                  <a:pt x="374365" y="373893"/>
                  <a:pt x="374899" y="369805"/>
                  <a:pt x="377125" y="366517"/>
                </a:cubicBezTo>
                <a:cubicBezTo>
                  <a:pt x="379439" y="363317"/>
                  <a:pt x="383088" y="361362"/>
                  <a:pt x="387093" y="361362"/>
                </a:cubicBezTo>
                <a:lnTo>
                  <a:pt x="546862" y="361362"/>
                </a:lnTo>
                <a:cubicBezTo>
                  <a:pt x="566622" y="361362"/>
                  <a:pt x="582999" y="345365"/>
                  <a:pt x="583444" y="325635"/>
                </a:cubicBezTo>
                <a:cubicBezTo>
                  <a:pt x="583622" y="316036"/>
                  <a:pt x="579884" y="306882"/>
                  <a:pt x="572941" y="299861"/>
                </a:cubicBezTo>
                <a:cubicBezTo>
                  <a:pt x="565820" y="292574"/>
                  <a:pt x="556030" y="288485"/>
                  <a:pt x="545972" y="288485"/>
                </a:cubicBezTo>
                <a:lnTo>
                  <a:pt x="438896" y="288485"/>
                </a:lnTo>
                <a:cubicBezTo>
                  <a:pt x="432220" y="288485"/>
                  <a:pt x="426791" y="283064"/>
                  <a:pt x="426791" y="276399"/>
                </a:cubicBezTo>
                <a:cubicBezTo>
                  <a:pt x="426791" y="269644"/>
                  <a:pt x="432220" y="264312"/>
                  <a:pt x="438896" y="264312"/>
                </a:cubicBezTo>
                <a:lnTo>
                  <a:pt x="535736" y="264312"/>
                </a:lnTo>
                <a:cubicBezTo>
                  <a:pt x="554784" y="264312"/>
                  <a:pt x="570538" y="248848"/>
                  <a:pt x="570894" y="229828"/>
                </a:cubicBezTo>
                <a:cubicBezTo>
                  <a:pt x="571072" y="220586"/>
                  <a:pt x="567512" y="211787"/>
                  <a:pt x="560925" y="205033"/>
                </a:cubicBezTo>
                <a:cubicBezTo>
                  <a:pt x="554071" y="198012"/>
                  <a:pt x="544548" y="194012"/>
                  <a:pt x="534846" y="194012"/>
                </a:cubicBezTo>
                <a:lnTo>
                  <a:pt x="446995" y="194012"/>
                </a:lnTo>
                <a:cubicBezTo>
                  <a:pt x="440320" y="194012"/>
                  <a:pt x="434890" y="188680"/>
                  <a:pt x="434890" y="181925"/>
                </a:cubicBezTo>
                <a:cubicBezTo>
                  <a:pt x="434890" y="175260"/>
                  <a:pt x="440320" y="169838"/>
                  <a:pt x="446995" y="169838"/>
                </a:cubicBezTo>
                <a:lnTo>
                  <a:pt x="519092" y="169838"/>
                </a:lnTo>
                <a:cubicBezTo>
                  <a:pt x="536982" y="169838"/>
                  <a:pt x="551846" y="155352"/>
                  <a:pt x="552202" y="137399"/>
                </a:cubicBezTo>
                <a:cubicBezTo>
                  <a:pt x="552380" y="128779"/>
                  <a:pt x="548998" y="120424"/>
                  <a:pt x="542768" y="114025"/>
                </a:cubicBezTo>
                <a:cubicBezTo>
                  <a:pt x="536270" y="107449"/>
                  <a:pt x="527369" y="103716"/>
                  <a:pt x="518201" y="103716"/>
                </a:cubicBezTo>
                <a:lnTo>
                  <a:pt x="432131" y="103716"/>
                </a:lnTo>
                <a:cubicBezTo>
                  <a:pt x="425456" y="103716"/>
                  <a:pt x="420026" y="98295"/>
                  <a:pt x="420026" y="91629"/>
                </a:cubicBezTo>
                <a:cubicBezTo>
                  <a:pt x="420026" y="84964"/>
                  <a:pt x="425456" y="79542"/>
                  <a:pt x="432131" y="79542"/>
                </a:cubicBezTo>
                <a:lnTo>
                  <a:pt x="474588" y="79542"/>
                </a:lnTo>
                <a:cubicBezTo>
                  <a:pt x="482153" y="79542"/>
                  <a:pt x="489185" y="76521"/>
                  <a:pt x="494436" y="71188"/>
                </a:cubicBezTo>
                <a:cubicBezTo>
                  <a:pt x="499777" y="65767"/>
                  <a:pt x="502536" y="58568"/>
                  <a:pt x="502358" y="51014"/>
                </a:cubicBezTo>
                <a:cubicBezTo>
                  <a:pt x="501913" y="36261"/>
                  <a:pt x="489096" y="24174"/>
                  <a:pt x="473787" y="24174"/>
                </a:cubicBezTo>
                <a:close/>
                <a:moveTo>
                  <a:pt x="323008" y="0"/>
                </a:moveTo>
                <a:lnTo>
                  <a:pt x="473787" y="0"/>
                </a:lnTo>
                <a:cubicBezTo>
                  <a:pt x="502091" y="0"/>
                  <a:pt x="525767" y="22574"/>
                  <a:pt x="526479" y="50392"/>
                </a:cubicBezTo>
                <a:cubicBezTo>
                  <a:pt x="526835" y="60879"/>
                  <a:pt x="523987" y="70922"/>
                  <a:pt x="518557" y="79542"/>
                </a:cubicBezTo>
                <a:cubicBezTo>
                  <a:pt x="534045" y="79631"/>
                  <a:pt x="549087" y="86030"/>
                  <a:pt x="560035" y="97139"/>
                </a:cubicBezTo>
                <a:cubicBezTo>
                  <a:pt x="570894" y="108160"/>
                  <a:pt x="576679" y="122646"/>
                  <a:pt x="576412" y="137933"/>
                </a:cubicBezTo>
                <a:cubicBezTo>
                  <a:pt x="576145" y="152508"/>
                  <a:pt x="570271" y="165839"/>
                  <a:pt x="560925" y="175793"/>
                </a:cubicBezTo>
                <a:cubicBezTo>
                  <a:pt x="567245" y="178815"/>
                  <a:pt x="573119" y="182992"/>
                  <a:pt x="578193" y="188058"/>
                </a:cubicBezTo>
                <a:cubicBezTo>
                  <a:pt x="589407" y="199522"/>
                  <a:pt x="595460" y="214542"/>
                  <a:pt x="595104" y="230273"/>
                </a:cubicBezTo>
                <a:cubicBezTo>
                  <a:pt x="594837" y="246803"/>
                  <a:pt x="587627" y="261734"/>
                  <a:pt x="576323" y="272310"/>
                </a:cubicBezTo>
                <a:cubicBezTo>
                  <a:pt x="581397" y="275154"/>
                  <a:pt x="586114" y="278709"/>
                  <a:pt x="590209" y="282886"/>
                </a:cubicBezTo>
                <a:cubicBezTo>
                  <a:pt x="601779" y="294618"/>
                  <a:pt x="607921" y="309993"/>
                  <a:pt x="607654" y="326079"/>
                </a:cubicBezTo>
                <a:cubicBezTo>
                  <a:pt x="606942" y="358874"/>
                  <a:pt x="579795" y="385536"/>
                  <a:pt x="546862" y="385536"/>
                </a:cubicBezTo>
                <a:lnTo>
                  <a:pt x="404450" y="385536"/>
                </a:lnTo>
                <a:lnTo>
                  <a:pt x="439519" y="480453"/>
                </a:lnTo>
                <a:cubicBezTo>
                  <a:pt x="451624" y="513426"/>
                  <a:pt x="434712" y="550131"/>
                  <a:pt x="401691" y="562307"/>
                </a:cubicBezTo>
                <a:cubicBezTo>
                  <a:pt x="394481" y="564973"/>
                  <a:pt x="387004" y="566217"/>
                  <a:pt x="379706" y="566217"/>
                </a:cubicBezTo>
                <a:cubicBezTo>
                  <a:pt x="353716" y="566217"/>
                  <a:pt x="329239" y="550220"/>
                  <a:pt x="319804" y="524535"/>
                </a:cubicBezTo>
                <a:lnTo>
                  <a:pt x="307699" y="491918"/>
                </a:lnTo>
                <a:cubicBezTo>
                  <a:pt x="284646" y="429440"/>
                  <a:pt x="225011" y="387136"/>
                  <a:pt x="158522" y="385625"/>
                </a:cubicBezTo>
                <a:lnTo>
                  <a:pt x="158522" y="423307"/>
                </a:lnTo>
                <a:cubicBezTo>
                  <a:pt x="158522" y="429973"/>
                  <a:pt x="153093" y="435394"/>
                  <a:pt x="146417" y="435394"/>
                </a:cubicBezTo>
                <a:lnTo>
                  <a:pt x="12105" y="435394"/>
                </a:lnTo>
                <a:cubicBezTo>
                  <a:pt x="5429" y="435394"/>
                  <a:pt x="0" y="429973"/>
                  <a:pt x="0" y="423307"/>
                </a:cubicBezTo>
                <a:lnTo>
                  <a:pt x="0" y="86208"/>
                </a:lnTo>
                <a:cubicBezTo>
                  <a:pt x="0" y="79542"/>
                  <a:pt x="5429" y="74121"/>
                  <a:pt x="12105" y="74121"/>
                </a:cubicBezTo>
                <a:lnTo>
                  <a:pt x="146417" y="74121"/>
                </a:lnTo>
                <a:cubicBezTo>
                  <a:pt x="147218" y="74121"/>
                  <a:pt x="148019" y="74210"/>
                  <a:pt x="148731" y="74299"/>
                </a:cubicBezTo>
                <a:lnTo>
                  <a:pt x="177926" y="50925"/>
                </a:lnTo>
                <a:cubicBezTo>
                  <a:pt x="218869" y="18041"/>
                  <a:pt x="270405" y="0"/>
                  <a:pt x="323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íṡlîďe"/>
          <p:cNvSpPr/>
          <p:nvPr/>
        </p:nvSpPr>
        <p:spPr>
          <a:xfrm rot="10800000">
            <a:off x="6204247" y="2852936"/>
            <a:ext cx="1119216" cy="111921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ṩḻíďè"/>
          <p:cNvSpPr/>
          <p:nvPr/>
        </p:nvSpPr>
        <p:spPr>
          <a:xfrm>
            <a:off x="6439818" y="3110609"/>
            <a:ext cx="648072" cy="603870"/>
          </a:xfrm>
          <a:custGeom>
            <a:avLst/>
            <a:gdLst>
              <a:gd name="connsiteX0" fmla="*/ 89063 w 607662"/>
              <a:gd name="connsiteY0" fmla="*/ 354412 h 566217"/>
              <a:gd name="connsiteX1" fmla="*/ 80874 w 607662"/>
              <a:gd name="connsiteY1" fmla="*/ 362592 h 566217"/>
              <a:gd name="connsiteX2" fmla="*/ 89063 w 607662"/>
              <a:gd name="connsiteY2" fmla="*/ 370771 h 566217"/>
              <a:gd name="connsiteX3" fmla="*/ 97162 w 607662"/>
              <a:gd name="connsiteY3" fmla="*/ 362592 h 566217"/>
              <a:gd name="connsiteX4" fmla="*/ 89063 w 607662"/>
              <a:gd name="connsiteY4" fmla="*/ 354412 h 566217"/>
              <a:gd name="connsiteX5" fmla="*/ 89063 w 607662"/>
              <a:gd name="connsiteY5" fmla="*/ 330317 h 566217"/>
              <a:gd name="connsiteX6" fmla="*/ 121372 w 607662"/>
              <a:gd name="connsiteY6" fmla="*/ 362592 h 566217"/>
              <a:gd name="connsiteX7" fmla="*/ 89063 w 607662"/>
              <a:gd name="connsiteY7" fmla="*/ 394955 h 566217"/>
              <a:gd name="connsiteX8" fmla="*/ 56664 w 607662"/>
              <a:gd name="connsiteY8" fmla="*/ 362592 h 566217"/>
              <a:gd name="connsiteX9" fmla="*/ 89063 w 607662"/>
              <a:gd name="connsiteY9" fmla="*/ 330317 h 566217"/>
              <a:gd name="connsiteX10" fmla="*/ 396967 w 607662"/>
              <a:gd name="connsiteY10" fmla="*/ 264338 h 566217"/>
              <a:gd name="connsiteX11" fmla="*/ 400705 w 607662"/>
              <a:gd name="connsiteY11" fmla="*/ 264338 h 566217"/>
              <a:gd name="connsiteX12" fmla="*/ 412808 w 607662"/>
              <a:gd name="connsiteY12" fmla="*/ 276405 h 566217"/>
              <a:gd name="connsiteX13" fmla="*/ 400705 w 607662"/>
              <a:gd name="connsiteY13" fmla="*/ 288471 h 566217"/>
              <a:gd name="connsiteX14" fmla="*/ 396967 w 607662"/>
              <a:gd name="connsiteY14" fmla="*/ 288471 h 566217"/>
              <a:gd name="connsiteX15" fmla="*/ 384864 w 607662"/>
              <a:gd name="connsiteY15" fmla="*/ 276405 h 566217"/>
              <a:gd name="connsiteX16" fmla="*/ 396967 w 607662"/>
              <a:gd name="connsiteY16" fmla="*/ 264338 h 566217"/>
              <a:gd name="connsiteX17" fmla="*/ 24210 w 607662"/>
              <a:gd name="connsiteY17" fmla="*/ 98295 h 566217"/>
              <a:gd name="connsiteX18" fmla="*/ 24210 w 607662"/>
              <a:gd name="connsiteY18" fmla="*/ 411221 h 566217"/>
              <a:gd name="connsiteX19" fmla="*/ 134312 w 607662"/>
              <a:gd name="connsiteY19" fmla="*/ 411221 h 566217"/>
              <a:gd name="connsiteX20" fmla="*/ 134312 w 607662"/>
              <a:gd name="connsiteY20" fmla="*/ 98295 h 566217"/>
              <a:gd name="connsiteX21" fmla="*/ 323008 w 607662"/>
              <a:gd name="connsiteY21" fmla="*/ 24174 h 566217"/>
              <a:gd name="connsiteX22" fmla="*/ 193057 w 607662"/>
              <a:gd name="connsiteY22" fmla="*/ 69766 h 566217"/>
              <a:gd name="connsiteX23" fmla="*/ 158522 w 607662"/>
              <a:gd name="connsiteY23" fmla="*/ 97406 h 566217"/>
              <a:gd name="connsiteX24" fmla="*/ 158522 w 607662"/>
              <a:gd name="connsiteY24" fmla="*/ 361362 h 566217"/>
              <a:gd name="connsiteX25" fmla="*/ 261949 w 607662"/>
              <a:gd name="connsiteY25" fmla="*/ 394957 h 566217"/>
              <a:gd name="connsiteX26" fmla="*/ 330485 w 607662"/>
              <a:gd name="connsiteY26" fmla="*/ 483564 h 566217"/>
              <a:gd name="connsiteX27" fmla="*/ 342501 w 607662"/>
              <a:gd name="connsiteY27" fmla="*/ 516181 h 566217"/>
              <a:gd name="connsiteX28" fmla="*/ 393324 w 607662"/>
              <a:gd name="connsiteY28" fmla="*/ 539555 h 566217"/>
              <a:gd name="connsiteX29" fmla="*/ 415576 w 607662"/>
              <a:gd name="connsiteY29" fmla="*/ 519025 h 566217"/>
              <a:gd name="connsiteX30" fmla="*/ 416733 w 607662"/>
              <a:gd name="connsiteY30" fmla="*/ 488808 h 566217"/>
              <a:gd name="connsiteX31" fmla="*/ 375701 w 607662"/>
              <a:gd name="connsiteY31" fmla="*/ 377626 h 566217"/>
              <a:gd name="connsiteX32" fmla="*/ 377125 w 607662"/>
              <a:gd name="connsiteY32" fmla="*/ 366517 h 566217"/>
              <a:gd name="connsiteX33" fmla="*/ 387093 w 607662"/>
              <a:gd name="connsiteY33" fmla="*/ 361362 h 566217"/>
              <a:gd name="connsiteX34" fmla="*/ 546862 w 607662"/>
              <a:gd name="connsiteY34" fmla="*/ 361362 h 566217"/>
              <a:gd name="connsiteX35" fmla="*/ 583444 w 607662"/>
              <a:gd name="connsiteY35" fmla="*/ 325635 h 566217"/>
              <a:gd name="connsiteX36" fmla="*/ 572941 w 607662"/>
              <a:gd name="connsiteY36" fmla="*/ 299861 h 566217"/>
              <a:gd name="connsiteX37" fmla="*/ 545972 w 607662"/>
              <a:gd name="connsiteY37" fmla="*/ 288485 h 566217"/>
              <a:gd name="connsiteX38" fmla="*/ 438896 w 607662"/>
              <a:gd name="connsiteY38" fmla="*/ 288485 h 566217"/>
              <a:gd name="connsiteX39" fmla="*/ 426791 w 607662"/>
              <a:gd name="connsiteY39" fmla="*/ 276399 h 566217"/>
              <a:gd name="connsiteX40" fmla="*/ 438896 w 607662"/>
              <a:gd name="connsiteY40" fmla="*/ 264312 h 566217"/>
              <a:gd name="connsiteX41" fmla="*/ 535736 w 607662"/>
              <a:gd name="connsiteY41" fmla="*/ 264312 h 566217"/>
              <a:gd name="connsiteX42" fmla="*/ 570894 w 607662"/>
              <a:gd name="connsiteY42" fmla="*/ 229828 h 566217"/>
              <a:gd name="connsiteX43" fmla="*/ 560925 w 607662"/>
              <a:gd name="connsiteY43" fmla="*/ 205033 h 566217"/>
              <a:gd name="connsiteX44" fmla="*/ 534846 w 607662"/>
              <a:gd name="connsiteY44" fmla="*/ 194012 h 566217"/>
              <a:gd name="connsiteX45" fmla="*/ 446995 w 607662"/>
              <a:gd name="connsiteY45" fmla="*/ 194012 h 566217"/>
              <a:gd name="connsiteX46" fmla="*/ 434890 w 607662"/>
              <a:gd name="connsiteY46" fmla="*/ 181925 h 566217"/>
              <a:gd name="connsiteX47" fmla="*/ 446995 w 607662"/>
              <a:gd name="connsiteY47" fmla="*/ 169838 h 566217"/>
              <a:gd name="connsiteX48" fmla="*/ 519092 w 607662"/>
              <a:gd name="connsiteY48" fmla="*/ 169838 h 566217"/>
              <a:gd name="connsiteX49" fmla="*/ 552202 w 607662"/>
              <a:gd name="connsiteY49" fmla="*/ 137399 h 566217"/>
              <a:gd name="connsiteX50" fmla="*/ 542768 w 607662"/>
              <a:gd name="connsiteY50" fmla="*/ 114025 h 566217"/>
              <a:gd name="connsiteX51" fmla="*/ 518201 w 607662"/>
              <a:gd name="connsiteY51" fmla="*/ 103716 h 566217"/>
              <a:gd name="connsiteX52" fmla="*/ 432131 w 607662"/>
              <a:gd name="connsiteY52" fmla="*/ 103716 h 566217"/>
              <a:gd name="connsiteX53" fmla="*/ 420026 w 607662"/>
              <a:gd name="connsiteY53" fmla="*/ 91629 h 566217"/>
              <a:gd name="connsiteX54" fmla="*/ 432131 w 607662"/>
              <a:gd name="connsiteY54" fmla="*/ 79542 h 566217"/>
              <a:gd name="connsiteX55" fmla="*/ 474588 w 607662"/>
              <a:gd name="connsiteY55" fmla="*/ 79542 h 566217"/>
              <a:gd name="connsiteX56" fmla="*/ 494436 w 607662"/>
              <a:gd name="connsiteY56" fmla="*/ 71188 h 566217"/>
              <a:gd name="connsiteX57" fmla="*/ 502358 w 607662"/>
              <a:gd name="connsiteY57" fmla="*/ 51014 h 566217"/>
              <a:gd name="connsiteX58" fmla="*/ 473787 w 607662"/>
              <a:gd name="connsiteY58" fmla="*/ 24174 h 566217"/>
              <a:gd name="connsiteX59" fmla="*/ 323008 w 607662"/>
              <a:gd name="connsiteY59" fmla="*/ 0 h 566217"/>
              <a:gd name="connsiteX60" fmla="*/ 473787 w 607662"/>
              <a:gd name="connsiteY60" fmla="*/ 0 h 566217"/>
              <a:gd name="connsiteX61" fmla="*/ 526479 w 607662"/>
              <a:gd name="connsiteY61" fmla="*/ 50392 h 566217"/>
              <a:gd name="connsiteX62" fmla="*/ 518557 w 607662"/>
              <a:gd name="connsiteY62" fmla="*/ 79542 h 566217"/>
              <a:gd name="connsiteX63" fmla="*/ 560035 w 607662"/>
              <a:gd name="connsiteY63" fmla="*/ 97139 h 566217"/>
              <a:gd name="connsiteX64" fmla="*/ 576412 w 607662"/>
              <a:gd name="connsiteY64" fmla="*/ 137933 h 566217"/>
              <a:gd name="connsiteX65" fmla="*/ 560925 w 607662"/>
              <a:gd name="connsiteY65" fmla="*/ 175793 h 566217"/>
              <a:gd name="connsiteX66" fmla="*/ 578193 w 607662"/>
              <a:gd name="connsiteY66" fmla="*/ 188058 h 566217"/>
              <a:gd name="connsiteX67" fmla="*/ 595104 w 607662"/>
              <a:gd name="connsiteY67" fmla="*/ 230273 h 566217"/>
              <a:gd name="connsiteX68" fmla="*/ 576323 w 607662"/>
              <a:gd name="connsiteY68" fmla="*/ 272310 h 566217"/>
              <a:gd name="connsiteX69" fmla="*/ 590209 w 607662"/>
              <a:gd name="connsiteY69" fmla="*/ 282886 h 566217"/>
              <a:gd name="connsiteX70" fmla="*/ 607654 w 607662"/>
              <a:gd name="connsiteY70" fmla="*/ 326079 h 566217"/>
              <a:gd name="connsiteX71" fmla="*/ 546862 w 607662"/>
              <a:gd name="connsiteY71" fmla="*/ 385536 h 566217"/>
              <a:gd name="connsiteX72" fmla="*/ 404450 w 607662"/>
              <a:gd name="connsiteY72" fmla="*/ 385536 h 566217"/>
              <a:gd name="connsiteX73" fmla="*/ 439519 w 607662"/>
              <a:gd name="connsiteY73" fmla="*/ 480453 h 566217"/>
              <a:gd name="connsiteX74" fmla="*/ 401691 w 607662"/>
              <a:gd name="connsiteY74" fmla="*/ 562307 h 566217"/>
              <a:gd name="connsiteX75" fmla="*/ 379706 w 607662"/>
              <a:gd name="connsiteY75" fmla="*/ 566217 h 566217"/>
              <a:gd name="connsiteX76" fmla="*/ 319804 w 607662"/>
              <a:gd name="connsiteY76" fmla="*/ 524535 h 566217"/>
              <a:gd name="connsiteX77" fmla="*/ 307699 w 607662"/>
              <a:gd name="connsiteY77" fmla="*/ 491918 h 566217"/>
              <a:gd name="connsiteX78" fmla="*/ 158522 w 607662"/>
              <a:gd name="connsiteY78" fmla="*/ 385625 h 566217"/>
              <a:gd name="connsiteX79" fmla="*/ 158522 w 607662"/>
              <a:gd name="connsiteY79" fmla="*/ 423307 h 566217"/>
              <a:gd name="connsiteX80" fmla="*/ 146417 w 607662"/>
              <a:gd name="connsiteY80" fmla="*/ 435394 h 566217"/>
              <a:gd name="connsiteX81" fmla="*/ 12105 w 607662"/>
              <a:gd name="connsiteY81" fmla="*/ 435394 h 566217"/>
              <a:gd name="connsiteX82" fmla="*/ 0 w 607662"/>
              <a:gd name="connsiteY82" fmla="*/ 423307 h 566217"/>
              <a:gd name="connsiteX83" fmla="*/ 0 w 607662"/>
              <a:gd name="connsiteY83" fmla="*/ 86208 h 566217"/>
              <a:gd name="connsiteX84" fmla="*/ 12105 w 607662"/>
              <a:gd name="connsiteY84" fmla="*/ 74121 h 566217"/>
              <a:gd name="connsiteX85" fmla="*/ 146417 w 607662"/>
              <a:gd name="connsiteY85" fmla="*/ 74121 h 566217"/>
              <a:gd name="connsiteX86" fmla="*/ 148731 w 607662"/>
              <a:gd name="connsiteY86" fmla="*/ 74299 h 566217"/>
              <a:gd name="connsiteX87" fmla="*/ 177926 w 607662"/>
              <a:gd name="connsiteY87" fmla="*/ 50925 h 566217"/>
              <a:gd name="connsiteX88" fmla="*/ 323008 w 607662"/>
              <a:gd name="connsiteY88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62" h="566217">
                <a:moveTo>
                  <a:pt x="89063" y="354412"/>
                </a:moveTo>
                <a:cubicBezTo>
                  <a:pt x="84523" y="354412"/>
                  <a:pt x="80874" y="358146"/>
                  <a:pt x="80874" y="362592"/>
                </a:cubicBezTo>
                <a:cubicBezTo>
                  <a:pt x="80874" y="367126"/>
                  <a:pt x="84523" y="370771"/>
                  <a:pt x="89063" y="370771"/>
                </a:cubicBezTo>
                <a:cubicBezTo>
                  <a:pt x="93513" y="370771"/>
                  <a:pt x="97162" y="367126"/>
                  <a:pt x="97162" y="362592"/>
                </a:cubicBezTo>
                <a:cubicBezTo>
                  <a:pt x="97162" y="358146"/>
                  <a:pt x="93513" y="354412"/>
                  <a:pt x="89063" y="354412"/>
                </a:cubicBezTo>
                <a:close/>
                <a:moveTo>
                  <a:pt x="89063" y="330317"/>
                </a:moveTo>
                <a:cubicBezTo>
                  <a:pt x="106864" y="330317"/>
                  <a:pt x="121372" y="344809"/>
                  <a:pt x="121372" y="362592"/>
                </a:cubicBezTo>
                <a:cubicBezTo>
                  <a:pt x="121372" y="380463"/>
                  <a:pt x="106864" y="394955"/>
                  <a:pt x="89063" y="394955"/>
                </a:cubicBezTo>
                <a:cubicBezTo>
                  <a:pt x="71172" y="394955"/>
                  <a:pt x="56664" y="380463"/>
                  <a:pt x="56664" y="362592"/>
                </a:cubicBezTo>
                <a:cubicBezTo>
                  <a:pt x="56664" y="344809"/>
                  <a:pt x="71172" y="330317"/>
                  <a:pt x="89063" y="330317"/>
                </a:cubicBezTo>
                <a:close/>
                <a:moveTo>
                  <a:pt x="396967" y="264338"/>
                </a:moveTo>
                <a:lnTo>
                  <a:pt x="400705" y="264338"/>
                </a:lnTo>
                <a:cubicBezTo>
                  <a:pt x="407379" y="264338"/>
                  <a:pt x="412808" y="269661"/>
                  <a:pt x="412808" y="276405"/>
                </a:cubicBezTo>
                <a:cubicBezTo>
                  <a:pt x="412808" y="283059"/>
                  <a:pt x="407379" y="288471"/>
                  <a:pt x="400705" y="288471"/>
                </a:cubicBezTo>
                <a:lnTo>
                  <a:pt x="396967" y="288471"/>
                </a:lnTo>
                <a:cubicBezTo>
                  <a:pt x="390293" y="288471"/>
                  <a:pt x="384864" y="283059"/>
                  <a:pt x="384864" y="276405"/>
                </a:cubicBezTo>
                <a:cubicBezTo>
                  <a:pt x="384864" y="269661"/>
                  <a:pt x="390293" y="264338"/>
                  <a:pt x="396967" y="264338"/>
                </a:cubicBezTo>
                <a:close/>
                <a:moveTo>
                  <a:pt x="24210" y="98295"/>
                </a:moveTo>
                <a:lnTo>
                  <a:pt x="24210" y="411221"/>
                </a:lnTo>
                <a:lnTo>
                  <a:pt x="134312" y="411221"/>
                </a:lnTo>
                <a:lnTo>
                  <a:pt x="134312" y="98295"/>
                </a:lnTo>
                <a:close/>
                <a:moveTo>
                  <a:pt x="323008" y="24174"/>
                </a:moveTo>
                <a:cubicBezTo>
                  <a:pt x="275923" y="24174"/>
                  <a:pt x="229817" y="40349"/>
                  <a:pt x="193057" y="69766"/>
                </a:cubicBezTo>
                <a:lnTo>
                  <a:pt x="158522" y="97406"/>
                </a:lnTo>
                <a:lnTo>
                  <a:pt x="158522" y="361362"/>
                </a:lnTo>
                <a:cubicBezTo>
                  <a:pt x="195727" y="362073"/>
                  <a:pt x="231330" y="373627"/>
                  <a:pt x="261949" y="394957"/>
                </a:cubicBezTo>
                <a:cubicBezTo>
                  <a:pt x="293458" y="416908"/>
                  <a:pt x="317134" y="447481"/>
                  <a:pt x="330485" y="483564"/>
                </a:cubicBezTo>
                <a:lnTo>
                  <a:pt x="342501" y="516181"/>
                </a:lnTo>
                <a:cubicBezTo>
                  <a:pt x="350066" y="536622"/>
                  <a:pt x="372852" y="547109"/>
                  <a:pt x="393324" y="539555"/>
                </a:cubicBezTo>
                <a:cubicBezTo>
                  <a:pt x="403204" y="535911"/>
                  <a:pt x="411125" y="528623"/>
                  <a:pt x="415576" y="519025"/>
                </a:cubicBezTo>
                <a:cubicBezTo>
                  <a:pt x="420026" y="509515"/>
                  <a:pt x="420471" y="498762"/>
                  <a:pt x="416733" y="488808"/>
                </a:cubicBezTo>
                <a:lnTo>
                  <a:pt x="375701" y="377626"/>
                </a:lnTo>
                <a:cubicBezTo>
                  <a:pt x="374365" y="373893"/>
                  <a:pt x="374899" y="369805"/>
                  <a:pt x="377125" y="366517"/>
                </a:cubicBezTo>
                <a:cubicBezTo>
                  <a:pt x="379439" y="363317"/>
                  <a:pt x="383088" y="361362"/>
                  <a:pt x="387093" y="361362"/>
                </a:cubicBezTo>
                <a:lnTo>
                  <a:pt x="546862" y="361362"/>
                </a:lnTo>
                <a:cubicBezTo>
                  <a:pt x="566622" y="361362"/>
                  <a:pt x="582999" y="345365"/>
                  <a:pt x="583444" y="325635"/>
                </a:cubicBezTo>
                <a:cubicBezTo>
                  <a:pt x="583622" y="316036"/>
                  <a:pt x="579884" y="306882"/>
                  <a:pt x="572941" y="299861"/>
                </a:cubicBezTo>
                <a:cubicBezTo>
                  <a:pt x="565820" y="292574"/>
                  <a:pt x="556030" y="288485"/>
                  <a:pt x="545972" y="288485"/>
                </a:cubicBezTo>
                <a:lnTo>
                  <a:pt x="438896" y="288485"/>
                </a:lnTo>
                <a:cubicBezTo>
                  <a:pt x="432220" y="288485"/>
                  <a:pt x="426791" y="283064"/>
                  <a:pt x="426791" y="276399"/>
                </a:cubicBezTo>
                <a:cubicBezTo>
                  <a:pt x="426791" y="269644"/>
                  <a:pt x="432220" y="264312"/>
                  <a:pt x="438896" y="264312"/>
                </a:cubicBezTo>
                <a:lnTo>
                  <a:pt x="535736" y="264312"/>
                </a:lnTo>
                <a:cubicBezTo>
                  <a:pt x="554784" y="264312"/>
                  <a:pt x="570538" y="248848"/>
                  <a:pt x="570894" y="229828"/>
                </a:cubicBezTo>
                <a:cubicBezTo>
                  <a:pt x="571072" y="220586"/>
                  <a:pt x="567512" y="211787"/>
                  <a:pt x="560925" y="205033"/>
                </a:cubicBezTo>
                <a:cubicBezTo>
                  <a:pt x="554071" y="198012"/>
                  <a:pt x="544548" y="194012"/>
                  <a:pt x="534846" y="194012"/>
                </a:cubicBezTo>
                <a:lnTo>
                  <a:pt x="446995" y="194012"/>
                </a:lnTo>
                <a:cubicBezTo>
                  <a:pt x="440320" y="194012"/>
                  <a:pt x="434890" y="188680"/>
                  <a:pt x="434890" y="181925"/>
                </a:cubicBezTo>
                <a:cubicBezTo>
                  <a:pt x="434890" y="175260"/>
                  <a:pt x="440320" y="169838"/>
                  <a:pt x="446995" y="169838"/>
                </a:cubicBezTo>
                <a:lnTo>
                  <a:pt x="519092" y="169838"/>
                </a:lnTo>
                <a:cubicBezTo>
                  <a:pt x="536982" y="169838"/>
                  <a:pt x="551846" y="155352"/>
                  <a:pt x="552202" y="137399"/>
                </a:cubicBezTo>
                <a:cubicBezTo>
                  <a:pt x="552380" y="128779"/>
                  <a:pt x="548998" y="120424"/>
                  <a:pt x="542768" y="114025"/>
                </a:cubicBezTo>
                <a:cubicBezTo>
                  <a:pt x="536270" y="107449"/>
                  <a:pt x="527369" y="103716"/>
                  <a:pt x="518201" y="103716"/>
                </a:cubicBezTo>
                <a:lnTo>
                  <a:pt x="432131" y="103716"/>
                </a:lnTo>
                <a:cubicBezTo>
                  <a:pt x="425456" y="103716"/>
                  <a:pt x="420026" y="98295"/>
                  <a:pt x="420026" y="91629"/>
                </a:cubicBezTo>
                <a:cubicBezTo>
                  <a:pt x="420026" y="84964"/>
                  <a:pt x="425456" y="79542"/>
                  <a:pt x="432131" y="79542"/>
                </a:cubicBezTo>
                <a:lnTo>
                  <a:pt x="474588" y="79542"/>
                </a:lnTo>
                <a:cubicBezTo>
                  <a:pt x="482153" y="79542"/>
                  <a:pt x="489185" y="76521"/>
                  <a:pt x="494436" y="71188"/>
                </a:cubicBezTo>
                <a:cubicBezTo>
                  <a:pt x="499777" y="65767"/>
                  <a:pt x="502536" y="58568"/>
                  <a:pt x="502358" y="51014"/>
                </a:cubicBezTo>
                <a:cubicBezTo>
                  <a:pt x="501913" y="36261"/>
                  <a:pt x="489096" y="24174"/>
                  <a:pt x="473787" y="24174"/>
                </a:cubicBezTo>
                <a:close/>
                <a:moveTo>
                  <a:pt x="323008" y="0"/>
                </a:moveTo>
                <a:lnTo>
                  <a:pt x="473787" y="0"/>
                </a:lnTo>
                <a:cubicBezTo>
                  <a:pt x="502091" y="0"/>
                  <a:pt x="525767" y="22574"/>
                  <a:pt x="526479" y="50392"/>
                </a:cubicBezTo>
                <a:cubicBezTo>
                  <a:pt x="526835" y="60879"/>
                  <a:pt x="523987" y="70922"/>
                  <a:pt x="518557" y="79542"/>
                </a:cubicBezTo>
                <a:cubicBezTo>
                  <a:pt x="534045" y="79631"/>
                  <a:pt x="549087" y="86030"/>
                  <a:pt x="560035" y="97139"/>
                </a:cubicBezTo>
                <a:cubicBezTo>
                  <a:pt x="570894" y="108160"/>
                  <a:pt x="576679" y="122646"/>
                  <a:pt x="576412" y="137933"/>
                </a:cubicBezTo>
                <a:cubicBezTo>
                  <a:pt x="576145" y="152508"/>
                  <a:pt x="570271" y="165839"/>
                  <a:pt x="560925" y="175793"/>
                </a:cubicBezTo>
                <a:cubicBezTo>
                  <a:pt x="567245" y="178815"/>
                  <a:pt x="573119" y="182992"/>
                  <a:pt x="578193" y="188058"/>
                </a:cubicBezTo>
                <a:cubicBezTo>
                  <a:pt x="589407" y="199522"/>
                  <a:pt x="595460" y="214542"/>
                  <a:pt x="595104" y="230273"/>
                </a:cubicBezTo>
                <a:cubicBezTo>
                  <a:pt x="594837" y="246803"/>
                  <a:pt x="587627" y="261734"/>
                  <a:pt x="576323" y="272310"/>
                </a:cubicBezTo>
                <a:cubicBezTo>
                  <a:pt x="581397" y="275154"/>
                  <a:pt x="586114" y="278709"/>
                  <a:pt x="590209" y="282886"/>
                </a:cubicBezTo>
                <a:cubicBezTo>
                  <a:pt x="601779" y="294618"/>
                  <a:pt x="607921" y="309993"/>
                  <a:pt x="607654" y="326079"/>
                </a:cubicBezTo>
                <a:cubicBezTo>
                  <a:pt x="606942" y="358874"/>
                  <a:pt x="579795" y="385536"/>
                  <a:pt x="546862" y="385536"/>
                </a:cubicBezTo>
                <a:lnTo>
                  <a:pt x="404450" y="385536"/>
                </a:lnTo>
                <a:lnTo>
                  <a:pt x="439519" y="480453"/>
                </a:lnTo>
                <a:cubicBezTo>
                  <a:pt x="451624" y="513426"/>
                  <a:pt x="434712" y="550131"/>
                  <a:pt x="401691" y="562307"/>
                </a:cubicBezTo>
                <a:cubicBezTo>
                  <a:pt x="394481" y="564973"/>
                  <a:pt x="387004" y="566217"/>
                  <a:pt x="379706" y="566217"/>
                </a:cubicBezTo>
                <a:cubicBezTo>
                  <a:pt x="353716" y="566217"/>
                  <a:pt x="329239" y="550220"/>
                  <a:pt x="319804" y="524535"/>
                </a:cubicBezTo>
                <a:lnTo>
                  <a:pt x="307699" y="491918"/>
                </a:lnTo>
                <a:cubicBezTo>
                  <a:pt x="284646" y="429440"/>
                  <a:pt x="225011" y="387136"/>
                  <a:pt x="158522" y="385625"/>
                </a:cubicBezTo>
                <a:lnTo>
                  <a:pt x="158522" y="423307"/>
                </a:lnTo>
                <a:cubicBezTo>
                  <a:pt x="158522" y="429973"/>
                  <a:pt x="153093" y="435394"/>
                  <a:pt x="146417" y="435394"/>
                </a:cubicBezTo>
                <a:lnTo>
                  <a:pt x="12105" y="435394"/>
                </a:lnTo>
                <a:cubicBezTo>
                  <a:pt x="5429" y="435394"/>
                  <a:pt x="0" y="429973"/>
                  <a:pt x="0" y="423307"/>
                </a:cubicBezTo>
                <a:lnTo>
                  <a:pt x="0" y="86208"/>
                </a:lnTo>
                <a:cubicBezTo>
                  <a:pt x="0" y="79542"/>
                  <a:pt x="5429" y="74121"/>
                  <a:pt x="12105" y="74121"/>
                </a:cubicBezTo>
                <a:lnTo>
                  <a:pt x="146417" y="74121"/>
                </a:lnTo>
                <a:cubicBezTo>
                  <a:pt x="147218" y="74121"/>
                  <a:pt x="148019" y="74210"/>
                  <a:pt x="148731" y="74299"/>
                </a:cubicBezTo>
                <a:lnTo>
                  <a:pt x="177926" y="50925"/>
                </a:lnTo>
                <a:cubicBezTo>
                  <a:pt x="218869" y="18041"/>
                  <a:pt x="270405" y="0"/>
                  <a:pt x="323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ṧļïḑè"/>
          <p:cNvSpPr>
            <a:spLocks/>
          </p:cNvSpPr>
          <p:nvPr/>
        </p:nvSpPr>
        <p:spPr bwMode="auto">
          <a:xfrm>
            <a:off x="791468" y="1718346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9" name="ïś1íďè"/>
          <p:cNvSpPr txBox="1">
            <a:spLocks/>
          </p:cNvSpPr>
          <p:nvPr/>
        </p:nvSpPr>
        <p:spPr bwMode="auto">
          <a:xfrm>
            <a:off x="791468" y="1367207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6" name="îṣľîḑê"/>
          <p:cNvSpPr>
            <a:spLocks/>
          </p:cNvSpPr>
          <p:nvPr/>
        </p:nvSpPr>
        <p:spPr bwMode="auto">
          <a:xfrm>
            <a:off x="791468" y="2966665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7" name="isḻiďê"/>
          <p:cNvSpPr txBox="1">
            <a:spLocks/>
          </p:cNvSpPr>
          <p:nvPr/>
        </p:nvSpPr>
        <p:spPr bwMode="auto">
          <a:xfrm>
            <a:off x="791468" y="2615526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4" name="iṡḷîḑè"/>
          <p:cNvSpPr>
            <a:spLocks/>
          </p:cNvSpPr>
          <p:nvPr/>
        </p:nvSpPr>
        <p:spPr bwMode="auto">
          <a:xfrm>
            <a:off x="791468" y="4214984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5" name="iṧ1iḋê"/>
          <p:cNvSpPr txBox="1">
            <a:spLocks/>
          </p:cNvSpPr>
          <p:nvPr/>
        </p:nvSpPr>
        <p:spPr bwMode="auto">
          <a:xfrm>
            <a:off x="791468" y="3863845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ïśḷíḑê"/>
          <p:cNvSpPr>
            <a:spLocks/>
          </p:cNvSpPr>
          <p:nvPr/>
        </p:nvSpPr>
        <p:spPr bwMode="auto">
          <a:xfrm>
            <a:off x="791468" y="5463302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3" name="îSļïde"/>
          <p:cNvSpPr txBox="1">
            <a:spLocks/>
          </p:cNvSpPr>
          <p:nvPr/>
        </p:nvSpPr>
        <p:spPr bwMode="auto">
          <a:xfrm>
            <a:off x="791468" y="5112163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35484" y="2470529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5484" y="3718848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5484" y="4967167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šḷïdê"/>
          <p:cNvSpPr>
            <a:spLocks/>
          </p:cNvSpPr>
          <p:nvPr/>
        </p:nvSpPr>
        <p:spPr bwMode="auto">
          <a:xfrm>
            <a:off x="7848252" y="1718346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1" name="íṣḻîḓe"/>
          <p:cNvSpPr txBox="1">
            <a:spLocks/>
          </p:cNvSpPr>
          <p:nvPr/>
        </p:nvSpPr>
        <p:spPr bwMode="auto">
          <a:xfrm>
            <a:off x="7848252" y="1367207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8" name="î$ļïḋe"/>
          <p:cNvSpPr>
            <a:spLocks/>
          </p:cNvSpPr>
          <p:nvPr/>
        </p:nvSpPr>
        <p:spPr bwMode="auto">
          <a:xfrm>
            <a:off x="7848252" y="2966665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9" name="íṡľîḓè"/>
          <p:cNvSpPr txBox="1">
            <a:spLocks/>
          </p:cNvSpPr>
          <p:nvPr/>
        </p:nvSpPr>
        <p:spPr bwMode="auto">
          <a:xfrm>
            <a:off x="7848252" y="2615526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6" name="išļiḑê"/>
          <p:cNvSpPr>
            <a:spLocks/>
          </p:cNvSpPr>
          <p:nvPr/>
        </p:nvSpPr>
        <p:spPr bwMode="auto">
          <a:xfrm>
            <a:off x="7848252" y="4214984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7" name="í$lîdê"/>
          <p:cNvSpPr txBox="1">
            <a:spLocks/>
          </p:cNvSpPr>
          <p:nvPr/>
        </p:nvSpPr>
        <p:spPr bwMode="auto">
          <a:xfrm>
            <a:off x="7848252" y="3863845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4" name="ísļíḓé"/>
          <p:cNvSpPr>
            <a:spLocks/>
          </p:cNvSpPr>
          <p:nvPr/>
        </p:nvSpPr>
        <p:spPr bwMode="auto">
          <a:xfrm>
            <a:off x="7848252" y="5463302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5" name="i$ļîḓè"/>
          <p:cNvSpPr txBox="1">
            <a:spLocks/>
          </p:cNvSpPr>
          <p:nvPr/>
        </p:nvSpPr>
        <p:spPr bwMode="auto">
          <a:xfrm>
            <a:off x="7848252" y="5112163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992268" y="2470529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992268" y="3718848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992268" y="4967167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šḷíḑê"/>
          <p:cNvSpPr/>
          <p:nvPr/>
        </p:nvSpPr>
        <p:spPr>
          <a:xfrm>
            <a:off x="4757997" y="4158537"/>
            <a:ext cx="864096" cy="360040"/>
          </a:xfrm>
          <a:prstGeom prst="roundRect">
            <a:avLst>
              <a:gd name="adj" fmla="val 149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3" name="îSlíḓè"/>
          <p:cNvSpPr/>
          <p:nvPr/>
        </p:nvSpPr>
        <p:spPr>
          <a:xfrm>
            <a:off x="6331806" y="4158537"/>
            <a:ext cx="864096" cy="360040"/>
          </a:xfrm>
          <a:prstGeom prst="roundRect">
            <a:avLst>
              <a:gd name="adj" fmla="val 149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319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ïṥlïḋè"/>
          <p:cNvSpPr/>
          <p:nvPr/>
        </p:nvSpPr>
        <p:spPr>
          <a:xfrm>
            <a:off x="2950797" y="3130258"/>
            <a:ext cx="588382" cy="214865"/>
          </a:xfrm>
          <a:prstGeom prst="rightArrow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sḻiḋé"/>
          <p:cNvSpPr/>
          <p:nvPr/>
        </p:nvSpPr>
        <p:spPr>
          <a:xfrm>
            <a:off x="5798519" y="3130258"/>
            <a:ext cx="588382" cy="214865"/>
          </a:xfrm>
          <a:prstGeom prst="rightArrow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ṧlîďé"/>
          <p:cNvSpPr/>
          <p:nvPr/>
        </p:nvSpPr>
        <p:spPr>
          <a:xfrm>
            <a:off x="8646241" y="3130258"/>
            <a:ext cx="588382" cy="214865"/>
          </a:xfrm>
          <a:prstGeom prst="rightArrow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śḻiḋê"/>
          <p:cNvSpPr/>
          <p:nvPr/>
        </p:nvSpPr>
        <p:spPr>
          <a:xfrm>
            <a:off x="2840588" y="2848275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10" name="îšľídè"/>
          <p:cNvSpPr/>
          <p:nvPr/>
        </p:nvSpPr>
        <p:spPr>
          <a:xfrm>
            <a:off x="5732967" y="2848275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11" name="i$ḷíḋê"/>
          <p:cNvSpPr/>
          <p:nvPr/>
        </p:nvSpPr>
        <p:spPr>
          <a:xfrm>
            <a:off x="8576103" y="2848275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3280948" y="4499433"/>
            <a:ext cx="0" cy="14498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6092249" y="4499433"/>
            <a:ext cx="0" cy="14498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8903551" y="4499433"/>
            <a:ext cx="0" cy="14498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íṡ1íďê"/>
          <p:cNvSpPr/>
          <p:nvPr/>
        </p:nvSpPr>
        <p:spPr>
          <a:xfrm>
            <a:off x="1102876" y="2502850"/>
            <a:ext cx="1562526" cy="1562768"/>
          </a:xfrm>
          <a:prstGeom prst="ellipse">
            <a:avLst/>
          </a:prstGeom>
          <a:noFill/>
          <a:ln w="381000" cap="rnd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sļïdê"/>
          <p:cNvSpPr/>
          <p:nvPr/>
        </p:nvSpPr>
        <p:spPr>
          <a:xfrm>
            <a:off x="1096142" y="2502850"/>
            <a:ext cx="1562526" cy="1562768"/>
          </a:xfrm>
          <a:prstGeom prst="arc">
            <a:avLst>
              <a:gd name="adj1" fmla="val 16200000"/>
              <a:gd name="adj2" fmla="val 21162379"/>
            </a:avLst>
          </a:prstGeom>
          <a:noFill/>
          <a:ln w="317500" cap="rnd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ṣḻîḋê"/>
          <p:cNvSpPr/>
          <p:nvPr/>
        </p:nvSpPr>
        <p:spPr>
          <a:xfrm>
            <a:off x="1460610" y="1563410"/>
            <a:ext cx="845623" cy="788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87" y="12067"/>
                </a:moveTo>
                <a:lnTo>
                  <a:pt x="57500" y="12120"/>
                </a:lnTo>
                <a:lnTo>
                  <a:pt x="55037" y="12303"/>
                </a:lnTo>
                <a:lnTo>
                  <a:pt x="52599" y="12616"/>
                </a:lnTo>
                <a:lnTo>
                  <a:pt x="50184" y="13034"/>
                </a:lnTo>
                <a:lnTo>
                  <a:pt x="47819" y="13556"/>
                </a:lnTo>
                <a:lnTo>
                  <a:pt x="45502" y="14209"/>
                </a:lnTo>
                <a:lnTo>
                  <a:pt x="43259" y="14967"/>
                </a:lnTo>
                <a:lnTo>
                  <a:pt x="41040" y="15855"/>
                </a:lnTo>
                <a:lnTo>
                  <a:pt x="38894" y="16795"/>
                </a:lnTo>
                <a:lnTo>
                  <a:pt x="36797" y="17866"/>
                </a:lnTo>
                <a:lnTo>
                  <a:pt x="34749" y="19016"/>
                </a:lnTo>
                <a:lnTo>
                  <a:pt x="32749" y="20269"/>
                </a:lnTo>
                <a:lnTo>
                  <a:pt x="30847" y="21602"/>
                </a:lnTo>
                <a:lnTo>
                  <a:pt x="29018" y="23012"/>
                </a:lnTo>
                <a:lnTo>
                  <a:pt x="27238" y="24527"/>
                </a:lnTo>
                <a:lnTo>
                  <a:pt x="25555" y="26094"/>
                </a:lnTo>
                <a:lnTo>
                  <a:pt x="23946" y="27792"/>
                </a:lnTo>
                <a:lnTo>
                  <a:pt x="22410" y="29516"/>
                </a:lnTo>
                <a:lnTo>
                  <a:pt x="20946" y="31345"/>
                </a:lnTo>
                <a:lnTo>
                  <a:pt x="19605" y="33199"/>
                </a:lnTo>
                <a:lnTo>
                  <a:pt x="18313" y="35158"/>
                </a:lnTo>
                <a:lnTo>
                  <a:pt x="17142" y="37170"/>
                </a:lnTo>
                <a:lnTo>
                  <a:pt x="16069" y="39233"/>
                </a:lnTo>
                <a:lnTo>
                  <a:pt x="15094" y="41349"/>
                </a:lnTo>
                <a:lnTo>
                  <a:pt x="14216" y="43543"/>
                </a:lnTo>
                <a:lnTo>
                  <a:pt x="13436" y="45764"/>
                </a:lnTo>
                <a:lnTo>
                  <a:pt x="12777" y="48036"/>
                </a:lnTo>
                <a:lnTo>
                  <a:pt x="12241" y="50361"/>
                </a:lnTo>
                <a:lnTo>
                  <a:pt x="11826" y="52712"/>
                </a:lnTo>
                <a:lnTo>
                  <a:pt x="11509" y="55089"/>
                </a:lnTo>
                <a:lnTo>
                  <a:pt x="11314" y="57518"/>
                </a:lnTo>
                <a:lnTo>
                  <a:pt x="11266" y="60000"/>
                </a:lnTo>
                <a:lnTo>
                  <a:pt x="11314" y="62455"/>
                </a:lnTo>
                <a:lnTo>
                  <a:pt x="11509" y="64884"/>
                </a:lnTo>
                <a:lnTo>
                  <a:pt x="11826" y="67287"/>
                </a:lnTo>
                <a:lnTo>
                  <a:pt x="12241" y="69664"/>
                </a:lnTo>
                <a:lnTo>
                  <a:pt x="12777" y="71963"/>
                </a:lnTo>
                <a:lnTo>
                  <a:pt x="13436" y="74235"/>
                </a:lnTo>
                <a:lnTo>
                  <a:pt x="14216" y="76456"/>
                </a:lnTo>
                <a:lnTo>
                  <a:pt x="15094" y="78650"/>
                </a:lnTo>
                <a:lnTo>
                  <a:pt x="16069" y="80766"/>
                </a:lnTo>
                <a:lnTo>
                  <a:pt x="17142" y="82829"/>
                </a:lnTo>
                <a:lnTo>
                  <a:pt x="18313" y="84841"/>
                </a:lnTo>
                <a:lnTo>
                  <a:pt x="19605" y="86774"/>
                </a:lnTo>
                <a:lnTo>
                  <a:pt x="20946" y="88654"/>
                </a:lnTo>
                <a:lnTo>
                  <a:pt x="22410" y="90483"/>
                </a:lnTo>
                <a:lnTo>
                  <a:pt x="23946" y="92233"/>
                </a:lnTo>
                <a:lnTo>
                  <a:pt x="25555" y="93878"/>
                </a:lnTo>
                <a:lnTo>
                  <a:pt x="27238" y="95472"/>
                </a:lnTo>
                <a:lnTo>
                  <a:pt x="28994" y="96961"/>
                </a:lnTo>
                <a:lnTo>
                  <a:pt x="30847" y="98397"/>
                </a:lnTo>
                <a:lnTo>
                  <a:pt x="32749" y="99756"/>
                </a:lnTo>
                <a:lnTo>
                  <a:pt x="34749" y="101010"/>
                </a:lnTo>
                <a:lnTo>
                  <a:pt x="36797" y="102159"/>
                </a:lnTo>
                <a:lnTo>
                  <a:pt x="38894" y="103204"/>
                </a:lnTo>
                <a:lnTo>
                  <a:pt x="41040" y="104170"/>
                </a:lnTo>
                <a:lnTo>
                  <a:pt x="43259" y="105032"/>
                </a:lnTo>
                <a:lnTo>
                  <a:pt x="45502" y="105790"/>
                </a:lnTo>
                <a:lnTo>
                  <a:pt x="47819" y="106417"/>
                </a:lnTo>
                <a:lnTo>
                  <a:pt x="50184" y="106965"/>
                </a:lnTo>
                <a:lnTo>
                  <a:pt x="52599" y="107383"/>
                </a:lnTo>
                <a:lnTo>
                  <a:pt x="55037" y="107696"/>
                </a:lnTo>
                <a:lnTo>
                  <a:pt x="57500" y="107879"/>
                </a:lnTo>
                <a:lnTo>
                  <a:pt x="59987" y="107932"/>
                </a:lnTo>
                <a:lnTo>
                  <a:pt x="62499" y="107879"/>
                </a:lnTo>
                <a:lnTo>
                  <a:pt x="64962" y="107696"/>
                </a:lnTo>
                <a:lnTo>
                  <a:pt x="67425" y="107383"/>
                </a:lnTo>
                <a:lnTo>
                  <a:pt x="69815" y="106965"/>
                </a:lnTo>
                <a:lnTo>
                  <a:pt x="72156" y="106417"/>
                </a:lnTo>
                <a:lnTo>
                  <a:pt x="74472" y="105790"/>
                </a:lnTo>
                <a:lnTo>
                  <a:pt x="76740" y="105032"/>
                </a:lnTo>
                <a:lnTo>
                  <a:pt x="78935" y="104170"/>
                </a:lnTo>
                <a:lnTo>
                  <a:pt x="81105" y="103204"/>
                </a:lnTo>
                <a:lnTo>
                  <a:pt x="83202" y="102159"/>
                </a:lnTo>
                <a:lnTo>
                  <a:pt x="85250" y="101010"/>
                </a:lnTo>
                <a:lnTo>
                  <a:pt x="87226" y="99756"/>
                </a:lnTo>
                <a:lnTo>
                  <a:pt x="89152" y="98397"/>
                </a:lnTo>
                <a:lnTo>
                  <a:pt x="90981" y="96961"/>
                </a:lnTo>
                <a:lnTo>
                  <a:pt x="92761" y="95472"/>
                </a:lnTo>
                <a:lnTo>
                  <a:pt x="94444" y="93878"/>
                </a:lnTo>
                <a:lnTo>
                  <a:pt x="96053" y="92233"/>
                </a:lnTo>
                <a:lnTo>
                  <a:pt x="97589" y="90483"/>
                </a:lnTo>
                <a:lnTo>
                  <a:pt x="99028" y="88654"/>
                </a:lnTo>
                <a:lnTo>
                  <a:pt x="100418" y="86774"/>
                </a:lnTo>
                <a:lnTo>
                  <a:pt x="101686" y="84841"/>
                </a:lnTo>
                <a:lnTo>
                  <a:pt x="102857" y="82829"/>
                </a:lnTo>
                <a:lnTo>
                  <a:pt x="103930" y="80766"/>
                </a:lnTo>
                <a:lnTo>
                  <a:pt x="104905" y="78650"/>
                </a:lnTo>
                <a:lnTo>
                  <a:pt x="105783" y="76456"/>
                </a:lnTo>
                <a:lnTo>
                  <a:pt x="106539" y="74235"/>
                </a:lnTo>
                <a:lnTo>
                  <a:pt x="107197" y="71963"/>
                </a:lnTo>
                <a:lnTo>
                  <a:pt x="107758" y="69664"/>
                </a:lnTo>
                <a:lnTo>
                  <a:pt x="108173" y="67287"/>
                </a:lnTo>
                <a:lnTo>
                  <a:pt x="108490" y="64884"/>
                </a:lnTo>
                <a:lnTo>
                  <a:pt x="108685" y="62455"/>
                </a:lnTo>
                <a:lnTo>
                  <a:pt x="108733" y="60000"/>
                </a:lnTo>
                <a:lnTo>
                  <a:pt x="108685" y="57518"/>
                </a:lnTo>
                <a:lnTo>
                  <a:pt x="108490" y="55089"/>
                </a:lnTo>
                <a:lnTo>
                  <a:pt x="108173" y="52712"/>
                </a:lnTo>
                <a:lnTo>
                  <a:pt x="107758" y="50361"/>
                </a:lnTo>
                <a:lnTo>
                  <a:pt x="107197" y="48036"/>
                </a:lnTo>
                <a:lnTo>
                  <a:pt x="106539" y="45764"/>
                </a:lnTo>
                <a:lnTo>
                  <a:pt x="105783" y="43543"/>
                </a:lnTo>
                <a:lnTo>
                  <a:pt x="104905" y="41349"/>
                </a:lnTo>
                <a:lnTo>
                  <a:pt x="103930" y="39233"/>
                </a:lnTo>
                <a:lnTo>
                  <a:pt x="102857" y="37170"/>
                </a:lnTo>
                <a:lnTo>
                  <a:pt x="101686" y="35158"/>
                </a:lnTo>
                <a:lnTo>
                  <a:pt x="100418" y="33199"/>
                </a:lnTo>
                <a:lnTo>
                  <a:pt x="99028" y="31345"/>
                </a:lnTo>
                <a:lnTo>
                  <a:pt x="97589" y="29516"/>
                </a:lnTo>
                <a:lnTo>
                  <a:pt x="96053" y="27792"/>
                </a:lnTo>
                <a:lnTo>
                  <a:pt x="94444" y="26094"/>
                </a:lnTo>
                <a:lnTo>
                  <a:pt x="92761" y="24527"/>
                </a:lnTo>
                <a:lnTo>
                  <a:pt x="90981" y="23012"/>
                </a:lnTo>
                <a:lnTo>
                  <a:pt x="89152" y="21602"/>
                </a:lnTo>
                <a:lnTo>
                  <a:pt x="87226" y="20269"/>
                </a:lnTo>
                <a:lnTo>
                  <a:pt x="85250" y="19016"/>
                </a:lnTo>
                <a:lnTo>
                  <a:pt x="83202" y="17866"/>
                </a:lnTo>
                <a:lnTo>
                  <a:pt x="81105" y="16795"/>
                </a:lnTo>
                <a:lnTo>
                  <a:pt x="78935" y="15855"/>
                </a:lnTo>
                <a:lnTo>
                  <a:pt x="76740" y="14967"/>
                </a:lnTo>
                <a:lnTo>
                  <a:pt x="74472" y="14209"/>
                </a:lnTo>
                <a:lnTo>
                  <a:pt x="72156" y="13556"/>
                </a:lnTo>
                <a:lnTo>
                  <a:pt x="69815" y="13034"/>
                </a:lnTo>
                <a:lnTo>
                  <a:pt x="67425" y="12616"/>
                </a:lnTo>
                <a:lnTo>
                  <a:pt x="64962" y="12303"/>
                </a:lnTo>
                <a:lnTo>
                  <a:pt x="62499" y="12120"/>
                </a:lnTo>
                <a:lnTo>
                  <a:pt x="59987" y="12067"/>
                </a:lnTo>
                <a:close/>
                <a:moveTo>
                  <a:pt x="59987" y="120000"/>
                </a:moveTo>
                <a:lnTo>
                  <a:pt x="56915" y="119921"/>
                </a:lnTo>
                <a:lnTo>
                  <a:pt x="53891" y="119686"/>
                </a:lnTo>
                <a:lnTo>
                  <a:pt x="50867" y="119294"/>
                </a:lnTo>
                <a:lnTo>
                  <a:pt x="47917" y="118772"/>
                </a:lnTo>
                <a:lnTo>
                  <a:pt x="45015" y="118093"/>
                </a:lnTo>
                <a:lnTo>
                  <a:pt x="42186" y="117283"/>
                </a:lnTo>
                <a:lnTo>
                  <a:pt x="39406" y="116343"/>
                </a:lnTo>
                <a:lnTo>
                  <a:pt x="36675" y="115272"/>
                </a:lnTo>
                <a:lnTo>
                  <a:pt x="33993" y="114070"/>
                </a:lnTo>
                <a:lnTo>
                  <a:pt x="31408" y="112764"/>
                </a:lnTo>
                <a:lnTo>
                  <a:pt x="28920" y="111301"/>
                </a:lnTo>
                <a:lnTo>
                  <a:pt x="26482" y="109734"/>
                </a:lnTo>
                <a:lnTo>
                  <a:pt x="24141" y="108062"/>
                </a:lnTo>
                <a:lnTo>
                  <a:pt x="21873" y="106286"/>
                </a:lnTo>
                <a:lnTo>
                  <a:pt x="19703" y="104405"/>
                </a:lnTo>
                <a:lnTo>
                  <a:pt x="17581" y="102420"/>
                </a:lnTo>
                <a:lnTo>
                  <a:pt x="15606" y="100330"/>
                </a:lnTo>
                <a:lnTo>
                  <a:pt x="13728" y="98136"/>
                </a:lnTo>
                <a:lnTo>
                  <a:pt x="11948" y="95864"/>
                </a:lnTo>
                <a:lnTo>
                  <a:pt x="10266" y="93539"/>
                </a:lnTo>
                <a:lnTo>
                  <a:pt x="8705" y="91110"/>
                </a:lnTo>
                <a:lnTo>
                  <a:pt x="7266" y="88576"/>
                </a:lnTo>
                <a:lnTo>
                  <a:pt x="5950" y="85990"/>
                </a:lnTo>
                <a:lnTo>
                  <a:pt x="4730" y="83326"/>
                </a:lnTo>
                <a:lnTo>
                  <a:pt x="3657" y="80609"/>
                </a:lnTo>
                <a:lnTo>
                  <a:pt x="2731" y="77814"/>
                </a:lnTo>
                <a:lnTo>
                  <a:pt x="1877" y="74967"/>
                </a:lnTo>
                <a:lnTo>
                  <a:pt x="1219" y="72094"/>
                </a:lnTo>
                <a:lnTo>
                  <a:pt x="682" y="69142"/>
                </a:lnTo>
                <a:lnTo>
                  <a:pt x="317" y="66112"/>
                </a:lnTo>
                <a:lnTo>
                  <a:pt x="73" y="63082"/>
                </a:lnTo>
                <a:lnTo>
                  <a:pt x="0" y="60000"/>
                </a:lnTo>
                <a:lnTo>
                  <a:pt x="73" y="56917"/>
                </a:lnTo>
                <a:lnTo>
                  <a:pt x="317" y="53861"/>
                </a:lnTo>
                <a:lnTo>
                  <a:pt x="682" y="50883"/>
                </a:lnTo>
                <a:lnTo>
                  <a:pt x="1219" y="47932"/>
                </a:lnTo>
                <a:lnTo>
                  <a:pt x="1877" y="45006"/>
                </a:lnTo>
                <a:lnTo>
                  <a:pt x="2731" y="42185"/>
                </a:lnTo>
                <a:lnTo>
                  <a:pt x="3657" y="39390"/>
                </a:lnTo>
                <a:lnTo>
                  <a:pt x="4730" y="36673"/>
                </a:lnTo>
                <a:lnTo>
                  <a:pt x="5950" y="34009"/>
                </a:lnTo>
                <a:lnTo>
                  <a:pt x="7266" y="31423"/>
                </a:lnTo>
                <a:lnTo>
                  <a:pt x="8705" y="28915"/>
                </a:lnTo>
                <a:lnTo>
                  <a:pt x="10266" y="26486"/>
                </a:lnTo>
                <a:lnTo>
                  <a:pt x="11948" y="24109"/>
                </a:lnTo>
                <a:lnTo>
                  <a:pt x="13728" y="21863"/>
                </a:lnTo>
                <a:lnTo>
                  <a:pt x="15606" y="19695"/>
                </a:lnTo>
                <a:lnTo>
                  <a:pt x="17581" y="17605"/>
                </a:lnTo>
                <a:lnTo>
                  <a:pt x="19703" y="15594"/>
                </a:lnTo>
                <a:lnTo>
                  <a:pt x="21873" y="13713"/>
                </a:lnTo>
                <a:lnTo>
                  <a:pt x="24141" y="11937"/>
                </a:lnTo>
                <a:lnTo>
                  <a:pt x="26482" y="10265"/>
                </a:lnTo>
                <a:lnTo>
                  <a:pt x="28920" y="8698"/>
                </a:lnTo>
                <a:lnTo>
                  <a:pt x="31408" y="7261"/>
                </a:lnTo>
                <a:lnTo>
                  <a:pt x="33993" y="5929"/>
                </a:lnTo>
                <a:lnTo>
                  <a:pt x="36675" y="4701"/>
                </a:lnTo>
                <a:lnTo>
                  <a:pt x="39406" y="3630"/>
                </a:lnTo>
                <a:lnTo>
                  <a:pt x="42186" y="2690"/>
                </a:lnTo>
                <a:lnTo>
                  <a:pt x="45015" y="1880"/>
                </a:lnTo>
                <a:lnTo>
                  <a:pt x="47917" y="1227"/>
                </a:lnTo>
                <a:lnTo>
                  <a:pt x="50867" y="679"/>
                </a:lnTo>
                <a:lnTo>
                  <a:pt x="53867" y="313"/>
                </a:lnTo>
                <a:lnTo>
                  <a:pt x="56915" y="78"/>
                </a:lnTo>
                <a:lnTo>
                  <a:pt x="59987" y="0"/>
                </a:lnTo>
                <a:lnTo>
                  <a:pt x="63060" y="78"/>
                </a:lnTo>
                <a:lnTo>
                  <a:pt x="66108" y="313"/>
                </a:lnTo>
                <a:lnTo>
                  <a:pt x="69132" y="679"/>
                </a:lnTo>
                <a:lnTo>
                  <a:pt x="72082" y="1227"/>
                </a:lnTo>
                <a:lnTo>
                  <a:pt x="74960" y="1880"/>
                </a:lnTo>
                <a:lnTo>
                  <a:pt x="77813" y="2690"/>
                </a:lnTo>
                <a:lnTo>
                  <a:pt x="80593" y="3630"/>
                </a:lnTo>
                <a:lnTo>
                  <a:pt x="83324" y="4701"/>
                </a:lnTo>
                <a:lnTo>
                  <a:pt x="85982" y="5929"/>
                </a:lnTo>
                <a:lnTo>
                  <a:pt x="88567" y="7261"/>
                </a:lnTo>
                <a:lnTo>
                  <a:pt x="91079" y="8698"/>
                </a:lnTo>
                <a:lnTo>
                  <a:pt x="93517" y="10265"/>
                </a:lnTo>
                <a:lnTo>
                  <a:pt x="95858" y="11937"/>
                </a:lnTo>
                <a:lnTo>
                  <a:pt x="98126" y="13713"/>
                </a:lnTo>
                <a:lnTo>
                  <a:pt x="100321" y="15594"/>
                </a:lnTo>
                <a:lnTo>
                  <a:pt x="102393" y="17605"/>
                </a:lnTo>
                <a:lnTo>
                  <a:pt x="104393" y="19695"/>
                </a:lnTo>
                <a:lnTo>
                  <a:pt x="106271" y="21863"/>
                </a:lnTo>
                <a:lnTo>
                  <a:pt x="108051" y="24109"/>
                </a:lnTo>
                <a:lnTo>
                  <a:pt x="109733" y="26486"/>
                </a:lnTo>
                <a:lnTo>
                  <a:pt x="111294" y="28915"/>
                </a:lnTo>
                <a:lnTo>
                  <a:pt x="112733" y="31423"/>
                </a:lnTo>
                <a:lnTo>
                  <a:pt x="114049" y="34009"/>
                </a:lnTo>
                <a:lnTo>
                  <a:pt x="115244" y="36673"/>
                </a:lnTo>
                <a:lnTo>
                  <a:pt x="116342" y="39390"/>
                </a:lnTo>
                <a:lnTo>
                  <a:pt x="117293" y="42185"/>
                </a:lnTo>
                <a:lnTo>
                  <a:pt x="118097" y="45006"/>
                </a:lnTo>
                <a:lnTo>
                  <a:pt x="118780" y="47932"/>
                </a:lnTo>
                <a:lnTo>
                  <a:pt x="119292" y="50883"/>
                </a:lnTo>
                <a:lnTo>
                  <a:pt x="119682" y="53861"/>
                </a:lnTo>
                <a:lnTo>
                  <a:pt x="119926" y="56917"/>
                </a:lnTo>
                <a:lnTo>
                  <a:pt x="120000" y="60000"/>
                </a:lnTo>
                <a:lnTo>
                  <a:pt x="119926" y="63082"/>
                </a:lnTo>
                <a:lnTo>
                  <a:pt x="119682" y="66112"/>
                </a:lnTo>
                <a:lnTo>
                  <a:pt x="119292" y="69142"/>
                </a:lnTo>
                <a:lnTo>
                  <a:pt x="118780" y="72094"/>
                </a:lnTo>
                <a:lnTo>
                  <a:pt x="118097" y="74967"/>
                </a:lnTo>
                <a:lnTo>
                  <a:pt x="117293" y="77814"/>
                </a:lnTo>
                <a:lnTo>
                  <a:pt x="116342" y="80609"/>
                </a:lnTo>
                <a:lnTo>
                  <a:pt x="115244" y="83326"/>
                </a:lnTo>
                <a:lnTo>
                  <a:pt x="114049" y="85990"/>
                </a:lnTo>
                <a:lnTo>
                  <a:pt x="112733" y="88576"/>
                </a:lnTo>
                <a:lnTo>
                  <a:pt x="111294" y="91110"/>
                </a:lnTo>
                <a:lnTo>
                  <a:pt x="109733" y="93539"/>
                </a:lnTo>
                <a:lnTo>
                  <a:pt x="108051" y="95864"/>
                </a:lnTo>
                <a:lnTo>
                  <a:pt x="106271" y="98136"/>
                </a:lnTo>
                <a:lnTo>
                  <a:pt x="104393" y="100330"/>
                </a:lnTo>
                <a:lnTo>
                  <a:pt x="102393" y="102420"/>
                </a:lnTo>
                <a:lnTo>
                  <a:pt x="100321" y="104405"/>
                </a:lnTo>
                <a:lnTo>
                  <a:pt x="98126" y="106286"/>
                </a:lnTo>
                <a:lnTo>
                  <a:pt x="95858" y="108062"/>
                </a:lnTo>
                <a:lnTo>
                  <a:pt x="93517" y="109734"/>
                </a:lnTo>
                <a:lnTo>
                  <a:pt x="91079" y="111301"/>
                </a:lnTo>
                <a:lnTo>
                  <a:pt x="88567" y="112764"/>
                </a:lnTo>
                <a:lnTo>
                  <a:pt x="85982" y="114070"/>
                </a:lnTo>
                <a:lnTo>
                  <a:pt x="83324" y="115272"/>
                </a:lnTo>
                <a:lnTo>
                  <a:pt x="80593" y="116343"/>
                </a:lnTo>
                <a:lnTo>
                  <a:pt x="77813" y="117283"/>
                </a:lnTo>
                <a:lnTo>
                  <a:pt x="74960" y="118093"/>
                </a:lnTo>
                <a:lnTo>
                  <a:pt x="72082" y="118772"/>
                </a:lnTo>
                <a:lnTo>
                  <a:pt x="69132" y="119294"/>
                </a:lnTo>
                <a:lnTo>
                  <a:pt x="66108" y="119686"/>
                </a:lnTo>
                <a:lnTo>
                  <a:pt x="63084" y="119921"/>
                </a:lnTo>
                <a:lnTo>
                  <a:pt x="59987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ŝliḋè"/>
          <p:cNvSpPr/>
          <p:nvPr/>
        </p:nvSpPr>
        <p:spPr>
          <a:xfrm>
            <a:off x="847017" y="2257783"/>
            <a:ext cx="2060776" cy="20624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6918"/>
                </a:moveTo>
                <a:lnTo>
                  <a:pt x="57277" y="6988"/>
                </a:lnTo>
                <a:lnTo>
                  <a:pt x="54575" y="7198"/>
                </a:lnTo>
                <a:lnTo>
                  <a:pt x="51933" y="7538"/>
                </a:lnTo>
                <a:lnTo>
                  <a:pt x="49311" y="7998"/>
                </a:lnTo>
                <a:lnTo>
                  <a:pt x="46748" y="8588"/>
                </a:lnTo>
                <a:lnTo>
                  <a:pt x="44236" y="9308"/>
                </a:lnTo>
                <a:lnTo>
                  <a:pt x="41764" y="10148"/>
                </a:lnTo>
                <a:lnTo>
                  <a:pt x="39362" y="11098"/>
                </a:lnTo>
                <a:lnTo>
                  <a:pt x="37010" y="12157"/>
                </a:lnTo>
                <a:lnTo>
                  <a:pt x="34718" y="13327"/>
                </a:lnTo>
                <a:lnTo>
                  <a:pt x="32497" y="14617"/>
                </a:lnTo>
                <a:lnTo>
                  <a:pt x="30345" y="15997"/>
                </a:lnTo>
                <a:lnTo>
                  <a:pt x="28263" y="17477"/>
                </a:lnTo>
                <a:lnTo>
                  <a:pt x="26261" y="19056"/>
                </a:lnTo>
                <a:lnTo>
                  <a:pt x="24330" y="20726"/>
                </a:lnTo>
                <a:lnTo>
                  <a:pt x="22488" y="22486"/>
                </a:lnTo>
                <a:lnTo>
                  <a:pt x="20727" y="24325"/>
                </a:lnTo>
                <a:lnTo>
                  <a:pt x="19055" y="26255"/>
                </a:lnTo>
                <a:lnTo>
                  <a:pt x="17484" y="28255"/>
                </a:lnTo>
                <a:lnTo>
                  <a:pt x="15993" y="30344"/>
                </a:lnTo>
                <a:lnTo>
                  <a:pt x="14612" y="32494"/>
                </a:lnTo>
                <a:lnTo>
                  <a:pt x="13341" y="34724"/>
                </a:lnTo>
                <a:lnTo>
                  <a:pt x="12170" y="37003"/>
                </a:lnTo>
                <a:lnTo>
                  <a:pt x="11109" y="39353"/>
                </a:lnTo>
                <a:lnTo>
                  <a:pt x="10158" y="41763"/>
                </a:lnTo>
                <a:lnTo>
                  <a:pt x="9307" y="44232"/>
                </a:lnTo>
                <a:lnTo>
                  <a:pt x="8597" y="46752"/>
                </a:lnTo>
                <a:lnTo>
                  <a:pt x="8006" y="49311"/>
                </a:lnTo>
                <a:lnTo>
                  <a:pt x="7536" y="51921"/>
                </a:lnTo>
                <a:lnTo>
                  <a:pt x="7195" y="54580"/>
                </a:lnTo>
                <a:lnTo>
                  <a:pt x="6995" y="57270"/>
                </a:lnTo>
                <a:lnTo>
                  <a:pt x="6925" y="60000"/>
                </a:lnTo>
                <a:lnTo>
                  <a:pt x="6995" y="62729"/>
                </a:lnTo>
                <a:lnTo>
                  <a:pt x="7195" y="65409"/>
                </a:lnTo>
                <a:lnTo>
                  <a:pt x="7536" y="68068"/>
                </a:lnTo>
                <a:lnTo>
                  <a:pt x="8006" y="70688"/>
                </a:lnTo>
                <a:lnTo>
                  <a:pt x="8597" y="73247"/>
                </a:lnTo>
                <a:lnTo>
                  <a:pt x="9307" y="75767"/>
                </a:lnTo>
                <a:lnTo>
                  <a:pt x="10158" y="78236"/>
                </a:lnTo>
                <a:lnTo>
                  <a:pt x="11109" y="80636"/>
                </a:lnTo>
                <a:lnTo>
                  <a:pt x="12170" y="82986"/>
                </a:lnTo>
                <a:lnTo>
                  <a:pt x="13341" y="85275"/>
                </a:lnTo>
                <a:lnTo>
                  <a:pt x="14612" y="87505"/>
                </a:lnTo>
                <a:lnTo>
                  <a:pt x="15993" y="89645"/>
                </a:lnTo>
                <a:lnTo>
                  <a:pt x="17484" y="91734"/>
                </a:lnTo>
                <a:lnTo>
                  <a:pt x="19055" y="93734"/>
                </a:lnTo>
                <a:lnTo>
                  <a:pt x="20727" y="95664"/>
                </a:lnTo>
                <a:lnTo>
                  <a:pt x="22488" y="97503"/>
                </a:lnTo>
                <a:lnTo>
                  <a:pt x="24330" y="99273"/>
                </a:lnTo>
                <a:lnTo>
                  <a:pt x="26261" y="100933"/>
                </a:lnTo>
                <a:lnTo>
                  <a:pt x="28263" y="102522"/>
                </a:lnTo>
                <a:lnTo>
                  <a:pt x="30345" y="104002"/>
                </a:lnTo>
                <a:lnTo>
                  <a:pt x="32497" y="105372"/>
                </a:lnTo>
                <a:lnTo>
                  <a:pt x="34718" y="106662"/>
                </a:lnTo>
                <a:lnTo>
                  <a:pt x="37010" y="107832"/>
                </a:lnTo>
                <a:lnTo>
                  <a:pt x="39362" y="108891"/>
                </a:lnTo>
                <a:lnTo>
                  <a:pt x="41764" y="109841"/>
                </a:lnTo>
                <a:lnTo>
                  <a:pt x="44236" y="110691"/>
                </a:lnTo>
                <a:lnTo>
                  <a:pt x="46748" y="111401"/>
                </a:lnTo>
                <a:lnTo>
                  <a:pt x="49311" y="111991"/>
                </a:lnTo>
                <a:lnTo>
                  <a:pt x="51933" y="112461"/>
                </a:lnTo>
                <a:lnTo>
                  <a:pt x="54575" y="112801"/>
                </a:lnTo>
                <a:lnTo>
                  <a:pt x="57277" y="113001"/>
                </a:lnTo>
                <a:lnTo>
                  <a:pt x="60000" y="113071"/>
                </a:lnTo>
                <a:lnTo>
                  <a:pt x="62722" y="113001"/>
                </a:lnTo>
                <a:lnTo>
                  <a:pt x="65424" y="112801"/>
                </a:lnTo>
                <a:lnTo>
                  <a:pt x="68066" y="112461"/>
                </a:lnTo>
                <a:lnTo>
                  <a:pt x="70688" y="111991"/>
                </a:lnTo>
                <a:lnTo>
                  <a:pt x="73251" y="111401"/>
                </a:lnTo>
                <a:lnTo>
                  <a:pt x="75763" y="110691"/>
                </a:lnTo>
                <a:lnTo>
                  <a:pt x="78235" y="109841"/>
                </a:lnTo>
                <a:lnTo>
                  <a:pt x="80637" y="108891"/>
                </a:lnTo>
                <a:lnTo>
                  <a:pt x="82989" y="107832"/>
                </a:lnTo>
                <a:lnTo>
                  <a:pt x="85281" y="106662"/>
                </a:lnTo>
                <a:lnTo>
                  <a:pt x="87502" y="105372"/>
                </a:lnTo>
                <a:lnTo>
                  <a:pt x="89644" y="104002"/>
                </a:lnTo>
                <a:lnTo>
                  <a:pt x="91736" y="102522"/>
                </a:lnTo>
                <a:lnTo>
                  <a:pt x="93738" y="100933"/>
                </a:lnTo>
                <a:lnTo>
                  <a:pt x="95659" y="99273"/>
                </a:lnTo>
                <a:lnTo>
                  <a:pt x="97511" y="97503"/>
                </a:lnTo>
                <a:lnTo>
                  <a:pt x="99272" y="95664"/>
                </a:lnTo>
                <a:lnTo>
                  <a:pt x="100934" y="93734"/>
                </a:lnTo>
                <a:lnTo>
                  <a:pt x="102515" y="91734"/>
                </a:lnTo>
                <a:lnTo>
                  <a:pt x="104006" y="89645"/>
                </a:lnTo>
                <a:lnTo>
                  <a:pt x="105377" y="87505"/>
                </a:lnTo>
                <a:lnTo>
                  <a:pt x="106658" y="85275"/>
                </a:lnTo>
                <a:lnTo>
                  <a:pt x="107829" y="82986"/>
                </a:lnTo>
                <a:lnTo>
                  <a:pt x="108890" y="80636"/>
                </a:lnTo>
                <a:lnTo>
                  <a:pt x="109841" y="78236"/>
                </a:lnTo>
                <a:lnTo>
                  <a:pt x="110692" y="75767"/>
                </a:lnTo>
                <a:lnTo>
                  <a:pt x="111402" y="73247"/>
                </a:lnTo>
                <a:lnTo>
                  <a:pt x="111993" y="70688"/>
                </a:lnTo>
                <a:lnTo>
                  <a:pt x="112463" y="68068"/>
                </a:lnTo>
                <a:lnTo>
                  <a:pt x="112804" y="65409"/>
                </a:lnTo>
                <a:lnTo>
                  <a:pt x="113004" y="62729"/>
                </a:lnTo>
                <a:lnTo>
                  <a:pt x="113074" y="60000"/>
                </a:lnTo>
                <a:lnTo>
                  <a:pt x="113004" y="57270"/>
                </a:lnTo>
                <a:lnTo>
                  <a:pt x="112804" y="54580"/>
                </a:lnTo>
                <a:lnTo>
                  <a:pt x="112463" y="51921"/>
                </a:lnTo>
                <a:lnTo>
                  <a:pt x="111993" y="49311"/>
                </a:lnTo>
                <a:lnTo>
                  <a:pt x="111402" y="46752"/>
                </a:lnTo>
                <a:lnTo>
                  <a:pt x="110692" y="44232"/>
                </a:lnTo>
                <a:lnTo>
                  <a:pt x="109841" y="41763"/>
                </a:lnTo>
                <a:lnTo>
                  <a:pt x="108890" y="39353"/>
                </a:lnTo>
                <a:lnTo>
                  <a:pt x="107829" y="37003"/>
                </a:lnTo>
                <a:lnTo>
                  <a:pt x="106658" y="34724"/>
                </a:lnTo>
                <a:lnTo>
                  <a:pt x="105377" y="32494"/>
                </a:lnTo>
                <a:lnTo>
                  <a:pt x="104006" y="30344"/>
                </a:lnTo>
                <a:lnTo>
                  <a:pt x="102515" y="28255"/>
                </a:lnTo>
                <a:lnTo>
                  <a:pt x="100934" y="26255"/>
                </a:lnTo>
                <a:lnTo>
                  <a:pt x="99272" y="24325"/>
                </a:lnTo>
                <a:lnTo>
                  <a:pt x="97511" y="22486"/>
                </a:lnTo>
                <a:lnTo>
                  <a:pt x="95659" y="20726"/>
                </a:lnTo>
                <a:lnTo>
                  <a:pt x="93738" y="19056"/>
                </a:lnTo>
                <a:lnTo>
                  <a:pt x="91736" y="17477"/>
                </a:lnTo>
                <a:lnTo>
                  <a:pt x="89644" y="15997"/>
                </a:lnTo>
                <a:lnTo>
                  <a:pt x="87502" y="14617"/>
                </a:lnTo>
                <a:lnTo>
                  <a:pt x="85281" y="13327"/>
                </a:lnTo>
                <a:lnTo>
                  <a:pt x="82989" y="12157"/>
                </a:lnTo>
                <a:lnTo>
                  <a:pt x="80637" y="11098"/>
                </a:lnTo>
                <a:lnTo>
                  <a:pt x="78235" y="10148"/>
                </a:lnTo>
                <a:lnTo>
                  <a:pt x="75763" y="9308"/>
                </a:lnTo>
                <a:lnTo>
                  <a:pt x="73251" y="8588"/>
                </a:lnTo>
                <a:lnTo>
                  <a:pt x="70688" y="7998"/>
                </a:lnTo>
                <a:lnTo>
                  <a:pt x="68066" y="7538"/>
                </a:lnTo>
                <a:lnTo>
                  <a:pt x="65424" y="7198"/>
                </a:lnTo>
                <a:lnTo>
                  <a:pt x="62722" y="6988"/>
                </a:lnTo>
                <a:lnTo>
                  <a:pt x="60000" y="6918"/>
                </a:lnTo>
                <a:close/>
                <a:moveTo>
                  <a:pt x="60000" y="120000"/>
                </a:moveTo>
                <a:lnTo>
                  <a:pt x="56917" y="119920"/>
                </a:lnTo>
                <a:lnTo>
                  <a:pt x="53874" y="119690"/>
                </a:lnTo>
                <a:lnTo>
                  <a:pt x="50882" y="119310"/>
                </a:lnTo>
                <a:lnTo>
                  <a:pt x="47919" y="118780"/>
                </a:lnTo>
                <a:lnTo>
                  <a:pt x="45027" y="118110"/>
                </a:lnTo>
                <a:lnTo>
                  <a:pt x="42175" y="117290"/>
                </a:lnTo>
                <a:lnTo>
                  <a:pt x="39392" y="116350"/>
                </a:lnTo>
                <a:lnTo>
                  <a:pt x="36660" y="115280"/>
                </a:lnTo>
                <a:lnTo>
                  <a:pt x="34008" y="114080"/>
                </a:lnTo>
                <a:lnTo>
                  <a:pt x="31426" y="112741"/>
                </a:lnTo>
                <a:lnTo>
                  <a:pt x="28904" y="111301"/>
                </a:lnTo>
                <a:lnTo>
                  <a:pt x="26472" y="109731"/>
                </a:lnTo>
                <a:lnTo>
                  <a:pt x="24130" y="108061"/>
                </a:lnTo>
                <a:lnTo>
                  <a:pt x="21848" y="106282"/>
                </a:lnTo>
                <a:lnTo>
                  <a:pt x="19676" y="104392"/>
                </a:lnTo>
                <a:lnTo>
                  <a:pt x="17594" y="102412"/>
                </a:lnTo>
                <a:lnTo>
                  <a:pt x="15603" y="100323"/>
                </a:lnTo>
                <a:lnTo>
                  <a:pt x="13721" y="98143"/>
                </a:lnTo>
                <a:lnTo>
                  <a:pt x="11939" y="95874"/>
                </a:lnTo>
                <a:lnTo>
                  <a:pt x="10268" y="93514"/>
                </a:lnTo>
                <a:lnTo>
                  <a:pt x="8697" y="91084"/>
                </a:lnTo>
                <a:lnTo>
                  <a:pt x="7246" y="88575"/>
                </a:lnTo>
                <a:lnTo>
                  <a:pt x="5924" y="85995"/>
                </a:lnTo>
                <a:lnTo>
                  <a:pt x="4723" y="83336"/>
                </a:lnTo>
                <a:lnTo>
                  <a:pt x="3653" y="80606"/>
                </a:lnTo>
                <a:lnTo>
                  <a:pt x="2702" y="77817"/>
                </a:lnTo>
                <a:lnTo>
                  <a:pt x="1891" y="74977"/>
                </a:lnTo>
                <a:lnTo>
                  <a:pt x="1221" y="72077"/>
                </a:lnTo>
                <a:lnTo>
                  <a:pt x="690" y="69118"/>
                </a:lnTo>
                <a:lnTo>
                  <a:pt x="310" y="66128"/>
                </a:lnTo>
                <a:lnTo>
                  <a:pt x="80" y="63079"/>
                </a:lnTo>
                <a:lnTo>
                  <a:pt x="0" y="60000"/>
                </a:lnTo>
                <a:lnTo>
                  <a:pt x="80" y="56910"/>
                </a:lnTo>
                <a:lnTo>
                  <a:pt x="310" y="53881"/>
                </a:lnTo>
                <a:lnTo>
                  <a:pt x="690" y="50871"/>
                </a:lnTo>
                <a:lnTo>
                  <a:pt x="1221" y="47922"/>
                </a:lnTo>
                <a:lnTo>
                  <a:pt x="1891" y="45012"/>
                </a:lnTo>
                <a:lnTo>
                  <a:pt x="2702" y="42182"/>
                </a:lnTo>
                <a:lnTo>
                  <a:pt x="3653" y="39393"/>
                </a:lnTo>
                <a:lnTo>
                  <a:pt x="4723" y="36663"/>
                </a:lnTo>
                <a:lnTo>
                  <a:pt x="5924" y="34014"/>
                </a:lnTo>
                <a:lnTo>
                  <a:pt x="7246" y="31424"/>
                </a:lnTo>
                <a:lnTo>
                  <a:pt x="8697" y="28905"/>
                </a:lnTo>
                <a:lnTo>
                  <a:pt x="10268" y="26475"/>
                </a:lnTo>
                <a:lnTo>
                  <a:pt x="11939" y="24115"/>
                </a:lnTo>
                <a:lnTo>
                  <a:pt x="13721" y="21856"/>
                </a:lnTo>
                <a:lnTo>
                  <a:pt x="15603" y="19676"/>
                </a:lnTo>
                <a:lnTo>
                  <a:pt x="17594" y="17587"/>
                </a:lnTo>
                <a:lnTo>
                  <a:pt x="19676" y="15607"/>
                </a:lnTo>
                <a:lnTo>
                  <a:pt x="21848" y="13707"/>
                </a:lnTo>
                <a:lnTo>
                  <a:pt x="24130" y="11928"/>
                </a:lnTo>
                <a:lnTo>
                  <a:pt x="26472" y="10258"/>
                </a:lnTo>
                <a:lnTo>
                  <a:pt x="28904" y="8688"/>
                </a:lnTo>
                <a:lnTo>
                  <a:pt x="31426" y="7248"/>
                </a:lnTo>
                <a:lnTo>
                  <a:pt x="34008" y="5929"/>
                </a:lnTo>
                <a:lnTo>
                  <a:pt x="36660" y="4719"/>
                </a:lnTo>
                <a:lnTo>
                  <a:pt x="39392" y="3639"/>
                </a:lnTo>
                <a:lnTo>
                  <a:pt x="42175" y="2699"/>
                </a:lnTo>
                <a:lnTo>
                  <a:pt x="45027" y="1889"/>
                </a:lnTo>
                <a:lnTo>
                  <a:pt x="47919" y="1209"/>
                </a:lnTo>
                <a:lnTo>
                  <a:pt x="50882" y="689"/>
                </a:lnTo>
                <a:lnTo>
                  <a:pt x="53874" y="309"/>
                </a:lnTo>
                <a:lnTo>
                  <a:pt x="56917" y="69"/>
                </a:lnTo>
                <a:lnTo>
                  <a:pt x="60000" y="0"/>
                </a:lnTo>
                <a:lnTo>
                  <a:pt x="63082" y="69"/>
                </a:lnTo>
                <a:lnTo>
                  <a:pt x="66125" y="309"/>
                </a:lnTo>
                <a:lnTo>
                  <a:pt x="69117" y="689"/>
                </a:lnTo>
                <a:lnTo>
                  <a:pt x="72080" y="1209"/>
                </a:lnTo>
                <a:lnTo>
                  <a:pt x="74972" y="1889"/>
                </a:lnTo>
                <a:lnTo>
                  <a:pt x="77824" y="2699"/>
                </a:lnTo>
                <a:lnTo>
                  <a:pt x="80607" y="3639"/>
                </a:lnTo>
                <a:lnTo>
                  <a:pt x="83339" y="4719"/>
                </a:lnTo>
                <a:lnTo>
                  <a:pt x="85991" y="5929"/>
                </a:lnTo>
                <a:lnTo>
                  <a:pt x="88573" y="7248"/>
                </a:lnTo>
                <a:lnTo>
                  <a:pt x="91095" y="8688"/>
                </a:lnTo>
                <a:lnTo>
                  <a:pt x="93517" y="10258"/>
                </a:lnTo>
                <a:lnTo>
                  <a:pt x="95869" y="11928"/>
                </a:lnTo>
                <a:lnTo>
                  <a:pt x="98141" y="13707"/>
                </a:lnTo>
                <a:lnTo>
                  <a:pt x="100323" y="15607"/>
                </a:lnTo>
                <a:lnTo>
                  <a:pt x="102405" y="17587"/>
                </a:lnTo>
                <a:lnTo>
                  <a:pt x="104396" y="19676"/>
                </a:lnTo>
                <a:lnTo>
                  <a:pt x="106278" y="21856"/>
                </a:lnTo>
                <a:lnTo>
                  <a:pt x="108060" y="24115"/>
                </a:lnTo>
                <a:lnTo>
                  <a:pt x="109731" y="26475"/>
                </a:lnTo>
                <a:lnTo>
                  <a:pt x="111302" y="28905"/>
                </a:lnTo>
                <a:lnTo>
                  <a:pt x="112743" y="31424"/>
                </a:lnTo>
                <a:lnTo>
                  <a:pt x="114075" y="34014"/>
                </a:lnTo>
                <a:lnTo>
                  <a:pt x="115276" y="36663"/>
                </a:lnTo>
                <a:lnTo>
                  <a:pt x="116346" y="39393"/>
                </a:lnTo>
                <a:lnTo>
                  <a:pt x="117297" y="42182"/>
                </a:lnTo>
                <a:lnTo>
                  <a:pt x="118108" y="45012"/>
                </a:lnTo>
                <a:lnTo>
                  <a:pt x="118778" y="47922"/>
                </a:lnTo>
                <a:lnTo>
                  <a:pt x="119309" y="50871"/>
                </a:lnTo>
                <a:lnTo>
                  <a:pt x="119689" y="53881"/>
                </a:lnTo>
                <a:lnTo>
                  <a:pt x="119919" y="56910"/>
                </a:lnTo>
                <a:lnTo>
                  <a:pt x="120000" y="60000"/>
                </a:lnTo>
                <a:lnTo>
                  <a:pt x="119919" y="63079"/>
                </a:lnTo>
                <a:lnTo>
                  <a:pt x="119689" y="66128"/>
                </a:lnTo>
                <a:lnTo>
                  <a:pt x="119309" y="69118"/>
                </a:lnTo>
                <a:lnTo>
                  <a:pt x="118778" y="72077"/>
                </a:lnTo>
                <a:lnTo>
                  <a:pt x="118108" y="74977"/>
                </a:lnTo>
                <a:lnTo>
                  <a:pt x="117297" y="77817"/>
                </a:lnTo>
                <a:lnTo>
                  <a:pt x="116346" y="80606"/>
                </a:lnTo>
                <a:lnTo>
                  <a:pt x="115276" y="83336"/>
                </a:lnTo>
                <a:lnTo>
                  <a:pt x="114075" y="85995"/>
                </a:lnTo>
                <a:lnTo>
                  <a:pt x="112743" y="88575"/>
                </a:lnTo>
                <a:lnTo>
                  <a:pt x="111302" y="91084"/>
                </a:lnTo>
                <a:lnTo>
                  <a:pt x="109731" y="93514"/>
                </a:lnTo>
                <a:lnTo>
                  <a:pt x="108060" y="95874"/>
                </a:lnTo>
                <a:lnTo>
                  <a:pt x="106278" y="98143"/>
                </a:lnTo>
                <a:lnTo>
                  <a:pt x="104396" y="100323"/>
                </a:lnTo>
                <a:lnTo>
                  <a:pt x="102405" y="102412"/>
                </a:lnTo>
                <a:lnTo>
                  <a:pt x="100323" y="104392"/>
                </a:lnTo>
                <a:lnTo>
                  <a:pt x="98141" y="106282"/>
                </a:lnTo>
                <a:lnTo>
                  <a:pt x="95869" y="108061"/>
                </a:lnTo>
                <a:lnTo>
                  <a:pt x="93517" y="109731"/>
                </a:lnTo>
                <a:lnTo>
                  <a:pt x="91095" y="111301"/>
                </a:lnTo>
                <a:lnTo>
                  <a:pt x="88573" y="112741"/>
                </a:lnTo>
                <a:lnTo>
                  <a:pt x="85991" y="114080"/>
                </a:lnTo>
                <a:lnTo>
                  <a:pt x="83339" y="115280"/>
                </a:lnTo>
                <a:lnTo>
                  <a:pt x="80607" y="116350"/>
                </a:lnTo>
                <a:lnTo>
                  <a:pt x="77824" y="117290"/>
                </a:lnTo>
                <a:lnTo>
                  <a:pt x="74972" y="118110"/>
                </a:lnTo>
                <a:lnTo>
                  <a:pt x="72080" y="118780"/>
                </a:lnTo>
                <a:lnTo>
                  <a:pt x="69117" y="119310"/>
                </a:lnTo>
                <a:lnTo>
                  <a:pt x="66125" y="119690"/>
                </a:lnTo>
                <a:lnTo>
                  <a:pt x="63082" y="119920"/>
                </a:lnTo>
                <a:lnTo>
                  <a:pt x="60000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ṩḻîďe"/>
          <p:cNvSpPr/>
          <p:nvPr/>
        </p:nvSpPr>
        <p:spPr>
          <a:xfrm>
            <a:off x="951860" y="2355752"/>
            <a:ext cx="283592" cy="2835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234" y="8483"/>
                </a:moveTo>
                <a:lnTo>
                  <a:pt x="90217" y="7468"/>
                </a:lnTo>
                <a:lnTo>
                  <a:pt x="89128" y="6598"/>
                </a:lnTo>
                <a:lnTo>
                  <a:pt x="88111" y="5728"/>
                </a:lnTo>
                <a:lnTo>
                  <a:pt x="87021" y="4930"/>
                </a:lnTo>
                <a:lnTo>
                  <a:pt x="85859" y="4205"/>
                </a:lnTo>
                <a:lnTo>
                  <a:pt x="84697" y="3552"/>
                </a:lnTo>
                <a:lnTo>
                  <a:pt x="83607" y="2900"/>
                </a:lnTo>
                <a:lnTo>
                  <a:pt x="82372" y="2320"/>
                </a:lnTo>
                <a:lnTo>
                  <a:pt x="81210" y="1885"/>
                </a:lnTo>
                <a:lnTo>
                  <a:pt x="80048" y="1450"/>
                </a:lnTo>
                <a:lnTo>
                  <a:pt x="78813" y="1015"/>
                </a:lnTo>
                <a:lnTo>
                  <a:pt x="77578" y="725"/>
                </a:lnTo>
                <a:lnTo>
                  <a:pt x="76271" y="435"/>
                </a:lnTo>
                <a:lnTo>
                  <a:pt x="75036" y="290"/>
                </a:lnTo>
                <a:lnTo>
                  <a:pt x="73801" y="145"/>
                </a:lnTo>
                <a:lnTo>
                  <a:pt x="72566" y="0"/>
                </a:lnTo>
                <a:lnTo>
                  <a:pt x="71331" y="0"/>
                </a:lnTo>
                <a:lnTo>
                  <a:pt x="70096" y="145"/>
                </a:lnTo>
                <a:lnTo>
                  <a:pt x="68861" y="217"/>
                </a:lnTo>
                <a:lnTo>
                  <a:pt x="67627" y="435"/>
                </a:lnTo>
                <a:lnTo>
                  <a:pt x="66392" y="652"/>
                </a:lnTo>
                <a:lnTo>
                  <a:pt x="65157" y="1015"/>
                </a:lnTo>
                <a:lnTo>
                  <a:pt x="63995" y="1377"/>
                </a:lnTo>
                <a:lnTo>
                  <a:pt x="62760" y="1812"/>
                </a:lnTo>
                <a:lnTo>
                  <a:pt x="61598" y="2320"/>
                </a:lnTo>
                <a:lnTo>
                  <a:pt x="60435" y="2900"/>
                </a:lnTo>
                <a:lnTo>
                  <a:pt x="59346" y="3480"/>
                </a:lnTo>
                <a:lnTo>
                  <a:pt x="58184" y="4205"/>
                </a:lnTo>
                <a:lnTo>
                  <a:pt x="57094" y="4930"/>
                </a:lnTo>
                <a:lnTo>
                  <a:pt x="56077" y="5800"/>
                </a:lnTo>
                <a:lnTo>
                  <a:pt x="54987" y="6670"/>
                </a:lnTo>
                <a:lnTo>
                  <a:pt x="53970" y="7685"/>
                </a:lnTo>
                <a:lnTo>
                  <a:pt x="7554" y="54018"/>
                </a:lnTo>
                <a:lnTo>
                  <a:pt x="6610" y="55033"/>
                </a:lnTo>
                <a:lnTo>
                  <a:pt x="5738" y="56048"/>
                </a:lnTo>
                <a:lnTo>
                  <a:pt x="4866" y="57135"/>
                </a:lnTo>
                <a:lnTo>
                  <a:pt x="4140" y="58296"/>
                </a:lnTo>
                <a:lnTo>
                  <a:pt x="3414" y="59383"/>
                </a:lnTo>
                <a:lnTo>
                  <a:pt x="2760" y="60543"/>
                </a:lnTo>
                <a:lnTo>
                  <a:pt x="2179" y="61703"/>
                </a:lnTo>
                <a:lnTo>
                  <a:pt x="1670" y="62864"/>
                </a:lnTo>
                <a:lnTo>
                  <a:pt x="1234" y="64024"/>
                </a:lnTo>
                <a:lnTo>
                  <a:pt x="871" y="65256"/>
                </a:lnTo>
                <a:lnTo>
                  <a:pt x="581" y="66416"/>
                </a:lnTo>
                <a:lnTo>
                  <a:pt x="363" y="67649"/>
                </a:lnTo>
                <a:lnTo>
                  <a:pt x="145" y="68882"/>
                </a:lnTo>
                <a:lnTo>
                  <a:pt x="0" y="70114"/>
                </a:lnTo>
                <a:lnTo>
                  <a:pt x="0" y="71347"/>
                </a:lnTo>
                <a:lnTo>
                  <a:pt x="0" y="72580"/>
                </a:lnTo>
                <a:lnTo>
                  <a:pt x="72" y="73812"/>
                </a:lnTo>
                <a:lnTo>
                  <a:pt x="145" y="75045"/>
                </a:lnTo>
                <a:lnTo>
                  <a:pt x="363" y="76277"/>
                </a:lnTo>
                <a:lnTo>
                  <a:pt x="653" y="77510"/>
                </a:lnTo>
                <a:lnTo>
                  <a:pt x="944" y="78743"/>
                </a:lnTo>
                <a:lnTo>
                  <a:pt x="1307" y="79975"/>
                </a:lnTo>
                <a:lnTo>
                  <a:pt x="1743" y="81135"/>
                </a:lnTo>
                <a:lnTo>
                  <a:pt x="2251" y="82368"/>
                </a:lnTo>
                <a:lnTo>
                  <a:pt x="2832" y="83528"/>
                </a:lnTo>
                <a:lnTo>
                  <a:pt x="3414" y="84688"/>
                </a:lnTo>
                <a:lnTo>
                  <a:pt x="4140" y="85848"/>
                </a:lnTo>
                <a:lnTo>
                  <a:pt x="4866" y="86936"/>
                </a:lnTo>
                <a:lnTo>
                  <a:pt x="5665" y="88096"/>
                </a:lnTo>
                <a:lnTo>
                  <a:pt x="6537" y="89184"/>
                </a:lnTo>
                <a:lnTo>
                  <a:pt x="7409" y="90199"/>
                </a:lnTo>
                <a:lnTo>
                  <a:pt x="8353" y="91214"/>
                </a:lnTo>
                <a:lnTo>
                  <a:pt x="9297" y="92084"/>
                </a:lnTo>
                <a:lnTo>
                  <a:pt x="10169" y="92882"/>
                </a:lnTo>
                <a:lnTo>
                  <a:pt x="11113" y="93607"/>
                </a:lnTo>
                <a:lnTo>
                  <a:pt x="12130" y="94332"/>
                </a:lnTo>
                <a:lnTo>
                  <a:pt x="13075" y="94984"/>
                </a:lnTo>
                <a:lnTo>
                  <a:pt x="14092" y="95564"/>
                </a:lnTo>
                <a:lnTo>
                  <a:pt x="15108" y="96072"/>
                </a:lnTo>
                <a:lnTo>
                  <a:pt x="16198" y="96580"/>
                </a:lnTo>
                <a:lnTo>
                  <a:pt x="17215" y="97015"/>
                </a:lnTo>
                <a:lnTo>
                  <a:pt x="18305" y="97450"/>
                </a:lnTo>
                <a:lnTo>
                  <a:pt x="19394" y="97812"/>
                </a:lnTo>
                <a:lnTo>
                  <a:pt x="20556" y="98102"/>
                </a:lnTo>
                <a:lnTo>
                  <a:pt x="21646" y="98320"/>
                </a:lnTo>
                <a:lnTo>
                  <a:pt x="22808" y="98537"/>
                </a:lnTo>
                <a:lnTo>
                  <a:pt x="23970" y="98682"/>
                </a:lnTo>
                <a:lnTo>
                  <a:pt x="25133" y="98755"/>
                </a:lnTo>
                <a:lnTo>
                  <a:pt x="26295" y="98755"/>
                </a:lnTo>
                <a:lnTo>
                  <a:pt x="27457" y="98755"/>
                </a:lnTo>
                <a:lnTo>
                  <a:pt x="28692" y="98682"/>
                </a:lnTo>
                <a:lnTo>
                  <a:pt x="29854" y="98610"/>
                </a:lnTo>
                <a:lnTo>
                  <a:pt x="31016" y="98465"/>
                </a:lnTo>
                <a:lnTo>
                  <a:pt x="32179" y="98247"/>
                </a:lnTo>
                <a:lnTo>
                  <a:pt x="33341" y="97957"/>
                </a:lnTo>
                <a:lnTo>
                  <a:pt x="34503" y="97595"/>
                </a:lnTo>
                <a:lnTo>
                  <a:pt x="35665" y="97232"/>
                </a:lnTo>
                <a:lnTo>
                  <a:pt x="36828" y="96797"/>
                </a:lnTo>
                <a:lnTo>
                  <a:pt x="37990" y="96362"/>
                </a:lnTo>
                <a:lnTo>
                  <a:pt x="39152" y="95854"/>
                </a:lnTo>
                <a:lnTo>
                  <a:pt x="40314" y="95274"/>
                </a:lnTo>
                <a:lnTo>
                  <a:pt x="41404" y="94622"/>
                </a:lnTo>
                <a:lnTo>
                  <a:pt x="42566" y="93969"/>
                </a:lnTo>
                <a:lnTo>
                  <a:pt x="43656" y="93244"/>
                </a:lnTo>
                <a:lnTo>
                  <a:pt x="70387" y="120000"/>
                </a:lnTo>
                <a:lnTo>
                  <a:pt x="120000" y="70477"/>
                </a:lnTo>
                <a:lnTo>
                  <a:pt x="93196" y="43649"/>
                </a:lnTo>
                <a:lnTo>
                  <a:pt x="93922" y="42561"/>
                </a:lnTo>
                <a:lnTo>
                  <a:pt x="94648" y="41474"/>
                </a:lnTo>
                <a:lnTo>
                  <a:pt x="95230" y="40314"/>
                </a:lnTo>
                <a:lnTo>
                  <a:pt x="95811" y="39154"/>
                </a:lnTo>
                <a:lnTo>
                  <a:pt x="96392" y="38066"/>
                </a:lnTo>
                <a:lnTo>
                  <a:pt x="96828" y="36906"/>
                </a:lnTo>
                <a:lnTo>
                  <a:pt x="97263" y="35746"/>
                </a:lnTo>
                <a:lnTo>
                  <a:pt x="97627" y="34586"/>
                </a:lnTo>
                <a:lnTo>
                  <a:pt x="97917" y="33425"/>
                </a:lnTo>
                <a:lnTo>
                  <a:pt x="98208" y="32193"/>
                </a:lnTo>
                <a:lnTo>
                  <a:pt x="98426" y="31033"/>
                </a:lnTo>
                <a:lnTo>
                  <a:pt x="98571" y="29873"/>
                </a:lnTo>
                <a:lnTo>
                  <a:pt x="98716" y="28640"/>
                </a:lnTo>
                <a:lnTo>
                  <a:pt x="98789" y="27480"/>
                </a:lnTo>
                <a:lnTo>
                  <a:pt x="98789" y="26320"/>
                </a:lnTo>
                <a:lnTo>
                  <a:pt x="98789" y="25160"/>
                </a:lnTo>
                <a:lnTo>
                  <a:pt x="98644" y="24000"/>
                </a:lnTo>
                <a:lnTo>
                  <a:pt x="98498" y="22839"/>
                </a:lnTo>
                <a:lnTo>
                  <a:pt x="98353" y="21752"/>
                </a:lnTo>
                <a:lnTo>
                  <a:pt x="98062" y="20592"/>
                </a:lnTo>
                <a:lnTo>
                  <a:pt x="97772" y="19504"/>
                </a:lnTo>
                <a:lnTo>
                  <a:pt x="97409" y="18416"/>
                </a:lnTo>
                <a:lnTo>
                  <a:pt x="97046" y="17329"/>
                </a:lnTo>
                <a:lnTo>
                  <a:pt x="96610" y="16241"/>
                </a:lnTo>
                <a:lnTo>
                  <a:pt x="96101" y="15226"/>
                </a:lnTo>
                <a:lnTo>
                  <a:pt x="95520" y="14138"/>
                </a:lnTo>
                <a:lnTo>
                  <a:pt x="94939" y="13196"/>
                </a:lnTo>
                <a:lnTo>
                  <a:pt x="94285" y="12181"/>
                </a:lnTo>
                <a:lnTo>
                  <a:pt x="93631" y="11238"/>
                </a:lnTo>
                <a:lnTo>
                  <a:pt x="92832" y="10296"/>
                </a:lnTo>
                <a:lnTo>
                  <a:pt x="92033" y="9353"/>
                </a:lnTo>
                <a:lnTo>
                  <a:pt x="91234" y="84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sļídé"/>
          <p:cNvSpPr/>
          <p:nvPr/>
        </p:nvSpPr>
        <p:spPr>
          <a:xfrm>
            <a:off x="1757953" y="2020596"/>
            <a:ext cx="261250" cy="343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šľiḍe"/>
          <p:cNvSpPr/>
          <p:nvPr/>
        </p:nvSpPr>
        <p:spPr>
          <a:xfrm>
            <a:off x="1661703" y="1828096"/>
            <a:ext cx="453748" cy="261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0842"/>
                </a:moveTo>
                <a:lnTo>
                  <a:pt x="119954" y="111789"/>
                </a:lnTo>
                <a:lnTo>
                  <a:pt x="119863" y="112657"/>
                </a:lnTo>
                <a:lnTo>
                  <a:pt x="119727" y="113605"/>
                </a:lnTo>
                <a:lnTo>
                  <a:pt x="119545" y="114394"/>
                </a:lnTo>
                <a:lnTo>
                  <a:pt x="119363" y="115184"/>
                </a:lnTo>
                <a:lnTo>
                  <a:pt x="119090" y="116052"/>
                </a:lnTo>
                <a:lnTo>
                  <a:pt x="118771" y="116763"/>
                </a:lnTo>
                <a:lnTo>
                  <a:pt x="118453" y="117394"/>
                </a:lnTo>
                <a:lnTo>
                  <a:pt x="118089" y="117947"/>
                </a:lnTo>
                <a:lnTo>
                  <a:pt x="117680" y="118500"/>
                </a:lnTo>
                <a:lnTo>
                  <a:pt x="117225" y="118973"/>
                </a:lnTo>
                <a:lnTo>
                  <a:pt x="116770" y="119289"/>
                </a:lnTo>
                <a:lnTo>
                  <a:pt x="116315" y="119605"/>
                </a:lnTo>
                <a:lnTo>
                  <a:pt x="115815" y="119842"/>
                </a:lnTo>
                <a:lnTo>
                  <a:pt x="115269" y="120000"/>
                </a:lnTo>
                <a:lnTo>
                  <a:pt x="114723" y="120000"/>
                </a:lnTo>
                <a:lnTo>
                  <a:pt x="5231" y="120000"/>
                </a:lnTo>
                <a:lnTo>
                  <a:pt x="4685" y="120000"/>
                </a:lnTo>
                <a:lnTo>
                  <a:pt x="4184" y="119842"/>
                </a:lnTo>
                <a:lnTo>
                  <a:pt x="3684" y="119605"/>
                </a:lnTo>
                <a:lnTo>
                  <a:pt x="3184" y="119289"/>
                </a:lnTo>
                <a:lnTo>
                  <a:pt x="2729" y="118973"/>
                </a:lnTo>
                <a:lnTo>
                  <a:pt x="2274" y="118500"/>
                </a:lnTo>
                <a:lnTo>
                  <a:pt x="1910" y="117947"/>
                </a:lnTo>
                <a:lnTo>
                  <a:pt x="1501" y="117394"/>
                </a:lnTo>
                <a:lnTo>
                  <a:pt x="1182" y="116763"/>
                </a:lnTo>
                <a:lnTo>
                  <a:pt x="864" y="116052"/>
                </a:lnTo>
                <a:lnTo>
                  <a:pt x="636" y="115184"/>
                </a:lnTo>
                <a:lnTo>
                  <a:pt x="409" y="114394"/>
                </a:lnTo>
                <a:lnTo>
                  <a:pt x="227" y="113605"/>
                </a:lnTo>
                <a:lnTo>
                  <a:pt x="90" y="112657"/>
                </a:lnTo>
                <a:lnTo>
                  <a:pt x="0" y="111789"/>
                </a:lnTo>
                <a:lnTo>
                  <a:pt x="0" y="110842"/>
                </a:lnTo>
                <a:lnTo>
                  <a:pt x="0" y="9078"/>
                </a:lnTo>
                <a:lnTo>
                  <a:pt x="0" y="8131"/>
                </a:lnTo>
                <a:lnTo>
                  <a:pt x="90" y="7263"/>
                </a:lnTo>
                <a:lnTo>
                  <a:pt x="227" y="6394"/>
                </a:lnTo>
                <a:lnTo>
                  <a:pt x="409" y="5526"/>
                </a:lnTo>
                <a:lnTo>
                  <a:pt x="636" y="4736"/>
                </a:lnTo>
                <a:lnTo>
                  <a:pt x="864" y="4026"/>
                </a:lnTo>
                <a:lnTo>
                  <a:pt x="1182" y="3315"/>
                </a:lnTo>
                <a:lnTo>
                  <a:pt x="1501" y="2684"/>
                </a:lnTo>
                <a:lnTo>
                  <a:pt x="1910" y="2052"/>
                </a:lnTo>
                <a:lnTo>
                  <a:pt x="2274" y="1578"/>
                </a:lnTo>
                <a:lnTo>
                  <a:pt x="2729" y="1105"/>
                </a:lnTo>
                <a:lnTo>
                  <a:pt x="3184" y="710"/>
                </a:lnTo>
                <a:lnTo>
                  <a:pt x="3684" y="394"/>
                </a:lnTo>
                <a:lnTo>
                  <a:pt x="4184" y="157"/>
                </a:lnTo>
                <a:lnTo>
                  <a:pt x="4685" y="78"/>
                </a:lnTo>
                <a:lnTo>
                  <a:pt x="5231" y="0"/>
                </a:lnTo>
                <a:lnTo>
                  <a:pt x="114723" y="0"/>
                </a:lnTo>
                <a:lnTo>
                  <a:pt x="115269" y="0"/>
                </a:lnTo>
                <a:lnTo>
                  <a:pt x="115815" y="157"/>
                </a:lnTo>
                <a:lnTo>
                  <a:pt x="116315" y="394"/>
                </a:lnTo>
                <a:lnTo>
                  <a:pt x="116770" y="710"/>
                </a:lnTo>
                <a:lnTo>
                  <a:pt x="117225" y="1105"/>
                </a:lnTo>
                <a:lnTo>
                  <a:pt x="117680" y="1578"/>
                </a:lnTo>
                <a:lnTo>
                  <a:pt x="118089" y="2052"/>
                </a:lnTo>
                <a:lnTo>
                  <a:pt x="118453" y="2684"/>
                </a:lnTo>
                <a:lnTo>
                  <a:pt x="118771" y="3315"/>
                </a:lnTo>
                <a:lnTo>
                  <a:pt x="119090" y="4026"/>
                </a:lnTo>
                <a:lnTo>
                  <a:pt x="119363" y="4736"/>
                </a:lnTo>
                <a:lnTo>
                  <a:pt x="119545" y="5526"/>
                </a:lnTo>
                <a:lnTo>
                  <a:pt x="119727" y="6394"/>
                </a:lnTo>
                <a:lnTo>
                  <a:pt x="119863" y="7263"/>
                </a:lnTo>
                <a:lnTo>
                  <a:pt x="119954" y="8131"/>
                </a:lnTo>
                <a:lnTo>
                  <a:pt x="120000" y="9078"/>
                </a:lnTo>
                <a:lnTo>
                  <a:pt x="120000" y="1108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šḷîḍé"/>
          <p:cNvSpPr/>
          <p:nvPr/>
        </p:nvSpPr>
        <p:spPr>
          <a:xfrm rot="20102944">
            <a:off x="1198811" y="2616588"/>
            <a:ext cx="1389563" cy="1376749"/>
          </a:xfrm>
          <a:prstGeom prst="ellipse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ṩ1ïďé"/>
          <p:cNvSpPr/>
          <p:nvPr/>
        </p:nvSpPr>
        <p:spPr>
          <a:xfrm rot="20102944">
            <a:off x="1729353" y="2640778"/>
            <a:ext cx="461889" cy="6366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160"/>
                </a:moveTo>
                <a:lnTo>
                  <a:pt x="22190" y="120000"/>
                </a:lnTo>
                <a:lnTo>
                  <a:pt x="0" y="109680"/>
                </a:lnTo>
                <a:lnTo>
                  <a:pt x="111108" y="0"/>
                </a:lnTo>
                <a:lnTo>
                  <a:pt x="120000" y="41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$1ïḍè"/>
          <p:cNvSpPr/>
          <p:nvPr/>
        </p:nvSpPr>
        <p:spPr>
          <a:xfrm rot="20102944">
            <a:off x="1804798" y="3202468"/>
            <a:ext cx="205910" cy="2040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şlîďê"/>
          <p:cNvSpPr>
            <a:spLocks/>
          </p:cNvSpPr>
          <p:nvPr/>
        </p:nvSpPr>
        <p:spPr bwMode="auto">
          <a:xfrm>
            <a:off x="753133" y="5498995"/>
            <a:ext cx="224854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78" name="íṥľiḋè"/>
          <p:cNvSpPr txBox="1">
            <a:spLocks/>
          </p:cNvSpPr>
          <p:nvPr/>
        </p:nvSpPr>
        <p:spPr bwMode="auto">
          <a:xfrm>
            <a:off x="753133" y="5147856"/>
            <a:ext cx="224854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76" name="íṩliďè"/>
          <p:cNvSpPr>
            <a:spLocks/>
          </p:cNvSpPr>
          <p:nvPr/>
        </p:nvSpPr>
        <p:spPr bwMode="auto">
          <a:xfrm>
            <a:off x="1652826" y="4499433"/>
            <a:ext cx="462626" cy="441204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íṡḻíḋè"/>
          <p:cNvSpPr/>
          <p:nvPr/>
        </p:nvSpPr>
        <p:spPr>
          <a:xfrm>
            <a:off x="3911369" y="2502850"/>
            <a:ext cx="1562526" cy="1562768"/>
          </a:xfrm>
          <a:prstGeom prst="ellipse">
            <a:avLst/>
          </a:prstGeom>
          <a:noFill/>
          <a:ln w="381000" cap="rnd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Sliḓê"/>
          <p:cNvSpPr/>
          <p:nvPr/>
        </p:nvSpPr>
        <p:spPr>
          <a:xfrm>
            <a:off x="3904635" y="2502850"/>
            <a:ext cx="1562526" cy="1562768"/>
          </a:xfrm>
          <a:prstGeom prst="arc">
            <a:avLst>
              <a:gd name="adj1" fmla="val 16200000"/>
              <a:gd name="adj2" fmla="val 3378040"/>
            </a:avLst>
          </a:prstGeom>
          <a:noFill/>
          <a:ln w="317500" cap="rnd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ṣľidé"/>
          <p:cNvSpPr/>
          <p:nvPr/>
        </p:nvSpPr>
        <p:spPr>
          <a:xfrm>
            <a:off x="4269103" y="1563410"/>
            <a:ext cx="845623" cy="788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87" y="12067"/>
                </a:moveTo>
                <a:lnTo>
                  <a:pt x="57500" y="12120"/>
                </a:lnTo>
                <a:lnTo>
                  <a:pt x="55037" y="12303"/>
                </a:lnTo>
                <a:lnTo>
                  <a:pt x="52599" y="12616"/>
                </a:lnTo>
                <a:lnTo>
                  <a:pt x="50184" y="13034"/>
                </a:lnTo>
                <a:lnTo>
                  <a:pt x="47819" y="13556"/>
                </a:lnTo>
                <a:lnTo>
                  <a:pt x="45502" y="14209"/>
                </a:lnTo>
                <a:lnTo>
                  <a:pt x="43259" y="14967"/>
                </a:lnTo>
                <a:lnTo>
                  <a:pt x="41040" y="15855"/>
                </a:lnTo>
                <a:lnTo>
                  <a:pt x="38894" y="16795"/>
                </a:lnTo>
                <a:lnTo>
                  <a:pt x="36797" y="17866"/>
                </a:lnTo>
                <a:lnTo>
                  <a:pt x="34749" y="19016"/>
                </a:lnTo>
                <a:lnTo>
                  <a:pt x="32749" y="20269"/>
                </a:lnTo>
                <a:lnTo>
                  <a:pt x="30847" y="21602"/>
                </a:lnTo>
                <a:lnTo>
                  <a:pt x="29018" y="23012"/>
                </a:lnTo>
                <a:lnTo>
                  <a:pt x="27238" y="24527"/>
                </a:lnTo>
                <a:lnTo>
                  <a:pt x="25555" y="26094"/>
                </a:lnTo>
                <a:lnTo>
                  <a:pt x="23946" y="27792"/>
                </a:lnTo>
                <a:lnTo>
                  <a:pt x="22410" y="29516"/>
                </a:lnTo>
                <a:lnTo>
                  <a:pt x="20946" y="31345"/>
                </a:lnTo>
                <a:lnTo>
                  <a:pt x="19605" y="33199"/>
                </a:lnTo>
                <a:lnTo>
                  <a:pt x="18313" y="35158"/>
                </a:lnTo>
                <a:lnTo>
                  <a:pt x="17142" y="37170"/>
                </a:lnTo>
                <a:lnTo>
                  <a:pt x="16069" y="39233"/>
                </a:lnTo>
                <a:lnTo>
                  <a:pt x="15094" y="41349"/>
                </a:lnTo>
                <a:lnTo>
                  <a:pt x="14216" y="43543"/>
                </a:lnTo>
                <a:lnTo>
                  <a:pt x="13436" y="45764"/>
                </a:lnTo>
                <a:lnTo>
                  <a:pt x="12777" y="48036"/>
                </a:lnTo>
                <a:lnTo>
                  <a:pt x="12241" y="50361"/>
                </a:lnTo>
                <a:lnTo>
                  <a:pt x="11826" y="52712"/>
                </a:lnTo>
                <a:lnTo>
                  <a:pt x="11509" y="55089"/>
                </a:lnTo>
                <a:lnTo>
                  <a:pt x="11314" y="57518"/>
                </a:lnTo>
                <a:lnTo>
                  <a:pt x="11266" y="60000"/>
                </a:lnTo>
                <a:lnTo>
                  <a:pt x="11314" y="62455"/>
                </a:lnTo>
                <a:lnTo>
                  <a:pt x="11509" y="64884"/>
                </a:lnTo>
                <a:lnTo>
                  <a:pt x="11826" y="67287"/>
                </a:lnTo>
                <a:lnTo>
                  <a:pt x="12241" y="69664"/>
                </a:lnTo>
                <a:lnTo>
                  <a:pt x="12777" y="71963"/>
                </a:lnTo>
                <a:lnTo>
                  <a:pt x="13436" y="74235"/>
                </a:lnTo>
                <a:lnTo>
                  <a:pt x="14216" y="76456"/>
                </a:lnTo>
                <a:lnTo>
                  <a:pt x="15094" y="78650"/>
                </a:lnTo>
                <a:lnTo>
                  <a:pt x="16069" y="80766"/>
                </a:lnTo>
                <a:lnTo>
                  <a:pt x="17142" y="82829"/>
                </a:lnTo>
                <a:lnTo>
                  <a:pt x="18313" y="84841"/>
                </a:lnTo>
                <a:lnTo>
                  <a:pt x="19605" y="86774"/>
                </a:lnTo>
                <a:lnTo>
                  <a:pt x="20946" y="88654"/>
                </a:lnTo>
                <a:lnTo>
                  <a:pt x="22410" y="90483"/>
                </a:lnTo>
                <a:lnTo>
                  <a:pt x="23946" y="92233"/>
                </a:lnTo>
                <a:lnTo>
                  <a:pt x="25555" y="93878"/>
                </a:lnTo>
                <a:lnTo>
                  <a:pt x="27238" y="95472"/>
                </a:lnTo>
                <a:lnTo>
                  <a:pt x="28994" y="96961"/>
                </a:lnTo>
                <a:lnTo>
                  <a:pt x="30847" y="98397"/>
                </a:lnTo>
                <a:lnTo>
                  <a:pt x="32749" y="99756"/>
                </a:lnTo>
                <a:lnTo>
                  <a:pt x="34749" y="101010"/>
                </a:lnTo>
                <a:lnTo>
                  <a:pt x="36797" y="102159"/>
                </a:lnTo>
                <a:lnTo>
                  <a:pt x="38894" y="103204"/>
                </a:lnTo>
                <a:lnTo>
                  <a:pt x="41040" y="104170"/>
                </a:lnTo>
                <a:lnTo>
                  <a:pt x="43259" y="105032"/>
                </a:lnTo>
                <a:lnTo>
                  <a:pt x="45502" y="105790"/>
                </a:lnTo>
                <a:lnTo>
                  <a:pt x="47819" y="106417"/>
                </a:lnTo>
                <a:lnTo>
                  <a:pt x="50184" y="106965"/>
                </a:lnTo>
                <a:lnTo>
                  <a:pt x="52599" y="107383"/>
                </a:lnTo>
                <a:lnTo>
                  <a:pt x="55037" y="107696"/>
                </a:lnTo>
                <a:lnTo>
                  <a:pt x="57500" y="107879"/>
                </a:lnTo>
                <a:lnTo>
                  <a:pt x="59987" y="107932"/>
                </a:lnTo>
                <a:lnTo>
                  <a:pt x="62499" y="107879"/>
                </a:lnTo>
                <a:lnTo>
                  <a:pt x="64962" y="107696"/>
                </a:lnTo>
                <a:lnTo>
                  <a:pt x="67425" y="107383"/>
                </a:lnTo>
                <a:lnTo>
                  <a:pt x="69815" y="106965"/>
                </a:lnTo>
                <a:lnTo>
                  <a:pt x="72156" y="106417"/>
                </a:lnTo>
                <a:lnTo>
                  <a:pt x="74472" y="105790"/>
                </a:lnTo>
                <a:lnTo>
                  <a:pt x="76740" y="105032"/>
                </a:lnTo>
                <a:lnTo>
                  <a:pt x="78935" y="104170"/>
                </a:lnTo>
                <a:lnTo>
                  <a:pt x="81105" y="103204"/>
                </a:lnTo>
                <a:lnTo>
                  <a:pt x="83202" y="102159"/>
                </a:lnTo>
                <a:lnTo>
                  <a:pt x="85250" y="101010"/>
                </a:lnTo>
                <a:lnTo>
                  <a:pt x="87226" y="99756"/>
                </a:lnTo>
                <a:lnTo>
                  <a:pt x="89152" y="98397"/>
                </a:lnTo>
                <a:lnTo>
                  <a:pt x="90981" y="96961"/>
                </a:lnTo>
                <a:lnTo>
                  <a:pt x="92761" y="95472"/>
                </a:lnTo>
                <a:lnTo>
                  <a:pt x="94444" y="93878"/>
                </a:lnTo>
                <a:lnTo>
                  <a:pt x="96053" y="92233"/>
                </a:lnTo>
                <a:lnTo>
                  <a:pt x="97589" y="90483"/>
                </a:lnTo>
                <a:lnTo>
                  <a:pt x="99028" y="88654"/>
                </a:lnTo>
                <a:lnTo>
                  <a:pt x="100418" y="86774"/>
                </a:lnTo>
                <a:lnTo>
                  <a:pt x="101686" y="84841"/>
                </a:lnTo>
                <a:lnTo>
                  <a:pt x="102857" y="82829"/>
                </a:lnTo>
                <a:lnTo>
                  <a:pt x="103930" y="80766"/>
                </a:lnTo>
                <a:lnTo>
                  <a:pt x="104905" y="78650"/>
                </a:lnTo>
                <a:lnTo>
                  <a:pt x="105783" y="76456"/>
                </a:lnTo>
                <a:lnTo>
                  <a:pt x="106539" y="74235"/>
                </a:lnTo>
                <a:lnTo>
                  <a:pt x="107197" y="71963"/>
                </a:lnTo>
                <a:lnTo>
                  <a:pt x="107758" y="69664"/>
                </a:lnTo>
                <a:lnTo>
                  <a:pt x="108173" y="67287"/>
                </a:lnTo>
                <a:lnTo>
                  <a:pt x="108490" y="64884"/>
                </a:lnTo>
                <a:lnTo>
                  <a:pt x="108685" y="62455"/>
                </a:lnTo>
                <a:lnTo>
                  <a:pt x="108733" y="60000"/>
                </a:lnTo>
                <a:lnTo>
                  <a:pt x="108685" y="57518"/>
                </a:lnTo>
                <a:lnTo>
                  <a:pt x="108490" y="55089"/>
                </a:lnTo>
                <a:lnTo>
                  <a:pt x="108173" y="52712"/>
                </a:lnTo>
                <a:lnTo>
                  <a:pt x="107758" y="50361"/>
                </a:lnTo>
                <a:lnTo>
                  <a:pt x="107197" y="48036"/>
                </a:lnTo>
                <a:lnTo>
                  <a:pt x="106539" y="45764"/>
                </a:lnTo>
                <a:lnTo>
                  <a:pt x="105783" y="43543"/>
                </a:lnTo>
                <a:lnTo>
                  <a:pt x="104905" y="41349"/>
                </a:lnTo>
                <a:lnTo>
                  <a:pt x="103930" y="39233"/>
                </a:lnTo>
                <a:lnTo>
                  <a:pt x="102857" y="37170"/>
                </a:lnTo>
                <a:lnTo>
                  <a:pt x="101686" y="35158"/>
                </a:lnTo>
                <a:lnTo>
                  <a:pt x="100418" y="33199"/>
                </a:lnTo>
                <a:lnTo>
                  <a:pt x="99028" y="31345"/>
                </a:lnTo>
                <a:lnTo>
                  <a:pt x="97589" y="29516"/>
                </a:lnTo>
                <a:lnTo>
                  <a:pt x="96053" y="27792"/>
                </a:lnTo>
                <a:lnTo>
                  <a:pt x="94444" y="26094"/>
                </a:lnTo>
                <a:lnTo>
                  <a:pt x="92761" y="24527"/>
                </a:lnTo>
                <a:lnTo>
                  <a:pt x="90981" y="23012"/>
                </a:lnTo>
                <a:lnTo>
                  <a:pt x="89152" y="21602"/>
                </a:lnTo>
                <a:lnTo>
                  <a:pt x="87226" y="20269"/>
                </a:lnTo>
                <a:lnTo>
                  <a:pt x="85250" y="19016"/>
                </a:lnTo>
                <a:lnTo>
                  <a:pt x="83202" y="17866"/>
                </a:lnTo>
                <a:lnTo>
                  <a:pt x="81105" y="16795"/>
                </a:lnTo>
                <a:lnTo>
                  <a:pt x="78935" y="15855"/>
                </a:lnTo>
                <a:lnTo>
                  <a:pt x="76740" y="14967"/>
                </a:lnTo>
                <a:lnTo>
                  <a:pt x="74472" y="14209"/>
                </a:lnTo>
                <a:lnTo>
                  <a:pt x="72156" y="13556"/>
                </a:lnTo>
                <a:lnTo>
                  <a:pt x="69815" y="13034"/>
                </a:lnTo>
                <a:lnTo>
                  <a:pt x="67425" y="12616"/>
                </a:lnTo>
                <a:lnTo>
                  <a:pt x="64962" y="12303"/>
                </a:lnTo>
                <a:lnTo>
                  <a:pt x="62499" y="12120"/>
                </a:lnTo>
                <a:lnTo>
                  <a:pt x="59987" y="12067"/>
                </a:lnTo>
                <a:close/>
                <a:moveTo>
                  <a:pt x="59987" y="120000"/>
                </a:moveTo>
                <a:lnTo>
                  <a:pt x="56915" y="119921"/>
                </a:lnTo>
                <a:lnTo>
                  <a:pt x="53891" y="119686"/>
                </a:lnTo>
                <a:lnTo>
                  <a:pt x="50867" y="119294"/>
                </a:lnTo>
                <a:lnTo>
                  <a:pt x="47917" y="118772"/>
                </a:lnTo>
                <a:lnTo>
                  <a:pt x="45015" y="118093"/>
                </a:lnTo>
                <a:lnTo>
                  <a:pt x="42186" y="117283"/>
                </a:lnTo>
                <a:lnTo>
                  <a:pt x="39406" y="116343"/>
                </a:lnTo>
                <a:lnTo>
                  <a:pt x="36675" y="115272"/>
                </a:lnTo>
                <a:lnTo>
                  <a:pt x="33993" y="114070"/>
                </a:lnTo>
                <a:lnTo>
                  <a:pt x="31408" y="112764"/>
                </a:lnTo>
                <a:lnTo>
                  <a:pt x="28920" y="111301"/>
                </a:lnTo>
                <a:lnTo>
                  <a:pt x="26482" y="109734"/>
                </a:lnTo>
                <a:lnTo>
                  <a:pt x="24141" y="108062"/>
                </a:lnTo>
                <a:lnTo>
                  <a:pt x="21873" y="106286"/>
                </a:lnTo>
                <a:lnTo>
                  <a:pt x="19703" y="104405"/>
                </a:lnTo>
                <a:lnTo>
                  <a:pt x="17581" y="102420"/>
                </a:lnTo>
                <a:lnTo>
                  <a:pt x="15606" y="100330"/>
                </a:lnTo>
                <a:lnTo>
                  <a:pt x="13728" y="98136"/>
                </a:lnTo>
                <a:lnTo>
                  <a:pt x="11948" y="95864"/>
                </a:lnTo>
                <a:lnTo>
                  <a:pt x="10266" y="93539"/>
                </a:lnTo>
                <a:lnTo>
                  <a:pt x="8705" y="91110"/>
                </a:lnTo>
                <a:lnTo>
                  <a:pt x="7266" y="88576"/>
                </a:lnTo>
                <a:lnTo>
                  <a:pt x="5950" y="85990"/>
                </a:lnTo>
                <a:lnTo>
                  <a:pt x="4730" y="83326"/>
                </a:lnTo>
                <a:lnTo>
                  <a:pt x="3657" y="80609"/>
                </a:lnTo>
                <a:lnTo>
                  <a:pt x="2731" y="77814"/>
                </a:lnTo>
                <a:lnTo>
                  <a:pt x="1877" y="74967"/>
                </a:lnTo>
                <a:lnTo>
                  <a:pt x="1219" y="72094"/>
                </a:lnTo>
                <a:lnTo>
                  <a:pt x="682" y="69142"/>
                </a:lnTo>
                <a:lnTo>
                  <a:pt x="317" y="66112"/>
                </a:lnTo>
                <a:lnTo>
                  <a:pt x="73" y="63082"/>
                </a:lnTo>
                <a:lnTo>
                  <a:pt x="0" y="60000"/>
                </a:lnTo>
                <a:lnTo>
                  <a:pt x="73" y="56917"/>
                </a:lnTo>
                <a:lnTo>
                  <a:pt x="317" y="53861"/>
                </a:lnTo>
                <a:lnTo>
                  <a:pt x="682" y="50883"/>
                </a:lnTo>
                <a:lnTo>
                  <a:pt x="1219" y="47932"/>
                </a:lnTo>
                <a:lnTo>
                  <a:pt x="1877" y="45006"/>
                </a:lnTo>
                <a:lnTo>
                  <a:pt x="2731" y="42185"/>
                </a:lnTo>
                <a:lnTo>
                  <a:pt x="3657" y="39390"/>
                </a:lnTo>
                <a:lnTo>
                  <a:pt x="4730" y="36673"/>
                </a:lnTo>
                <a:lnTo>
                  <a:pt x="5950" y="34009"/>
                </a:lnTo>
                <a:lnTo>
                  <a:pt x="7266" y="31423"/>
                </a:lnTo>
                <a:lnTo>
                  <a:pt x="8705" y="28915"/>
                </a:lnTo>
                <a:lnTo>
                  <a:pt x="10266" y="26486"/>
                </a:lnTo>
                <a:lnTo>
                  <a:pt x="11948" y="24109"/>
                </a:lnTo>
                <a:lnTo>
                  <a:pt x="13728" y="21863"/>
                </a:lnTo>
                <a:lnTo>
                  <a:pt x="15606" y="19695"/>
                </a:lnTo>
                <a:lnTo>
                  <a:pt x="17581" y="17605"/>
                </a:lnTo>
                <a:lnTo>
                  <a:pt x="19703" y="15594"/>
                </a:lnTo>
                <a:lnTo>
                  <a:pt x="21873" y="13713"/>
                </a:lnTo>
                <a:lnTo>
                  <a:pt x="24141" y="11937"/>
                </a:lnTo>
                <a:lnTo>
                  <a:pt x="26482" y="10265"/>
                </a:lnTo>
                <a:lnTo>
                  <a:pt x="28920" y="8698"/>
                </a:lnTo>
                <a:lnTo>
                  <a:pt x="31408" y="7261"/>
                </a:lnTo>
                <a:lnTo>
                  <a:pt x="33993" y="5929"/>
                </a:lnTo>
                <a:lnTo>
                  <a:pt x="36675" y="4701"/>
                </a:lnTo>
                <a:lnTo>
                  <a:pt x="39406" y="3630"/>
                </a:lnTo>
                <a:lnTo>
                  <a:pt x="42186" y="2690"/>
                </a:lnTo>
                <a:lnTo>
                  <a:pt x="45015" y="1880"/>
                </a:lnTo>
                <a:lnTo>
                  <a:pt x="47917" y="1227"/>
                </a:lnTo>
                <a:lnTo>
                  <a:pt x="50867" y="679"/>
                </a:lnTo>
                <a:lnTo>
                  <a:pt x="53867" y="313"/>
                </a:lnTo>
                <a:lnTo>
                  <a:pt x="56915" y="78"/>
                </a:lnTo>
                <a:lnTo>
                  <a:pt x="59987" y="0"/>
                </a:lnTo>
                <a:lnTo>
                  <a:pt x="63060" y="78"/>
                </a:lnTo>
                <a:lnTo>
                  <a:pt x="66108" y="313"/>
                </a:lnTo>
                <a:lnTo>
                  <a:pt x="69132" y="679"/>
                </a:lnTo>
                <a:lnTo>
                  <a:pt x="72082" y="1227"/>
                </a:lnTo>
                <a:lnTo>
                  <a:pt x="74960" y="1880"/>
                </a:lnTo>
                <a:lnTo>
                  <a:pt x="77813" y="2690"/>
                </a:lnTo>
                <a:lnTo>
                  <a:pt x="80593" y="3630"/>
                </a:lnTo>
                <a:lnTo>
                  <a:pt x="83324" y="4701"/>
                </a:lnTo>
                <a:lnTo>
                  <a:pt x="85982" y="5929"/>
                </a:lnTo>
                <a:lnTo>
                  <a:pt x="88567" y="7261"/>
                </a:lnTo>
                <a:lnTo>
                  <a:pt x="91079" y="8698"/>
                </a:lnTo>
                <a:lnTo>
                  <a:pt x="93517" y="10265"/>
                </a:lnTo>
                <a:lnTo>
                  <a:pt x="95858" y="11937"/>
                </a:lnTo>
                <a:lnTo>
                  <a:pt x="98126" y="13713"/>
                </a:lnTo>
                <a:lnTo>
                  <a:pt x="100321" y="15594"/>
                </a:lnTo>
                <a:lnTo>
                  <a:pt x="102393" y="17605"/>
                </a:lnTo>
                <a:lnTo>
                  <a:pt x="104393" y="19695"/>
                </a:lnTo>
                <a:lnTo>
                  <a:pt x="106271" y="21863"/>
                </a:lnTo>
                <a:lnTo>
                  <a:pt x="108051" y="24109"/>
                </a:lnTo>
                <a:lnTo>
                  <a:pt x="109733" y="26486"/>
                </a:lnTo>
                <a:lnTo>
                  <a:pt x="111294" y="28915"/>
                </a:lnTo>
                <a:lnTo>
                  <a:pt x="112733" y="31423"/>
                </a:lnTo>
                <a:lnTo>
                  <a:pt x="114049" y="34009"/>
                </a:lnTo>
                <a:lnTo>
                  <a:pt x="115244" y="36673"/>
                </a:lnTo>
                <a:lnTo>
                  <a:pt x="116342" y="39390"/>
                </a:lnTo>
                <a:lnTo>
                  <a:pt x="117293" y="42185"/>
                </a:lnTo>
                <a:lnTo>
                  <a:pt x="118097" y="45006"/>
                </a:lnTo>
                <a:lnTo>
                  <a:pt x="118780" y="47932"/>
                </a:lnTo>
                <a:lnTo>
                  <a:pt x="119292" y="50883"/>
                </a:lnTo>
                <a:lnTo>
                  <a:pt x="119682" y="53861"/>
                </a:lnTo>
                <a:lnTo>
                  <a:pt x="119926" y="56917"/>
                </a:lnTo>
                <a:lnTo>
                  <a:pt x="120000" y="60000"/>
                </a:lnTo>
                <a:lnTo>
                  <a:pt x="119926" y="63082"/>
                </a:lnTo>
                <a:lnTo>
                  <a:pt x="119682" y="66112"/>
                </a:lnTo>
                <a:lnTo>
                  <a:pt x="119292" y="69142"/>
                </a:lnTo>
                <a:lnTo>
                  <a:pt x="118780" y="72094"/>
                </a:lnTo>
                <a:lnTo>
                  <a:pt x="118097" y="74967"/>
                </a:lnTo>
                <a:lnTo>
                  <a:pt x="117293" y="77814"/>
                </a:lnTo>
                <a:lnTo>
                  <a:pt x="116342" y="80609"/>
                </a:lnTo>
                <a:lnTo>
                  <a:pt x="115244" y="83326"/>
                </a:lnTo>
                <a:lnTo>
                  <a:pt x="114049" y="85990"/>
                </a:lnTo>
                <a:lnTo>
                  <a:pt x="112733" y="88576"/>
                </a:lnTo>
                <a:lnTo>
                  <a:pt x="111294" y="91110"/>
                </a:lnTo>
                <a:lnTo>
                  <a:pt x="109733" y="93539"/>
                </a:lnTo>
                <a:lnTo>
                  <a:pt x="108051" y="95864"/>
                </a:lnTo>
                <a:lnTo>
                  <a:pt x="106271" y="98136"/>
                </a:lnTo>
                <a:lnTo>
                  <a:pt x="104393" y="100330"/>
                </a:lnTo>
                <a:lnTo>
                  <a:pt x="102393" y="102420"/>
                </a:lnTo>
                <a:lnTo>
                  <a:pt x="100321" y="104405"/>
                </a:lnTo>
                <a:lnTo>
                  <a:pt x="98126" y="106286"/>
                </a:lnTo>
                <a:lnTo>
                  <a:pt x="95858" y="108062"/>
                </a:lnTo>
                <a:lnTo>
                  <a:pt x="93517" y="109734"/>
                </a:lnTo>
                <a:lnTo>
                  <a:pt x="91079" y="111301"/>
                </a:lnTo>
                <a:lnTo>
                  <a:pt x="88567" y="112764"/>
                </a:lnTo>
                <a:lnTo>
                  <a:pt x="85982" y="114070"/>
                </a:lnTo>
                <a:lnTo>
                  <a:pt x="83324" y="115272"/>
                </a:lnTo>
                <a:lnTo>
                  <a:pt x="80593" y="116343"/>
                </a:lnTo>
                <a:lnTo>
                  <a:pt x="77813" y="117283"/>
                </a:lnTo>
                <a:lnTo>
                  <a:pt x="74960" y="118093"/>
                </a:lnTo>
                <a:lnTo>
                  <a:pt x="72082" y="118772"/>
                </a:lnTo>
                <a:lnTo>
                  <a:pt x="69132" y="119294"/>
                </a:lnTo>
                <a:lnTo>
                  <a:pt x="66108" y="119686"/>
                </a:lnTo>
                <a:lnTo>
                  <a:pt x="63084" y="119921"/>
                </a:lnTo>
                <a:lnTo>
                  <a:pt x="59987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ŝ1ïḋê"/>
          <p:cNvSpPr/>
          <p:nvPr/>
        </p:nvSpPr>
        <p:spPr>
          <a:xfrm>
            <a:off x="3655510" y="2257783"/>
            <a:ext cx="2060776" cy="20624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6918"/>
                </a:moveTo>
                <a:lnTo>
                  <a:pt x="57277" y="6988"/>
                </a:lnTo>
                <a:lnTo>
                  <a:pt x="54575" y="7198"/>
                </a:lnTo>
                <a:lnTo>
                  <a:pt x="51933" y="7538"/>
                </a:lnTo>
                <a:lnTo>
                  <a:pt x="49311" y="7998"/>
                </a:lnTo>
                <a:lnTo>
                  <a:pt x="46748" y="8588"/>
                </a:lnTo>
                <a:lnTo>
                  <a:pt x="44236" y="9308"/>
                </a:lnTo>
                <a:lnTo>
                  <a:pt x="41764" y="10148"/>
                </a:lnTo>
                <a:lnTo>
                  <a:pt x="39362" y="11098"/>
                </a:lnTo>
                <a:lnTo>
                  <a:pt x="37010" y="12157"/>
                </a:lnTo>
                <a:lnTo>
                  <a:pt x="34718" y="13327"/>
                </a:lnTo>
                <a:lnTo>
                  <a:pt x="32497" y="14617"/>
                </a:lnTo>
                <a:lnTo>
                  <a:pt x="30345" y="15997"/>
                </a:lnTo>
                <a:lnTo>
                  <a:pt x="28263" y="17477"/>
                </a:lnTo>
                <a:lnTo>
                  <a:pt x="26261" y="19056"/>
                </a:lnTo>
                <a:lnTo>
                  <a:pt x="24330" y="20726"/>
                </a:lnTo>
                <a:lnTo>
                  <a:pt x="22488" y="22486"/>
                </a:lnTo>
                <a:lnTo>
                  <a:pt x="20727" y="24325"/>
                </a:lnTo>
                <a:lnTo>
                  <a:pt x="19055" y="26255"/>
                </a:lnTo>
                <a:lnTo>
                  <a:pt x="17484" y="28255"/>
                </a:lnTo>
                <a:lnTo>
                  <a:pt x="15993" y="30344"/>
                </a:lnTo>
                <a:lnTo>
                  <a:pt x="14612" y="32494"/>
                </a:lnTo>
                <a:lnTo>
                  <a:pt x="13341" y="34724"/>
                </a:lnTo>
                <a:lnTo>
                  <a:pt x="12170" y="37003"/>
                </a:lnTo>
                <a:lnTo>
                  <a:pt x="11109" y="39353"/>
                </a:lnTo>
                <a:lnTo>
                  <a:pt x="10158" y="41763"/>
                </a:lnTo>
                <a:lnTo>
                  <a:pt x="9307" y="44232"/>
                </a:lnTo>
                <a:lnTo>
                  <a:pt x="8597" y="46752"/>
                </a:lnTo>
                <a:lnTo>
                  <a:pt x="8006" y="49311"/>
                </a:lnTo>
                <a:lnTo>
                  <a:pt x="7536" y="51921"/>
                </a:lnTo>
                <a:lnTo>
                  <a:pt x="7195" y="54580"/>
                </a:lnTo>
                <a:lnTo>
                  <a:pt x="6995" y="57270"/>
                </a:lnTo>
                <a:lnTo>
                  <a:pt x="6925" y="60000"/>
                </a:lnTo>
                <a:lnTo>
                  <a:pt x="6995" y="62729"/>
                </a:lnTo>
                <a:lnTo>
                  <a:pt x="7195" y="65409"/>
                </a:lnTo>
                <a:lnTo>
                  <a:pt x="7536" y="68068"/>
                </a:lnTo>
                <a:lnTo>
                  <a:pt x="8006" y="70688"/>
                </a:lnTo>
                <a:lnTo>
                  <a:pt x="8597" y="73247"/>
                </a:lnTo>
                <a:lnTo>
                  <a:pt x="9307" y="75767"/>
                </a:lnTo>
                <a:lnTo>
                  <a:pt x="10158" y="78236"/>
                </a:lnTo>
                <a:lnTo>
                  <a:pt x="11109" y="80636"/>
                </a:lnTo>
                <a:lnTo>
                  <a:pt x="12170" y="82986"/>
                </a:lnTo>
                <a:lnTo>
                  <a:pt x="13341" y="85275"/>
                </a:lnTo>
                <a:lnTo>
                  <a:pt x="14612" y="87505"/>
                </a:lnTo>
                <a:lnTo>
                  <a:pt x="15993" y="89645"/>
                </a:lnTo>
                <a:lnTo>
                  <a:pt x="17484" y="91734"/>
                </a:lnTo>
                <a:lnTo>
                  <a:pt x="19055" y="93734"/>
                </a:lnTo>
                <a:lnTo>
                  <a:pt x="20727" y="95664"/>
                </a:lnTo>
                <a:lnTo>
                  <a:pt x="22488" y="97503"/>
                </a:lnTo>
                <a:lnTo>
                  <a:pt x="24330" y="99273"/>
                </a:lnTo>
                <a:lnTo>
                  <a:pt x="26261" y="100933"/>
                </a:lnTo>
                <a:lnTo>
                  <a:pt x="28263" y="102522"/>
                </a:lnTo>
                <a:lnTo>
                  <a:pt x="30345" y="104002"/>
                </a:lnTo>
                <a:lnTo>
                  <a:pt x="32497" y="105372"/>
                </a:lnTo>
                <a:lnTo>
                  <a:pt x="34718" y="106662"/>
                </a:lnTo>
                <a:lnTo>
                  <a:pt x="37010" y="107832"/>
                </a:lnTo>
                <a:lnTo>
                  <a:pt x="39362" y="108891"/>
                </a:lnTo>
                <a:lnTo>
                  <a:pt x="41764" y="109841"/>
                </a:lnTo>
                <a:lnTo>
                  <a:pt x="44236" y="110691"/>
                </a:lnTo>
                <a:lnTo>
                  <a:pt x="46748" y="111401"/>
                </a:lnTo>
                <a:lnTo>
                  <a:pt x="49311" y="111991"/>
                </a:lnTo>
                <a:lnTo>
                  <a:pt x="51933" y="112461"/>
                </a:lnTo>
                <a:lnTo>
                  <a:pt x="54575" y="112801"/>
                </a:lnTo>
                <a:lnTo>
                  <a:pt x="57277" y="113001"/>
                </a:lnTo>
                <a:lnTo>
                  <a:pt x="60000" y="113071"/>
                </a:lnTo>
                <a:lnTo>
                  <a:pt x="62722" y="113001"/>
                </a:lnTo>
                <a:lnTo>
                  <a:pt x="65424" y="112801"/>
                </a:lnTo>
                <a:lnTo>
                  <a:pt x="68066" y="112461"/>
                </a:lnTo>
                <a:lnTo>
                  <a:pt x="70688" y="111991"/>
                </a:lnTo>
                <a:lnTo>
                  <a:pt x="73251" y="111401"/>
                </a:lnTo>
                <a:lnTo>
                  <a:pt x="75763" y="110691"/>
                </a:lnTo>
                <a:lnTo>
                  <a:pt x="78235" y="109841"/>
                </a:lnTo>
                <a:lnTo>
                  <a:pt x="80637" y="108891"/>
                </a:lnTo>
                <a:lnTo>
                  <a:pt x="82989" y="107832"/>
                </a:lnTo>
                <a:lnTo>
                  <a:pt x="85281" y="106662"/>
                </a:lnTo>
                <a:lnTo>
                  <a:pt x="87502" y="105372"/>
                </a:lnTo>
                <a:lnTo>
                  <a:pt x="89644" y="104002"/>
                </a:lnTo>
                <a:lnTo>
                  <a:pt x="91736" y="102522"/>
                </a:lnTo>
                <a:lnTo>
                  <a:pt x="93738" y="100933"/>
                </a:lnTo>
                <a:lnTo>
                  <a:pt x="95659" y="99273"/>
                </a:lnTo>
                <a:lnTo>
                  <a:pt x="97511" y="97503"/>
                </a:lnTo>
                <a:lnTo>
                  <a:pt x="99272" y="95664"/>
                </a:lnTo>
                <a:lnTo>
                  <a:pt x="100934" y="93734"/>
                </a:lnTo>
                <a:lnTo>
                  <a:pt x="102515" y="91734"/>
                </a:lnTo>
                <a:lnTo>
                  <a:pt x="104006" y="89645"/>
                </a:lnTo>
                <a:lnTo>
                  <a:pt x="105377" y="87505"/>
                </a:lnTo>
                <a:lnTo>
                  <a:pt x="106658" y="85275"/>
                </a:lnTo>
                <a:lnTo>
                  <a:pt x="107829" y="82986"/>
                </a:lnTo>
                <a:lnTo>
                  <a:pt x="108890" y="80636"/>
                </a:lnTo>
                <a:lnTo>
                  <a:pt x="109841" y="78236"/>
                </a:lnTo>
                <a:lnTo>
                  <a:pt x="110692" y="75767"/>
                </a:lnTo>
                <a:lnTo>
                  <a:pt x="111402" y="73247"/>
                </a:lnTo>
                <a:lnTo>
                  <a:pt x="111993" y="70688"/>
                </a:lnTo>
                <a:lnTo>
                  <a:pt x="112463" y="68068"/>
                </a:lnTo>
                <a:lnTo>
                  <a:pt x="112804" y="65409"/>
                </a:lnTo>
                <a:lnTo>
                  <a:pt x="113004" y="62729"/>
                </a:lnTo>
                <a:lnTo>
                  <a:pt x="113074" y="60000"/>
                </a:lnTo>
                <a:lnTo>
                  <a:pt x="113004" y="57270"/>
                </a:lnTo>
                <a:lnTo>
                  <a:pt x="112804" y="54580"/>
                </a:lnTo>
                <a:lnTo>
                  <a:pt x="112463" y="51921"/>
                </a:lnTo>
                <a:lnTo>
                  <a:pt x="111993" y="49311"/>
                </a:lnTo>
                <a:lnTo>
                  <a:pt x="111402" y="46752"/>
                </a:lnTo>
                <a:lnTo>
                  <a:pt x="110692" y="44232"/>
                </a:lnTo>
                <a:lnTo>
                  <a:pt x="109841" y="41763"/>
                </a:lnTo>
                <a:lnTo>
                  <a:pt x="108890" y="39353"/>
                </a:lnTo>
                <a:lnTo>
                  <a:pt x="107829" y="37003"/>
                </a:lnTo>
                <a:lnTo>
                  <a:pt x="106658" y="34724"/>
                </a:lnTo>
                <a:lnTo>
                  <a:pt x="105377" y="32494"/>
                </a:lnTo>
                <a:lnTo>
                  <a:pt x="104006" y="30344"/>
                </a:lnTo>
                <a:lnTo>
                  <a:pt x="102515" y="28255"/>
                </a:lnTo>
                <a:lnTo>
                  <a:pt x="100934" y="26255"/>
                </a:lnTo>
                <a:lnTo>
                  <a:pt x="99272" y="24325"/>
                </a:lnTo>
                <a:lnTo>
                  <a:pt x="97511" y="22486"/>
                </a:lnTo>
                <a:lnTo>
                  <a:pt x="95659" y="20726"/>
                </a:lnTo>
                <a:lnTo>
                  <a:pt x="93738" y="19056"/>
                </a:lnTo>
                <a:lnTo>
                  <a:pt x="91736" y="17477"/>
                </a:lnTo>
                <a:lnTo>
                  <a:pt x="89644" y="15997"/>
                </a:lnTo>
                <a:lnTo>
                  <a:pt x="87502" y="14617"/>
                </a:lnTo>
                <a:lnTo>
                  <a:pt x="85281" y="13327"/>
                </a:lnTo>
                <a:lnTo>
                  <a:pt x="82989" y="12157"/>
                </a:lnTo>
                <a:lnTo>
                  <a:pt x="80637" y="11098"/>
                </a:lnTo>
                <a:lnTo>
                  <a:pt x="78235" y="10148"/>
                </a:lnTo>
                <a:lnTo>
                  <a:pt x="75763" y="9308"/>
                </a:lnTo>
                <a:lnTo>
                  <a:pt x="73251" y="8588"/>
                </a:lnTo>
                <a:lnTo>
                  <a:pt x="70688" y="7998"/>
                </a:lnTo>
                <a:lnTo>
                  <a:pt x="68066" y="7538"/>
                </a:lnTo>
                <a:lnTo>
                  <a:pt x="65424" y="7198"/>
                </a:lnTo>
                <a:lnTo>
                  <a:pt x="62722" y="6988"/>
                </a:lnTo>
                <a:lnTo>
                  <a:pt x="60000" y="6918"/>
                </a:lnTo>
                <a:close/>
                <a:moveTo>
                  <a:pt x="60000" y="120000"/>
                </a:moveTo>
                <a:lnTo>
                  <a:pt x="56917" y="119920"/>
                </a:lnTo>
                <a:lnTo>
                  <a:pt x="53874" y="119690"/>
                </a:lnTo>
                <a:lnTo>
                  <a:pt x="50882" y="119310"/>
                </a:lnTo>
                <a:lnTo>
                  <a:pt x="47919" y="118780"/>
                </a:lnTo>
                <a:lnTo>
                  <a:pt x="45027" y="118110"/>
                </a:lnTo>
                <a:lnTo>
                  <a:pt x="42175" y="117290"/>
                </a:lnTo>
                <a:lnTo>
                  <a:pt x="39392" y="116350"/>
                </a:lnTo>
                <a:lnTo>
                  <a:pt x="36660" y="115280"/>
                </a:lnTo>
                <a:lnTo>
                  <a:pt x="34008" y="114080"/>
                </a:lnTo>
                <a:lnTo>
                  <a:pt x="31426" y="112741"/>
                </a:lnTo>
                <a:lnTo>
                  <a:pt x="28904" y="111301"/>
                </a:lnTo>
                <a:lnTo>
                  <a:pt x="26472" y="109731"/>
                </a:lnTo>
                <a:lnTo>
                  <a:pt x="24130" y="108061"/>
                </a:lnTo>
                <a:lnTo>
                  <a:pt x="21848" y="106282"/>
                </a:lnTo>
                <a:lnTo>
                  <a:pt x="19676" y="104392"/>
                </a:lnTo>
                <a:lnTo>
                  <a:pt x="17594" y="102412"/>
                </a:lnTo>
                <a:lnTo>
                  <a:pt x="15603" y="100323"/>
                </a:lnTo>
                <a:lnTo>
                  <a:pt x="13721" y="98143"/>
                </a:lnTo>
                <a:lnTo>
                  <a:pt x="11939" y="95874"/>
                </a:lnTo>
                <a:lnTo>
                  <a:pt x="10268" y="93514"/>
                </a:lnTo>
                <a:lnTo>
                  <a:pt x="8697" y="91084"/>
                </a:lnTo>
                <a:lnTo>
                  <a:pt x="7246" y="88575"/>
                </a:lnTo>
                <a:lnTo>
                  <a:pt x="5924" y="85995"/>
                </a:lnTo>
                <a:lnTo>
                  <a:pt x="4723" y="83336"/>
                </a:lnTo>
                <a:lnTo>
                  <a:pt x="3653" y="80606"/>
                </a:lnTo>
                <a:lnTo>
                  <a:pt x="2702" y="77817"/>
                </a:lnTo>
                <a:lnTo>
                  <a:pt x="1891" y="74977"/>
                </a:lnTo>
                <a:lnTo>
                  <a:pt x="1221" y="72077"/>
                </a:lnTo>
                <a:lnTo>
                  <a:pt x="690" y="69118"/>
                </a:lnTo>
                <a:lnTo>
                  <a:pt x="310" y="66128"/>
                </a:lnTo>
                <a:lnTo>
                  <a:pt x="80" y="63079"/>
                </a:lnTo>
                <a:lnTo>
                  <a:pt x="0" y="60000"/>
                </a:lnTo>
                <a:lnTo>
                  <a:pt x="80" y="56910"/>
                </a:lnTo>
                <a:lnTo>
                  <a:pt x="310" y="53881"/>
                </a:lnTo>
                <a:lnTo>
                  <a:pt x="690" y="50871"/>
                </a:lnTo>
                <a:lnTo>
                  <a:pt x="1221" y="47922"/>
                </a:lnTo>
                <a:lnTo>
                  <a:pt x="1891" y="45012"/>
                </a:lnTo>
                <a:lnTo>
                  <a:pt x="2702" y="42182"/>
                </a:lnTo>
                <a:lnTo>
                  <a:pt x="3653" y="39393"/>
                </a:lnTo>
                <a:lnTo>
                  <a:pt x="4723" y="36663"/>
                </a:lnTo>
                <a:lnTo>
                  <a:pt x="5924" y="34014"/>
                </a:lnTo>
                <a:lnTo>
                  <a:pt x="7246" y="31424"/>
                </a:lnTo>
                <a:lnTo>
                  <a:pt x="8697" y="28905"/>
                </a:lnTo>
                <a:lnTo>
                  <a:pt x="10268" y="26475"/>
                </a:lnTo>
                <a:lnTo>
                  <a:pt x="11939" y="24115"/>
                </a:lnTo>
                <a:lnTo>
                  <a:pt x="13721" y="21856"/>
                </a:lnTo>
                <a:lnTo>
                  <a:pt x="15603" y="19676"/>
                </a:lnTo>
                <a:lnTo>
                  <a:pt x="17594" y="17587"/>
                </a:lnTo>
                <a:lnTo>
                  <a:pt x="19676" y="15607"/>
                </a:lnTo>
                <a:lnTo>
                  <a:pt x="21848" y="13707"/>
                </a:lnTo>
                <a:lnTo>
                  <a:pt x="24130" y="11928"/>
                </a:lnTo>
                <a:lnTo>
                  <a:pt x="26472" y="10258"/>
                </a:lnTo>
                <a:lnTo>
                  <a:pt x="28904" y="8688"/>
                </a:lnTo>
                <a:lnTo>
                  <a:pt x="31426" y="7248"/>
                </a:lnTo>
                <a:lnTo>
                  <a:pt x="34008" y="5929"/>
                </a:lnTo>
                <a:lnTo>
                  <a:pt x="36660" y="4719"/>
                </a:lnTo>
                <a:lnTo>
                  <a:pt x="39392" y="3639"/>
                </a:lnTo>
                <a:lnTo>
                  <a:pt x="42175" y="2699"/>
                </a:lnTo>
                <a:lnTo>
                  <a:pt x="45027" y="1889"/>
                </a:lnTo>
                <a:lnTo>
                  <a:pt x="47919" y="1209"/>
                </a:lnTo>
                <a:lnTo>
                  <a:pt x="50882" y="689"/>
                </a:lnTo>
                <a:lnTo>
                  <a:pt x="53874" y="309"/>
                </a:lnTo>
                <a:lnTo>
                  <a:pt x="56917" y="69"/>
                </a:lnTo>
                <a:lnTo>
                  <a:pt x="60000" y="0"/>
                </a:lnTo>
                <a:lnTo>
                  <a:pt x="63082" y="69"/>
                </a:lnTo>
                <a:lnTo>
                  <a:pt x="66125" y="309"/>
                </a:lnTo>
                <a:lnTo>
                  <a:pt x="69117" y="689"/>
                </a:lnTo>
                <a:lnTo>
                  <a:pt x="72080" y="1209"/>
                </a:lnTo>
                <a:lnTo>
                  <a:pt x="74972" y="1889"/>
                </a:lnTo>
                <a:lnTo>
                  <a:pt x="77824" y="2699"/>
                </a:lnTo>
                <a:lnTo>
                  <a:pt x="80607" y="3639"/>
                </a:lnTo>
                <a:lnTo>
                  <a:pt x="83339" y="4719"/>
                </a:lnTo>
                <a:lnTo>
                  <a:pt x="85991" y="5929"/>
                </a:lnTo>
                <a:lnTo>
                  <a:pt x="88573" y="7248"/>
                </a:lnTo>
                <a:lnTo>
                  <a:pt x="91095" y="8688"/>
                </a:lnTo>
                <a:lnTo>
                  <a:pt x="93517" y="10258"/>
                </a:lnTo>
                <a:lnTo>
                  <a:pt x="95869" y="11928"/>
                </a:lnTo>
                <a:lnTo>
                  <a:pt x="98141" y="13707"/>
                </a:lnTo>
                <a:lnTo>
                  <a:pt x="100323" y="15607"/>
                </a:lnTo>
                <a:lnTo>
                  <a:pt x="102405" y="17587"/>
                </a:lnTo>
                <a:lnTo>
                  <a:pt x="104396" y="19676"/>
                </a:lnTo>
                <a:lnTo>
                  <a:pt x="106278" y="21856"/>
                </a:lnTo>
                <a:lnTo>
                  <a:pt x="108060" y="24115"/>
                </a:lnTo>
                <a:lnTo>
                  <a:pt x="109731" y="26475"/>
                </a:lnTo>
                <a:lnTo>
                  <a:pt x="111302" y="28905"/>
                </a:lnTo>
                <a:lnTo>
                  <a:pt x="112743" y="31424"/>
                </a:lnTo>
                <a:lnTo>
                  <a:pt x="114075" y="34014"/>
                </a:lnTo>
                <a:lnTo>
                  <a:pt x="115276" y="36663"/>
                </a:lnTo>
                <a:lnTo>
                  <a:pt x="116346" y="39393"/>
                </a:lnTo>
                <a:lnTo>
                  <a:pt x="117297" y="42182"/>
                </a:lnTo>
                <a:lnTo>
                  <a:pt x="118108" y="45012"/>
                </a:lnTo>
                <a:lnTo>
                  <a:pt x="118778" y="47922"/>
                </a:lnTo>
                <a:lnTo>
                  <a:pt x="119309" y="50871"/>
                </a:lnTo>
                <a:lnTo>
                  <a:pt x="119689" y="53881"/>
                </a:lnTo>
                <a:lnTo>
                  <a:pt x="119919" y="56910"/>
                </a:lnTo>
                <a:lnTo>
                  <a:pt x="120000" y="60000"/>
                </a:lnTo>
                <a:lnTo>
                  <a:pt x="119919" y="63079"/>
                </a:lnTo>
                <a:lnTo>
                  <a:pt x="119689" y="66128"/>
                </a:lnTo>
                <a:lnTo>
                  <a:pt x="119309" y="69118"/>
                </a:lnTo>
                <a:lnTo>
                  <a:pt x="118778" y="72077"/>
                </a:lnTo>
                <a:lnTo>
                  <a:pt x="118108" y="74977"/>
                </a:lnTo>
                <a:lnTo>
                  <a:pt x="117297" y="77817"/>
                </a:lnTo>
                <a:lnTo>
                  <a:pt x="116346" y="80606"/>
                </a:lnTo>
                <a:lnTo>
                  <a:pt x="115276" y="83336"/>
                </a:lnTo>
                <a:lnTo>
                  <a:pt x="114075" y="85995"/>
                </a:lnTo>
                <a:lnTo>
                  <a:pt x="112743" y="88575"/>
                </a:lnTo>
                <a:lnTo>
                  <a:pt x="111302" y="91084"/>
                </a:lnTo>
                <a:lnTo>
                  <a:pt x="109731" y="93514"/>
                </a:lnTo>
                <a:lnTo>
                  <a:pt x="108060" y="95874"/>
                </a:lnTo>
                <a:lnTo>
                  <a:pt x="106278" y="98143"/>
                </a:lnTo>
                <a:lnTo>
                  <a:pt x="104396" y="100323"/>
                </a:lnTo>
                <a:lnTo>
                  <a:pt x="102405" y="102412"/>
                </a:lnTo>
                <a:lnTo>
                  <a:pt x="100323" y="104392"/>
                </a:lnTo>
                <a:lnTo>
                  <a:pt x="98141" y="106282"/>
                </a:lnTo>
                <a:lnTo>
                  <a:pt x="95869" y="108061"/>
                </a:lnTo>
                <a:lnTo>
                  <a:pt x="93517" y="109731"/>
                </a:lnTo>
                <a:lnTo>
                  <a:pt x="91095" y="111301"/>
                </a:lnTo>
                <a:lnTo>
                  <a:pt x="88573" y="112741"/>
                </a:lnTo>
                <a:lnTo>
                  <a:pt x="85991" y="114080"/>
                </a:lnTo>
                <a:lnTo>
                  <a:pt x="83339" y="115280"/>
                </a:lnTo>
                <a:lnTo>
                  <a:pt x="80607" y="116350"/>
                </a:lnTo>
                <a:lnTo>
                  <a:pt x="77824" y="117290"/>
                </a:lnTo>
                <a:lnTo>
                  <a:pt x="74972" y="118110"/>
                </a:lnTo>
                <a:lnTo>
                  <a:pt x="72080" y="118780"/>
                </a:lnTo>
                <a:lnTo>
                  <a:pt x="69117" y="119310"/>
                </a:lnTo>
                <a:lnTo>
                  <a:pt x="66125" y="119690"/>
                </a:lnTo>
                <a:lnTo>
                  <a:pt x="63082" y="119920"/>
                </a:lnTo>
                <a:lnTo>
                  <a:pt x="60000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slîḍè"/>
          <p:cNvSpPr/>
          <p:nvPr/>
        </p:nvSpPr>
        <p:spPr>
          <a:xfrm>
            <a:off x="3760354" y="2355752"/>
            <a:ext cx="283592" cy="2835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234" y="8483"/>
                </a:moveTo>
                <a:lnTo>
                  <a:pt x="90217" y="7468"/>
                </a:lnTo>
                <a:lnTo>
                  <a:pt x="89128" y="6598"/>
                </a:lnTo>
                <a:lnTo>
                  <a:pt x="88111" y="5728"/>
                </a:lnTo>
                <a:lnTo>
                  <a:pt x="87021" y="4930"/>
                </a:lnTo>
                <a:lnTo>
                  <a:pt x="85859" y="4205"/>
                </a:lnTo>
                <a:lnTo>
                  <a:pt x="84697" y="3552"/>
                </a:lnTo>
                <a:lnTo>
                  <a:pt x="83607" y="2900"/>
                </a:lnTo>
                <a:lnTo>
                  <a:pt x="82372" y="2320"/>
                </a:lnTo>
                <a:lnTo>
                  <a:pt x="81210" y="1885"/>
                </a:lnTo>
                <a:lnTo>
                  <a:pt x="80048" y="1450"/>
                </a:lnTo>
                <a:lnTo>
                  <a:pt x="78813" y="1015"/>
                </a:lnTo>
                <a:lnTo>
                  <a:pt x="77578" y="725"/>
                </a:lnTo>
                <a:lnTo>
                  <a:pt x="76271" y="435"/>
                </a:lnTo>
                <a:lnTo>
                  <a:pt x="75036" y="290"/>
                </a:lnTo>
                <a:lnTo>
                  <a:pt x="73801" y="145"/>
                </a:lnTo>
                <a:lnTo>
                  <a:pt x="72566" y="0"/>
                </a:lnTo>
                <a:lnTo>
                  <a:pt x="71331" y="0"/>
                </a:lnTo>
                <a:lnTo>
                  <a:pt x="70096" y="145"/>
                </a:lnTo>
                <a:lnTo>
                  <a:pt x="68861" y="217"/>
                </a:lnTo>
                <a:lnTo>
                  <a:pt x="67627" y="435"/>
                </a:lnTo>
                <a:lnTo>
                  <a:pt x="66392" y="652"/>
                </a:lnTo>
                <a:lnTo>
                  <a:pt x="65157" y="1015"/>
                </a:lnTo>
                <a:lnTo>
                  <a:pt x="63995" y="1377"/>
                </a:lnTo>
                <a:lnTo>
                  <a:pt x="62760" y="1812"/>
                </a:lnTo>
                <a:lnTo>
                  <a:pt x="61598" y="2320"/>
                </a:lnTo>
                <a:lnTo>
                  <a:pt x="60435" y="2900"/>
                </a:lnTo>
                <a:lnTo>
                  <a:pt x="59346" y="3480"/>
                </a:lnTo>
                <a:lnTo>
                  <a:pt x="58184" y="4205"/>
                </a:lnTo>
                <a:lnTo>
                  <a:pt x="57094" y="4930"/>
                </a:lnTo>
                <a:lnTo>
                  <a:pt x="56077" y="5800"/>
                </a:lnTo>
                <a:lnTo>
                  <a:pt x="54987" y="6670"/>
                </a:lnTo>
                <a:lnTo>
                  <a:pt x="53970" y="7685"/>
                </a:lnTo>
                <a:lnTo>
                  <a:pt x="7554" y="54018"/>
                </a:lnTo>
                <a:lnTo>
                  <a:pt x="6610" y="55033"/>
                </a:lnTo>
                <a:lnTo>
                  <a:pt x="5738" y="56048"/>
                </a:lnTo>
                <a:lnTo>
                  <a:pt x="4866" y="57135"/>
                </a:lnTo>
                <a:lnTo>
                  <a:pt x="4140" y="58296"/>
                </a:lnTo>
                <a:lnTo>
                  <a:pt x="3414" y="59383"/>
                </a:lnTo>
                <a:lnTo>
                  <a:pt x="2760" y="60543"/>
                </a:lnTo>
                <a:lnTo>
                  <a:pt x="2179" y="61703"/>
                </a:lnTo>
                <a:lnTo>
                  <a:pt x="1670" y="62864"/>
                </a:lnTo>
                <a:lnTo>
                  <a:pt x="1234" y="64024"/>
                </a:lnTo>
                <a:lnTo>
                  <a:pt x="871" y="65256"/>
                </a:lnTo>
                <a:lnTo>
                  <a:pt x="581" y="66416"/>
                </a:lnTo>
                <a:lnTo>
                  <a:pt x="363" y="67649"/>
                </a:lnTo>
                <a:lnTo>
                  <a:pt x="145" y="68882"/>
                </a:lnTo>
                <a:lnTo>
                  <a:pt x="0" y="70114"/>
                </a:lnTo>
                <a:lnTo>
                  <a:pt x="0" y="71347"/>
                </a:lnTo>
                <a:lnTo>
                  <a:pt x="0" y="72580"/>
                </a:lnTo>
                <a:lnTo>
                  <a:pt x="72" y="73812"/>
                </a:lnTo>
                <a:lnTo>
                  <a:pt x="145" y="75045"/>
                </a:lnTo>
                <a:lnTo>
                  <a:pt x="363" y="76277"/>
                </a:lnTo>
                <a:lnTo>
                  <a:pt x="653" y="77510"/>
                </a:lnTo>
                <a:lnTo>
                  <a:pt x="944" y="78743"/>
                </a:lnTo>
                <a:lnTo>
                  <a:pt x="1307" y="79975"/>
                </a:lnTo>
                <a:lnTo>
                  <a:pt x="1743" y="81135"/>
                </a:lnTo>
                <a:lnTo>
                  <a:pt x="2251" y="82368"/>
                </a:lnTo>
                <a:lnTo>
                  <a:pt x="2832" y="83528"/>
                </a:lnTo>
                <a:lnTo>
                  <a:pt x="3414" y="84688"/>
                </a:lnTo>
                <a:lnTo>
                  <a:pt x="4140" y="85848"/>
                </a:lnTo>
                <a:lnTo>
                  <a:pt x="4866" y="86936"/>
                </a:lnTo>
                <a:lnTo>
                  <a:pt x="5665" y="88096"/>
                </a:lnTo>
                <a:lnTo>
                  <a:pt x="6537" y="89184"/>
                </a:lnTo>
                <a:lnTo>
                  <a:pt x="7409" y="90199"/>
                </a:lnTo>
                <a:lnTo>
                  <a:pt x="8353" y="91214"/>
                </a:lnTo>
                <a:lnTo>
                  <a:pt x="9297" y="92084"/>
                </a:lnTo>
                <a:lnTo>
                  <a:pt x="10169" y="92882"/>
                </a:lnTo>
                <a:lnTo>
                  <a:pt x="11113" y="93607"/>
                </a:lnTo>
                <a:lnTo>
                  <a:pt x="12130" y="94332"/>
                </a:lnTo>
                <a:lnTo>
                  <a:pt x="13075" y="94984"/>
                </a:lnTo>
                <a:lnTo>
                  <a:pt x="14092" y="95564"/>
                </a:lnTo>
                <a:lnTo>
                  <a:pt x="15108" y="96072"/>
                </a:lnTo>
                <a:lnTo>
                  <a:pt x="16198" y="96580"/>
                </a:lnTo>
                <a:lnTo>
                  <a:pt x="17215" y="97015"/>
                </a:lnTo>
                <a:lnTo>
                  <a:pt x="18305" y="97450"/>
                </a:lnTo>
                <a:lnTo>
                  <a:pt x="19394" y="97812"/>
                </a:lnTo>
                <a:lnTo>
                  <a:pt x="20556" y="98102"/>
                </a:lnTo>
                <a:lnTo>
                  <a:pt x="21646" y="98320"/>
                </a:lnTo>
                <a:lnTo>
                  <a:pt x="22808" y="98537"/>
                </a:lnTo>
                <a:lnTo>
                  <a:pt x="23970" y="98682"/>
                </a:lnTo>
                <a:lnTo>
                  <a:pt x="25133" y="98755"/>
                </a:lnTo>
                <a:lnTo>
                  <a:pt x="26295" y="98755"/>
                </a:lnTo>
                <a:lnTo>
                  <a:pt x="27457" y="98755"/>
                </a:lnTo>
                <a:lnTo>
                  <a:pt x="28692" y="98682"/>
                </a:lnTo>
                <a:lnTo>
                  <a:pt x="29854" y="98610"/>
                </a:lnTo>
                <a:lnTo>
                  <a:pt x="31016" y="98465"/>
                </a:lnTo>
                <a:lnTo>
                  <a:pt x="32179" y="98247"/>
                </a:lnTo>
                <a:lnTo>
                  <a:pt x="33341" y="97957"/>
                </a:lnTo>
                <a:lnTo>
                  <a:pt x="34503" y="97595"/>
                </a:lnTo>
                <a:lnTo>
                  <a:pt x="35665" y="97232"/>
                </a:lnTo>
                <a:lnTo>
                  <a:pt x="36828" y="96797"/>
                </a:lnTo>
                <a:lnTo>
                  <a:pt x="37990" y="96362"/>
                </a:lnTo>
                <a:lnTo>
                  <a:pt x="39152" y="95854"/>
                </a:lnTo>
                <a:lnTo>
                  <a:pt x="40314" y="95274"/>
                </a:lnTo>
                <a:lnTo>
                  <a:pt x="41404" y="94622"/>
                </a:lnTo>
                <a:lnTo>
                  <a:pt x="42566" y="93969"/>
                </a:lnTo>
                <a:lnTo>
                  <a:pt x="43656" y="93244"/>
                </a:lnTo>
                <a:lnTo>
                  <a:pt x="70387" y="120000"/>
                </a:lnTo>
                <a:lnTo>
                  <a:pt x="120000" y="70477"/>
                </a:lnTo>
                <a:lnTo>
                  <a:pt x="93196" y="43649"/>
                </a:lnTo>
                <a:lnTo>
                  <a:pt x="93922" y="42561"/>
                </a:lnTo>
                <a:lnTo>
                  <a:pt x="94648" y="41474"/>
                </a:lnTo>
                <a:lnTo>
                  <a:pt x="95230" y="40314"/>
                </a:lnTo>
                <a:lnTo>
                  <a:pt x="95811" y="39154"/>
                </a:lnTo>
                <a:lnTo>
                  <a:pt x="96392" y="38066"/>
                </a:lnTo>
                <a:lnTo>
                  <a:pt x="96828" y="36906"/>
                </a:lnTo>
                <a:lnTo>
                  <a:pt x="97263" y="35746"/>
                </a:lnTo>
                <a:lnTo>
                  <a:pt x="97627" y="34586"/>
                </a:lnTo>
                <a:lnTo>
                  <a:pt x="97917" y="33425"/>
                </a:lnTo>
                <a:lnTo>
                  <a:pt x="98208" y="32193"/>
                </a:lnTo>
                <a:lnTo>
                  <a:pt x="98426" y="31033"/>
                </a:lnTo>
                <a:lnTo>
                  <a:pt x="98571" y="29873"/>
                </a:lnTo>
                <a:lnTo>
                  <a:pt x="98716" y="28640"/>
                </a:lnTo>
                <a:lnTo>
                  <a:pt x="98789" y="27480"/>
                </a:lnTo>
                <a:lnTo>
                  <a:pt x="98789" y="26320"/>
                </a:lnTo>
                <a:lnTo>
                  <a:pt x="98789" y="25160"/>
                </a:lnTo>
                <a:lnTo>
                  <a:pt x="98644" y="24000"/>
                </a:lnTo>
                <a:lnTo>
                  <a:pt x="98498" y="22839"/>
                </a:lnTo>
                <a:lnTo>
                  <a:pt x="98353" y="21752"/>
                </a:lnTo>
                <a:lnTo>
                  <a:pt x="98062" y="20592"/>
                </a:lnTo>
                <a:lnTo>
                  <a:pt x="97772" y="19504"/>
                </a:lnTo>
                <a:lnTo>
                  <a:pt x="97409" y="18416"/>
                </a:lnTo>
                <a:lnTo>
                  <a:pt x="97046" y="17329"/>
                </a:lnTo>
                <a:lnTo>
                  <a:pt x="96610" y="16241"/>
                </a:lnTo>
                <a:lnTo>
                  <a:pt x="96101" y="15226"/>
                </a:lnTo>
                <a:lnTo>
                  <a:pt x="95520" y="14138"/>
                </a:lnTo>
                <a:lnTo>
                  <a:pt x="94939" y="13196"/>
                </a:lnTo>
                <a:lnTo>
                  <a:pt x="94285" y="12181"/>
                </a:lnTo>
                <a:lnTo>
                  <a:pt x="93631" y="11238"/>
                </a:lnTo>
                <a:lnTo>
                  <a:pt x="92832" y="10296"/>
                </a:lnTo>
                <a:lnTo>
                  <a:pt x="92033" y="9353"/>
                </a:lnTo>
                <a:lnTo>
                  <a:pt x="91234" y="84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lîḍe"/>
          <p:cNvSpPr/>
          <p:nvPr/>
        </p:nvSpPr>
        <p:spPr>
          <a:xfrm>
            <a:off x="4566447" y="2020596"/>
            <a:ext cx="261250" cy="343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ṥḷïḑê"/>
          <p:cNvSpPr/>
          <p:nvPr/>
        </p:nvSpPr>
        <p:spPr>
          <a:xfrm>
            <a:off x="4470196" y="1828096"/>
            <a:ext cx="453748" cy="261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0842"/>
                </a:moveTo>
                <a:lnTo>
                  <a:pt x="119954" y="111789"/>
                </a:lnTo>
                <a:lnTo>
                  <a:pt x="119863" y="112657"/>
                </a:lnTo>
                <a:lnTo>
                  <a:pt x="119727" y="113605"/>
                </a:lnTo>
                <a:lnTo>
                  <a:pt x="119545" y="114394"/>
                </a:lnTo>
                <a:lnTo>
                  <a:pt x="119363" y="115184"/>
                </a:lnTo>
                <a:lnTo>
                  <a:pt x="119090" y="116052"/>
                </a:lnTo>
                <a:lnTo>
                  <a:pt x="118771" y="116763"/>
                </a:lnTo>
                <a:lnTo>
                  <a:pt x="118453" y="117394"/>
                </a:lnTo>
                <a:lnTo>
                  <a:pt x="118089" y="117947"/>
                </a:lnTo>
                <a:lnTo>
                  <a:pt x="117680" y="118500"/>
                </a:lnTo>
                <a:lnTo>
                  <a:pt x="117225" y="118973"/>
                </a:lnTo>
                <a:lnTo>
                  <a:pt x="116770" y="119289"/>
                </a:lnTo>
                <a:lnTo>
                  <a:pt x="116315" y="119605"/>
                </a:lnTo>
                <a:lnTo>
                  <a:pt x="115815" y="119842"/>
                </a:lnTo>
                <a:lnTo>
                  <a:pt x="115269" y="120000"/>
                </a:lnTo>
                <a:lnTo>
                  <a:pt x="114723" y="120000"/>
                </a:lnTo>
                <a:lnTo>
                  <a:pt x="5231" y="120000"/>
                </a:lnTo>
                <a:lnTo>
                  <a:pt x="4685" y="120000"/>
                </a:lnTo>
                <a:lnTo>
                  <a:pt x="4184" y="119842"/>
                </a:lnTo>
                <a:lnTo>
                  <a:pt x="3684" y="119605"/>
                </a:lnTo>
                <a:lnTo>
                  <a:pt x="3184" y="119289"/>
                </a:lnTo>
                <a:lnTo>
                  <a:pt x="2729" y="118973"/>
                </a:lnTo>
                <a:lnTo>
                  <a:pt x="2274" y="118500"/>
                </a:lnTo>
                <a:lnTo>
                  <a:pt x="1910" y="117947"/>
                </a:lnTo>
                <a:lnTo>
                  <a:pt x="1501" y="117394"/>
                </a:lnTo>
                <a:lnTo>
                  <a:pt x="1182" y="116763"/>
                </a:lnTo>
                <a:lnTo>
                  <a:pt x="864" y="116052"/>
                </a:lnTo>
                <a:lnTo>
                  <a:pt x="636" y="115184"/>
                </a:lnTo>
                <a:lnTo>
                  <a:pt x="409" y="114394"/>
                </a:lnTo>
                <a:lnTo>
                  <a:pt x="227" y="113605"/>
                </a:lnTo>
                <a:lnTo>
                  <a:pt x="90" y="112657"/>
                </a:lnTo>
                <a:lnTo>
                  <a:pt x="0" y="111789"/>
                </a:lnTo>
                <a:lnTo>
                  <a:pt x="0" y="110842"/>
                </a:lnTo>
                <a:lnTo>
                  <a:pt x="0" y="9078"/>
                </a:lnTo>
                <a:lnTo>
                  <a:pt x="0" y="8131"/>
                </a:lnTo>
                <a:lnTo>
                  <a:pt x="90" y="7263"/>
                </a:lnTo>
                <a:lnTo>
                  <a:pt x="227" y="6394"/>
                </a:lnTo>
                <a:lnTo>
                  <a:pt x="409" y="5526"/>
                </a:lnTo>
                <a:lnTo>
                  <a:pt x="636" y="4736"/>
                </a:lnTo>
                <a:lnTo>
                  <a:pt x="864" y="4026"/>
                </a:lnTo>
                <a:lnTo>
                  <a:pt x="1182" y="3315"/>
                </a:lnTo>
                <a:lnTo>
                  <a:pt x="1501" y="2684"/>
                </a:lnTo>
                <a:lnTo>
                  <a:pt x="1910" y="2052"/>
                </a:lnTo>
                <a:lnTo>
                  <a:pt x="2274" y="1578"/>
                </a:lnTo>
                <a:lnTo>
                  <a:pt x="2729" y="1105"/>
                </a:lnTo>
                <a:lnTo>
                  <a:pt x="3184" y="710"/>
                </a:lnTo>
                <a:lnTo>
                  <a:pt x="3684" y="394"/>
                </a:lnTo>
                <a:lnTo>
                  <a:pt x="4184" y="157"/>
                </a:lnTo>
                <a:lnTo>
                  <a:pt x="4685" y="78"/>
                </a:lnTo>
                <a:lnTo>
                  <a:pt x="5231" y="0"/>
                </a:lnTo>
                <a:lnTo>
                  <a:pt x="114723" y="0"/>
                </a:lnTo>
                <a:lnTo>
                  <a:pt x="115269" y="0"/>
                </a:lnTo>
                <a:lnTo>
                  <a:pt x="115815" y="157"/>
                </a:lnTo>
                <a:lnTo>
                  <a:pt x="116315" y="394"/>
                </a:lnTo>
                <a:lnTo>
                  <a:pt x="116770" y="710"/>
                </a:lnTo>
                <a:lnTo>
                  <a:pt x="117225" y="1105"/>
                </a:lnTo>
                <a:lnTo>
                  <a:pt x="117680" y="1578"/>
                </a:lnTo>
                <a:lnTo>
                  <a:pt x="118089" y="2052"/>
                </a:lnTo>
                <a:lnTo>
                  <a:pt x="118453" y="2684"/>
                </a:lnTo>
                <a:lnTo>
                  <a:pt x="118771" y="3315"/>
                </a:lnTo>
                <a:lnTo>
                  <a:pt x="119090" y="4026"/>
                </a:lnTo>
                <a:lnTo>
                  <a:pt x="119363" y="4736"/>
                </a:lnTo>
                <a:lnTo>
                  <a:pt x="119545" y="5526"/>
                </a:lnTo>
                <a:lnTo>
                  <a:pt x="119727" y="6394"/>
                </a:lnTo>
                <a:lnTo>
                  <a:pt x="119863" y="7263"/>
                </a:lnTo>
                <a:lnTo>
                  <a:pt x="119954" y="8131"/>
                </a:lnTo>
                <a:lnTo>
                  <a:pt x="120000" y="9078"/>
                </a:lnTo>
                <a:lnTo>
                  <a:pt x="120000" y="1108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ṡḻîḓé"/>
          <p:cNvSpPr/>
          <p:nvPr/>
        </p:nvSpPr>
        <p:spPr>
          <a:xfrm rot="1836709">
            <a:off x="4002288" y="2600656"/>
            <a:ext cx="1389563" cy="1376749"/>
          </a:xfrm>
          <a:prstGeom prst="ellipse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ṡľîdè"/>
          <p:cNvSpPr/>
          <p:nvPr/>
        </p:nvSpPr>
        <p:spPr>
          <a:xfrm rot="1836709">
            <a:off x="4602525" y="3198428"/>
            <a:ext cx="205910" cy="2040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ṥlïḋe"/>
          <p:cNvSpPr/>
          <p:nvPr/>
        </p:nvSpPr>
        <p:spPr>
          <a:xfrm rot="1836709">
            <a:off x="4789101" y="2830140"/>
            <a:ext cx="461888" cy="6366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160"/>
                </a:moveTo>
                <a:lnTo>
                  <a:pt x="22190" y="120000"/>
                </a:lnTo>
                <a:lnTo>
                  <a:pt x="0" y="109680"/>
                </a:lnTo>
                <a:lnTo>
                  <a:pt x="111108" y="0"/>
                </a:lnTo>
                <a:lnTo>
                  <a:pt x="120000" y="41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ṡļîḓe"/>
          <p:cNvSpPr>
            <a:spLocks/>
          </p:cNvSpPr>
          <p:nvPr/>
        </p:nvSpPr>
        <p:spPr bwMode="auto">
          <a:xfrm>
            <a:off x="3560220" y="5504598"/>
            <a:ext cx="225135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60" name="îṧlíḑé"/>
          <p:cNvSpPr txBox="1">
            <a:spLocks/>
          </p:cNvSpPr>
          <p:nvPr/>
        </p:nvSpPr>
        <p:spPr bwMode="auto">
          <a:xfrm>
            <a:off x="3560220" y="5153459"/>
            <a:ext cx="225135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58" name="ïs1idê"/>
          <p:cNvSpPr>
            <a:spLocks/>
          </p:cNvSpPr>
          <p:nvPr/>
        </p:nvSpPr>
        <p:spPr bwMode="auto">
          <a:xfrm>
            <a:off x="4450118" y="4499433"/>
            <a:ext cx="462626" cy="441204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ṥľîḓe"/>
          <p:cNvSpPr/>
          <p:nvPr/>
        </p:nvSpPr>
        <p:spPr>
          <a:xfrm>
            <a:off x="6722669" y="2502850"/>
            <a:ext cx="1562526" cy="1562768"/>
          </a:xfrm>
          <a:prstGeom prst="ellipse">
            <a:avLst/>
          </a:prstGeom>
          <a:noFill/>
          <a:ln w="381000" cap="rnd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ṥľiḋê"/>
          <p:cNvSpPr/>
          <p:nvPr/>
        </p:nvSpPr>
        <p:spPr>
          <a:xfrm>
            <a:off x="6715934" y="2502850"/>
            <a:ext cx="1562526" cy="1562768"/>
          </a:xfrm>
          <a:prstGeom prst="arc">
            <a:avLst>
              <a:gd name="adj1" fmla="val 16200000"/>
              <a:gd name="adj2" fmla="val 9044553"/>
            </a:avLst>
          </a:prstGeom>
          <a:noFill/>
          <a:ln w="317500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ṩlîḓe"/>
          <p:cNvSpPr/>
          <p:nvPr/>
        </p:nvSpPr>
        <p:spPr>
          <a:xfrm>
            <a:off x="7080402" y="1563410"/>
            <a:ext cx="845623" cy="788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87" y="12067"/>
                </a:moveTo>
                <a:lnTo>
                  <a:pt x="57500" y="12120"/>
                </a:lnTo>
                <a:lnTo>
                  <a:pt x="55037" y="12303"/>
                </a:lnTo>
                <a:lnTo>
                  <a:pt x="52599" y="12616"/>
                </a:lnTo>
                <a:lnTo>
                  <a:pt x="50184" y="13034"/>
                </a:lnTo>
                <a:lnTo>
                  <a:pt x="47819" y="13556"/>
                </a:lnTo>
                <a:lnTo>
                  <a:pt x="45502" y="14209"/>
                </a:lnTo>
                <a:lnTo>
                  <a:pt x="43259" y="14967"/>
                </a:lnTo>
                <a:lnTo>
                  <a:pt x="41040" y="15855"/>
                </a:lnTo>
                <a:lnTo>
                  <a:pt x="38894" y="16795"/>
                </a:lnTo>
                <a:lnTo>
                  <a:pt x="36797" y="17866"/>
                </a:lnTo>
                <a:lnTo>
                  <a:pt x="34749" y="19016"/>
                </a:lnTo>
                <a:lnTo>
                  <a:pt x="32749" y="20269"/>
                </a:lnTo>
                <a:lnTo>
                  <a:pt x="30847" y="21602"/>
                </a:lnTo>
                <a:lnTo>
                  <a:pt x="29018" y="23012"/>
                </a:lnTo>
                <a:lnTo>
                  <a:pt x="27238" y="24527"/>
                </a:lnTo>
                <a:lnTo>
                  <a:pt x="25555" y="26094"/>
                </a:lnTo>
                <a:lnTo>
                  <a:pt x="23946" y="27792"/>
                </a:lnTo>
                <a:lnTo>
                  <a:pt x="22410" y="29516"/>
                </a:lnTo>
                <a:lnTo>
                  <a:pt x="20946" y="31345"/>
                </a:lnTo>
                <a:lnTo>
                  <a:pt x="19605" y="33199"/>
                </a:lnTo>
                <a:lnTo>
                  <a:pt x="18313" y="35158"/>
                </a:lnTo>
                <a:lnTo>
                  <a:pt x="17142" y="37170"/>
                </a:lnTo>
                <a:lnTo>
                  <a:pt x="16069" y="39233"/>
                </a:lnTo>
                <a:lnTo>
                  <a:pt x="15094" y="41349"/>
                </a:lnTo>
                <a:lnTo>
                  <a:pt x="14216" y="43543"/>
                </a:lnTo>
                <a:lnTo>
                  <a:pt x="13436" y="45764"/>
                </a:lnTo>
                <a:lnTo>
                  <a:pt x="12777" y="48036"/>
                </a:lnTo>
                <a:lnTo>
                  <a:pt x="12241" y="50361"/>
                </a:lnTo>
                <a:lnTo>
                  <a:pt x="11826" y="52712"/>
                </a:lnTo>
                <a:lnTo>
                  <a:pt x="11509" y="55089"/>
                </a:lnTo>
                <a:lnTo>
                  <a:pt x="11314" y="57518"/>
                </a:lnTo>
                <a:lnTo>
                  <a:pt x="11266" y="60000"/>
                </a:lnTo>
                <a:lnTo>
                  <a:pt x="11314" y="62455"/>
                </a:lnTo>
                <a:lnTo>
                  <a:pt x="11509" y="64884"/>
                </a:lnTo>
                <a:lnTo>
                  <a:pt x="11826" y="67287"/>
                </a:lnTo>
                <a:lnTo>
                  <a:pt x="12241" y="69664"/>
                </a:lnTo>
                <a:lnTo>
                  <a:pt x="12777" y="71963"/>
                </a:lnTo>
                <a:lnTo>
                  <a:pt x="13436" y="74235"/>
                </a:lnTo>
                <a:lnTo>
                  <a:pt x="14216" y="76456"/>
                </a:lnTo>
                <a:lnTo>
                  <a:pt x="15094" y="78650"/>
                </a:lnTo>
                <a:lnTo>
                  <a:pt x="16069" y="80766"/>
                </a:lnTo>
                <a:lnTo>
                  <a:pt x="17142" y="82829"/>
                </a:lnTo>
                <a:lnTo>
                  <a:pt x="18313" y="84841"/>
                </a:lnTo>
                <a:lnTo>
                  <a:pt x="19605" y="86774"/>
                </a:lnTo>
                <a:lnTo>
                  <a:pt x="20946" y="88654"/>
                </a:lnTo>
                <a:lnTo>
                  <a:pt x="22410" y="90483"/>
                </a:lnTo>
                <a:lnTo>
                  <a:pt x="23946" y="92233"/>
                </a:lnTo>
                <a:lnTo>
                  <a:pt x="25555" y="93878"/>
                </a:lnTo>
                <a:lnTo>
                  <a:pt x="27238" y="95472"/>
                </a:lnTo>
                <a:lnTo>
                  <a:pt x="28994" y="96961"/>
                </a:lnTo>
                <a:lnTo>
                  <a:pt x="30847" y="98397"/>
                </a:lnTo>
                <a:lnTo>
                  <a:pt x="32749" y="99756"/>
                </a:lnTo>
                <a:lnTo>
                  <a:pt x="34749" y="101010"/>
                </a:lnTo>
                <a:lnTo>
                  <a:pt x="36797" y="102159"/>
                </a:lnTo>
                <a:lnTo>
                  <a:pt x="38894" y="103204"/>
                </a:lnTo>
                <a:lnTo>
                  <a:pt x="41040" y="104170"/>
                </a:lnTo>
                <a:lnTo>
                  <a:pt x="43259" y="105032"/>
                </a:lnTo>
                <a:lnTo>
                  <a:pt x="45502" y="105790"/>
                </a:lnTo>
                <a:lnTo>
                  <a:pt x="47819" y="106417"/>
                </a:lnTo>
                <a:lnTo>
                  <a:pt x="50184" y="106965"/>
                </a:lnTo>
                <a:lnTo>
                  <a:pt x="52599" y="107383"/>
                </a:lnTo>
                <a:lnTo>
                  <a:pt x="55037" y="107696"/>
                </a:lnTo>
                <a:lnTo>
                  <a:pt x="57500" y="107879"/>
                </a:lnTo>
                <a:lnTo>
                  <a:pt x="59987" y="107932"/>
                </a:lnTo>
                <a:lnTo>
                  <a:pt x="62499" y="107879"/>
                </a:lnTo>
                <a:lnTo>
                  <a:pt x="64962" y="107696"/>
                </a:lnTo>
                <a:lnTo>
                  <a:pt x="67425" y="107383"/>
                </a:lnTo>
                <a:lnTo>
                  <a:pt x="69815" y="106965"/>
                </a:lnTo>
                <a:lnTo>
                  <a:pt x="72156" y="106417"/>
                </a:lnTo>
                <a:lnTo>
                  <a:pt x="74472" y="105790"/>
                </a:lnTo>
                <a:lnTo>
                  <a:pt x="76740" y="105032"/>
                </a:lnTo>
                <a:lnTo>
                  <a:pt x="78935" y="104170"/>
                </a:lnTo>
                <a:lnTo>
                  <a:pt x="81105" y="103204"/>
                </a:lnTo>
                <a:lnTo>
                  <a:pt x="83202" y="102159"/>
                </a:lnTo>
                <a:lnTo>
                  <a:pt x="85250" y="101010"/>
                </a:lnTo>
                <a:lnTo>
                  <a:pt x="87226" y="99756"/>
                </a:lnTo>
                <a:lnTo>
                  <a:pt x="89152" y="98397"/>
                </a:lnTo>
                <a:lnTo>
                  <a:pt x="90981" y="96961"/>
                </a:lnTo>
                <a:lnTo>
                  <a:pt x="92761" y="95472"/>
                </a:lnTo>
                <a:lnTo>
                  <a:pt x="94444" y="93878"/>
                </a:lnTo>
                <a:lnTo>
                  <a:pt x="96053" y="92233"/>
                </a:lnTo>
                <a:lnTo>
                  <a:pt x="97589" y="90483"/>
                </a:lnTo>
                <a:lnTo>
                  <a:pt x="99028" y="88654"/>
                </a:lnTo>
                <a:lnTo>
                  <a:pt x="100418" y="86774"/>
                </a:lnTo>
                <a:lnTo>
                  <a:pt x="101686" y="84841"/>
                </a:lnTo>
                <a:lnTo>
                  <a:pt x="102857" y="82829"/>
                </a:lnTo>
                <a:lnTo>
                  <a:pt x="103930" y="80766"/>
                </a:lnTo>
                <a:lnTo>
                  <a:pt x="104905" y="78650"/>
                </a:lnTo>
                <a:lnTo>
                  <a:pt x="105783" y="76456"/>
                </a:lnTo>
                <a:lnTo>
                  <a:pt x="106539" y="74235"/>
                </a:lnTo>
                <a:lnTo>
                  <a:pt x="107197" y="71963"/>
                </a:lnTo>
                <a:lnTo>
                  <a:pt x="107758" y="69664"/>
                </a:lnTo>
                <a:lnTo>
                  <a:pt x="108173" y="67287"/>
                </a:lnTo>
                <a:lnTo>
                  <a:pt x="108490" y="64884"/>
                </a:lnTo>
                <a:lnTo>
                  <a:pt x="108685" y="62455"/>
                </a:lnTo>
                <a:lnTo>
                  <a:pt x="108733" y="60000"/>
                </a:lnTo>
                <a:lnTo>
                  <a:pt x="108685" y="57518"/>
                </a:lnTo>
                <a:lnTo>
                  <a:pt x="108490" y="55089"/>
                </a:lnTo>
                <a:lnTo>
                  <a:pt x="108173" y="52712"/>
                </a:lnTo>
                <a:lnTo>
                  <a:pt x="107758" y="50361"/>
                </a:lnTo>
                <a:lnTo>
                  <a:pt x="107197" y="48036"/>
                </a:lnTo>
                <a:lnTo>
                  <a:pt x="106539" y="45764"/>
                </a:lnTo>
                <a:lnTo>
                  <a:pt x="105783" y="43543"/>
                </a:lnTo>
                <a:lnTo>
                  <a:pt x="104905" y="41349"/>
                </a:lnTo>
                <a:lnTo>
                  <a:pt x="103930" y="39233"/>
                </a:lnTo>
                <a:lnTo>
                  <a:pt x="102857" y="37170"/>
                </a:lnTo>
                <a:lnTo>
                  <a:pt x="101686" y="35158"/>
                </a:lnTo>
                <a:lnTo>
                  <a:pt x="100418" y="33199"/>
                </a:lnTo>
                <a:lnTo>
                  <a:pt x="99028" y="31345"/>
                </a:lnTo>
                <a:lnTo>
                  <a:pt x="97589" y="29516"/>
                </a:lnTo>
                <a:lnTo>
                  <a:pt x="96053" y="27792"/>
                </a:lnTo>
                <a:lnTo>
                  <a:pt x="94444" y="26094"/>
                </a:lnTo>
                <a:lnTo>
                  <a:pt x="92761" y="24527"/>
                </a:lnTo>
                <a:lnTo>
                  <a:pt x="90981" y="23012"/>
                </a:lnTo>
                <a:lnTo>
                  <a:pt x="89152" y="21602"/>
                </a:lnTo>
                <a:lnTo>
                  <a:pt x="87226" y="20269"/>
                </a:lnTo>
                <a:lnTo>
                  <a:pt x="85250" y="19016"/>
                </a:lnTo>
                <a:lnTo>
                  <a:pt x="83202" y="17866"/>
                </a:lnTo>
                <a:lnTo>
                  <a:pt x="81105" y="16795"/>
                </a:lnTo>
                <a:lnTo>
                  <a:pt x="78935" y="15855"/>
                </a:lnTo>
                <a:lnTo>
                  <a:pt x="76740" y="14967"/>
                </a:lnTo>
                <a:lnTo>
                  <a:pt x="74472" y="14209"/>
                </a:lnTo>
                <a:lnTo>
                  <a:pt x="72156" y="13556"/>
                </a:lnTo>
                <a:lnTo>
                  <a:pt x="69815" y="13034"/>
                </a:lnTo>
                <a:lnTo>
                  <a:pt x="67425" y="12616"/>
                </a:lnTo>
                <a:lnTo>
                  <a:pt x="64962" y="12303"/>
                </a:lnTo>
                <a:lnTo>
                  <a:pt x="62499" y="12120"/>
                </a:lnTo>
                <a:lnTo>
                  <a:pt x="59987" y="12067"/>
                </a:lnTo>
                <a:close/>
                <a:moveTo>
                  <a:pt x="59987" y="120000"/>
                </a:moveTo>
                <a:lnTo>
                  <a:pt x="56915" y="119921"/>
                </a:lnTo>
                <a:lnTo>
                  <a:pt x="53891" y="119686"/>
                </a:lnTo>
                <a:lnTo>
                  <a:pt x="50867" y="119294"/>
                </a:lnTo>
                <a:lnTo>
                  <a:pt x="47917" y="118772"/>
                </a:lnTo>
                <a:lnTo>
                  <a:pt x="45015" y="118093"/>
                </a:lnTo>
                <a:lnTo>
                  <a:pt x="42186" y="117283"/>
                </a:lnTo>
                <a:lnTo>
                  <a:pt x="39406" y="116343"/>
                </a:lnTo>
                <a:lnTo>
                  <a:pt x="36675" y="115272"/>
                </a:lnTo>
                <a:lnTo>
                  <a:pt x="33993" y="114070"/>
                </a:lnTo>
                <a:lnTo>
                  <a:pt x="31408" y="112764"/>
                </a:lnTo>
                <a:lnTo>
                  <a:pt x="28920" y="111301"/>
                </a:lnTo>
                <a:lnTo>
                  <a:pt x="26482" y="109734"/>
                </a:lnTo>
                <a:lnTo>
                  <a:pt x="24141" y="108062"/>
                </a:lnTo>
                <a:lnTo>
                  <a:pt x="21873" y="106286"/>
                </a:lnTo>
                <a:lnTo>
                  <a:pt x="19703" y="104405"/>
                </a:lnTo>
                <a:lnTo>
                  <a:pt x="17581" y="102420"/>
                </a:lnTo>
                <a:lnTo>
                  <a:pt x="15606" y="100330"/>
                </a:lnTo>
                <a:lnTo>
                  <a:pt x="13728" y="98136"/>
                </a:lnTo>
                <a:lnTo>
                  <a:pt x="11948" y="95864"/>
                </a:lnTo>
                <a:lnTo>
                  <a:pt x="10266" y="93539"/>
                </a:lnTo>
                <a:lnTo>
                  <a:pt x="8705" y="91110"/>
                </a:lnTo>
                <a:lnTo>
                  <a:pt x="7266" y="88576"/>
                </a:lnTo>
                <a:lnTo>
                  <a:pt x="5950" y="85990"/>
                </a:lnTo>
                <a:lnTo>
                  <a:pt x="4730" y="83326"/>
                </a:lnTo>
                <a:lnTo>
                  <a:pt x="3657" y="80609"/>
                </a:lnTo>
                <a:lnTo>
                  <a:pt x="2731" y="77814"/>
                </a:lnTo>
                <a:lnTo>
                  <a:pt x="1877" y="74967"/>
                </a:lnTo>
                <a:lnTo>
                  <a:pt x="1219" y="72094"/>
                </a:lnTo>
                <a:lnTo>
                  <a:pt x="682" y="69142"/>
                </a:lnTo>
                <a:lnTo>
                  <a:pt x="317" y="66112"/>
                </a:lnTo>
                <a:lnTo>
                  <a:pt x="73" y="63082"/>
                </a:lnTo>
                <a:lnTo>
                  <a:pt x="0" y="60000"/>
                </a:lnTo>
                <a:lnTo>
                  <a:pt x="73" y="56917"/>
                </a:lnTo>
                <a:lnTo>
                  <a:pt x="317" y="53861"/>
                </a:lnTo>
                <a:lnTo>
                  <a:pt x="682" y="50883"/>
                </a:lnTo>
                <a:lnTo>
                  <a:pt x="1219" y="47932"/>
                </a:lnTo>
                <a:lnTo>
                  <a:pt x="1877" y="45006"/>
                </a:lnTo>
                <a:lnTo>
                  <a:pt x="2731" y="42185"/>
                </a:lnTo>
                <a:lnTo>
                  <a:pt x="3657" y="39390"/>
                </a:lnTo>
                <a:lnTo>
                  <a:pt x="4730" y="36673"/>
                </a:lnTo>
                <a:lnTo>
                  <a:pt x="5950" y="34009"/>
                </a:lnTo>
                <a:lnTo>
                  <a:pt x="7266" y="31423"/>
                </a:lnTo>
                <a:lnTo>
                  <a:pt x="8705" y="28915"/>
                </a:lnTo>
                <a:lnTo>
                  <a:pt x="10266" y="26486"/>
                </a:lnTo>
                <a:lnTo>
                  <a:pt x="11948" y="24109"/>
                </a:lnTo>
                <a:lnTo>
                  <a:pt x="13728" y="21863"/>
                </a:lnTo>
                <a:lnTo>
                  <a:pt x="15606" y="19695"/>
                </a:lnTo>
                <a:lnTo>
                  <a:pt x="17581" y="17605"/>
                </a:lnTo>
                <a:lnTo>
                  <a:pt x="19703" y="15594"/>
                </a:lnTo>
                <a:lnTo>
                  <a:pt x="21873" y="13713"/>
                </a:lnTo>
                <a:lnTo>
                  <a:pt x="24141" y="11937"/>
                </a:lnTo>
                <a:lnTo>
                  <a:pt x="26482" y="10265"/>
                </a:lnTo>
                <a:lnTo>
                  <a:pt x="28920" y="8698"/>
                </a:lnTo>
                <a:lnTo>
                  <a:pt x="31408" y="7261"/>
                </a:lnTo>
                <a:lnTo>
                  <a:pt x="33993" y="5929"/>
                </a:lnTo>
                <a:lnTo>
                  <a:pt x="36675" y="4701"/>
                </a:lnTo>
                <a:lnTo>
                  <a:pt x="39406" y="3630"/>
                </a:lnTo>
                <a:lnTo>
                  <a:pt x="42186" y="2690"/>
                </a:lnTo>
                <a:lnTo>
                  <a:pt x="45015" y="1880"/>
                </a:lnTo>
                <a:lnTo>
                  <a:pt x="47917" y="1227"/>
                </a:lnTo>
                <a:lnTo>
                  <a:pt x="50867" y="679"/>
                </a:lnTo>
                <a:lnTo>
                  <a:pt x="53867" y="313"/>
                </a:lnTo>
                <a:lnTo>
                  <a:pt x="56915" y="78"/>
                </a:lnTo>
                <a:lnTo>
                  <a:pt x="59987" y="0"/>
                </a:lnTo>
                <a:lnTo>
                  <a:pt x="63060" y="78"/>
                </a:lnTo>
                <a:lnTo>
                  <a:pt x="66108" y="313"/>
                </a:lnTo>
                <a:lnTo>
                  <a:pt x="69132" y="679"/>
                </a:lnTo>
                <a:lnTo>
                  <a:pt x="72082" y="1227"/>
                </a:lnTo>
                <a:lnTo>
                  <a:pt x="74960" y="1880"/>
                </a:lnTo>
                <a:lnTo>
                  <a:pt x="77813" y="2690"/>
                </a:lnTo>
                <a:lnTo>
                  <a:pt x="80593" y="3630"/>
                </a:lnTo>
                <a:lnTo>
                  <a:pt x="83324" y="4701"/>
                </a:lnTo>
                <a:lnTo>
                  <a:pt x="85982" y="5929"/>
                </a:lnTo>
                <a:lnTo>
                  <a:pt x="88567" y="7261"/>
                </a:lnTo>
                <a:lnTo>
                  <a:pt x="91079" y="8698"/>
                </a:lnTo>
                <a:lnTo>
                  <a:pt x="93517" y="10265"/>
                </a:lnTo>
                <a:lnTo>
                  <a:pt x="95858" y="11937"/>
                </a:lnTo>
                <a:lnTo>
                  <a:pt x="98126" y="13713"/>
                </a:lnTo>
                <a:lnTo>
                  <a:pt x="100321" y="15594"/>
                </a:lnTo>
                <a:lnTo>
                  <a:pt x="102393" y="17605"/>
                </a:lnTo>
                <a:lnTo>
                  <a:pt x="104393" y="19695"/>
                </a:lnTo>
                <a:lnTo>
                  <a:pt x="106271" y="21863"/>
                </a:lnTo>
                <a:lnTo>
                  <a:pt x="108051" y="24109"/>
                </a:lnTo>
                <a:lnTo>
                  <a:pt x="109733" y="26486"/>
                </a:lnTo>
                <a:lnTo>
                  <a:pt x="111294" y="28915"/>
                </a:lnTo>
                <a:lnTo>
                  <a:pt x="112733" y="31423"/>
                </a:lnTo>
                <a:lnTo>
                  <a:pt x="114049" y="34009"/>
                </a:lnTo>
                <a:lnTo>
                  <a:pt x="115244" y="36673"/>
                </a:lnTo>
                <a:lnTo>
                  <a:pt x="116342" y="39390"/>
                </a:lnTo>
                <a:lnTo>
                  <a:pt x="117293" y="42185"/>
                </a:lnTo>
                <a:lnTo>
                  <a:pt x="118097" y="45006"/>
                </a:lnTo>
                <a:lnTo>
                  <a:pt x="118780" y="47932"/>
                </a:lnTo>
                <a:lnTo>
                  <a:pt x="119292" y="50883"/>
                </a:lnTo>
                <a:lnTo>
                  <a:pt x="119682" y="53861"/>
                </a:lnTo>
                <a:lnTo>
                  <a:pt x="119926" y="56917"/>
                </a:lnTo>
                <a:lnTo>
                  <a:pt x="120000" y="60000"/>
                </a:lnTo>
                <a:lnTo>
                  <a:pt x="119926" y="63082"/>
                </a:lnTo>
                <a:lnTo>
                  <a:pt x="119682" y="66112"/>
                </a:lnTo>
                <a:lnTo>
                  <a:pt x="119292" y="69142"/>
                </a:lnTo>
                <a:lnTo>
                  <a:pt x="118780" y="72094"/>
                </a:lnTo>
                <a:lnTo>
                  <a:pt x="118097" y="74967"/>
                </a:lnTo>
                <a:lnTo>
                  <a:pt x="117293" y="77814"/>
                </a:lnTo>
                <a:lnTo>
                  <a:pt x="116342" y="80609"/>
                </a:lnTo>
                <a:lnTo>
                  <a:pt x="115244" y="83326"/>
                </a:lnTo>
                <a:lnTo>
                  <a:pt x="114049" y="85990"/>
                </a:lnTo>
                <a:lnTo>
                  <a:pt x="112733" y="88576"/>
                </a:lnTo>
                <a:lnTo>
                  <a:pt x="111294" y="91110"/>
                </a:lnTo>
                <a:lnTo>
                  <a:pt x="109733" y="93539"/>
                </a:lnTo>
                <a:lnTo>
                  <a:pt x="108051" y="95864"/>
                </a:lnTo>
                <a:lnTo>
                  <a:pt x="106271" y="98136"/>
                </a:lnTo>
                <a:lnTo>
                  <a:pt x="104393" y="100330"/>
                </a:lnTo>
                <a:lnTo>
                  <a:pt x="102393" y="102420"/>
                </a:lnTo>
                <a:lnTo>
                  <a:pt x="100321" y="104405"/>
                </a:lnTo>
                <a:lnTo>
                  <a:pt x="98126" y="106286"/>
                </a:lnTo>
                <a:lnTo>
                  <a:pt x="95858" y="108062"/>
                </a:lnTo>
                <a:lnTo>
                  <a:pt x="93517" y="109734"/>
                </a:lnTo>
                <a:lnTo>
                  <a:pt x="91079" y="111301"/>
                </a:lnTo>
                <a:lnTo>
                  <a:pt x="88567" y="112764"/>
                </a:lnTo>
                <a:lnTo>
                  <a:pt x="85982" y="114070"/>
                </a:lnTo>
                <a:lnTo>
                  <a:pt x="83324" y="115272"/>
                </a:lnTo>
                <a:lnTo>
                  <a:pt x="80593" y="116343"/>
                </a:lnTo>
                <a:lnTo>
                  <a:pt x="77813" y="117283"/>
                </a:lnTo>
                <a:lnTo>
                  <a:pt x="74960" y="118093"/>
                </a:lnTo>
                <a:lnTo>
                  <a:pt x="72082" y="118772"/>
                </a:lnTo>
                <a:lnTo>
                  <a:pt x="69132" y="119294"/>
                </a:lnTo>
                <a:lnTo>
                  <a:pt x="66108" y="119686"/>
                </a:lnTo>
                <a:lnTo>
                  <a:pt x="63084" y="119921"/>
                </a:lnTo>
                <a:lnTo>
                  <a:pt x="59987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Sļîďê"/>
          <p:cNvSpPr/>
          <p:nvPr/>
        </p:nvSpPr>
        <p:spPr>
          <a:xfrm>
            <a:off x="6466811" y="2257783"/>
            <a:ext cx="2060775" cy="20624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6918"/>
                </a:moveTo>
                <a:lnTo>
                  <a:pt x="57277" y="6988"/>
                </a:lnTo>
                <a:lnTo>
                  <a:pt x="54575" y="7198"/>
                </a:lnTo>
                <a:lnTo>
                  <a:pt x="51933" y="7538"/>
                </a:lnTo>
                <a:lnTo>
                  <a:pt x="49311" y="7998"/>
                </a:lnTo>
                <a:lnTo>
                  <a:pt x="46748" y="8588"/>
                </a:lnTo>
                <a:lnTo>
                  <a:pt x="44236" y="9308"/>
                </a:lnTo>
                <a:lnTo>
                  <a:pt x="41764" y="10148"/>
                </a:lnTo>
                <a:lnTo>
                  <a:pt x="39362" y="11098"/>
                </a:lnTo>
                <a:lnTo>
                  <a:pt x="37010" y="12157"/>
                </a:lnTo>
                <a:lnTo>
                  <a:pt x="34718" y="13327"/>
                </a:lnTo>
                <a:lnTo>
                  <a:pt x="32497" y="14617"/>
                </a:lnTo>
                <a:lnTo>
                  <a:pt x="30345" y="15997"/>
                </a:lnTo>
                <a:lnTo>
                  <a:pt x="28263" y="17477"/>
                </a:lnTo>
                <a:lnTo>
                  <a:pt x="26261" y="19056"/>
                </a:lnTo>
                <a:lnTo>
                  <a:pt x="24330" y="20726"/>
                </a:lnTo>
                <a:lnTo>
                  <a:pt x="22488" y="22486"/>
                </a:lnTo>
                <a:lnTo>
                  <a:pt x="20727" y="24325"/>
                </a:lnTo>
                <a:lnTo>
                  <a:pt x="19055" y="26255"/>
                </a:lnTo>
                <a:lnTo>
                  <a:pt x="17484" y="28255"/>
                </a:lnTo>
                <a:lnTo>
                  <a:pt x="15993" y="30344"/>
                </a:lnTo>
                <a:lnTo>
                  <a:pt x="14612" y="32494"/>
                </a:lnTo>
                <a:lnTo>
                  <a:pt x="13341" y="34724"/>
                </a:lnTo>
                <a:lnTo>
                  <a:pt x="12170" y="37003"/>
                </a:lnTo>
                <a:lnTo>
                  <a:pt x="11109" y="39353"/>
                </a:lnTo>
                <a:lnTo>
                  <a:pt x="10158" y="41763"/>
                </a:lnTo>
                <a:lnTo>
                  <a:pt x="9307" y="44232"/>
                </a:lnTo>
                <a:lnTo>
                  <a:pt x="8597" y="46752"/>
                </a:lnTo>
                <a:lnTo>
                  <a:pt x="8006" y="49311"/>
                </a:lnTo>
                <a:lnTo>
                  <a:pt x="7536" y="51921"/>
                </a:lnTo>
                <a:lnTo>
                  <a:pt x="7195" y="54580"/>
                </a:lnTo>
                <a:lnTo>
                  <a:pt x="6995" y="57270"/>
                </a:lnTo>
                <a:lnTo>
                  <a:pt x="6925" y="60000"/>
                </a:lnTo>
                <a:lnTo>
                  <a:pt x="6995" y="62729"/>
                </a:lnTo>
                <a:lnTo>
                  <a:pt x="7195" y="65409"/>
                </a:lnTo>
                <a:lnTo>
                  <a:pt x="7536" y="68068"/>
                </a:lnTo>
                <a:lnTo>
                  <a:pt x="8006" y="70688"/>
                </a:lnTo>
                <a:lnTo>
                  <a:pt x="8597" y="73247"/>
                </a:lnTo>
                <a:lnTo>
                  <a:pt x="9307" y="75767"/>
                </a:lnTo>
                <a:lnTo>
                  <a:pt x="10158" y="78236"/>
                </a:lnTo>
                <a:lnTo>
                  <a:pt x="11109" y="80636"/>
                </a:lnTo>
                <a:lnTo>
                  <a:pt x="12170" y="82986"/>
                </a:lnTo>
                <a:lnTo>
                  <a:pt x="13341" y="85275"/>
                </a:lnTo>
                <a:lnTo>
                  <a:pt x="14612" y="87505"/>
                </a:lnTo>
                <a:lnTo>
                  <a:pt x="15993" y="89645"/>
                </a:lnTo>
                <a:lnTo>
                  <a:pt x="17484" y="91734"/>
                </a:lnTo>
                <a:lnTo>
                  <a:pt x="19055" y="93734"/>
                </a:lnTo>
                <a:lnTo>
                  <a:pt x="20727" y="95664"/>
                </a:lnTo>
                <a:lnTo>
                  <a:pt x="22488" y="97503"/>
                </a:lnTo>
                <a:lnTo>
                  <a:pt x="24330" y="99273"/>
                </a:lnTo>
                <a:lnTo>
                  <a:pt x="26261" y="100933"/>
                </a:lnTo>
                <a:lnTo>
                  <a:pt x="28263" y="102522"/>
                </a:lnTo>
                <a:lnTo>
                  <a:pt x="30345" y="104002"/>
                </a:lnTo>
                <a:lnTo>
                  <a:pt x="32497" y="105372"/>
                </a:lnTo>
                <a:lnTo>
                  <a:pt x="34718" y="106662"/>
                </a:lnTo>
                <a:lnTo>
                  <a:pt x="37010" y="107832"/>
                </a:lnTo>
                <a:lnTo>
                  <a:pt x="39362" y="108891"/>
                </a:lnTo>
                <a:lnTo>
                  <a:pt x="41764" y="109841"/>
                </a:lnTo>
                <a:lnTo>
                  <a:pt x="44236" y="110691"/>
                </a:lnTo>
                <a:lnTo>
                  <a:pt x="46748" y="111401"/>
                </a:lnTo>
                <a:lnTo>
                  <a:pt x="49311" y="111991"/>
                </a:lnTo>
                <a:lnTo>
                  <a:pt x="51933" y="112461"/>
                </a:lnTo>
                <a:lnTo>
                  <a:pt x="54575" y="112801"/>
                </a:lnTo>
                <a:lnTo>
                  <a:pt x="57277" y="113001"/>
                </a:lnTo>
                <a:lnTo>
                  <a:pt x="60000" y="113071"/>
                </a:lnTo>
                <a:lnTo>
                  <a:pt x="62722" y="113001"/>
                </a:lnTo>
                <a:lnTo>
                  <a:pt x="65424" y="112801"/>
                </a:lnTo>
                <a:lnTo>
                  <a:pt x="68066" y="112461"/>
                </a:lnTo>
                <a:lnTo>
                  <a:pt x="70688" y="111991"/>
                </a:lnTo>
                <a:lnTo>
                  <a:pt x="73251" y="111401"/>
                </a:lnTo>
                <a:lnTo>
                  <a:pt x="75763" y="110691"/>
                </a:lnTo>
                <a:lnTo>
                  <a:pt x="78235" y="109841"/>
                </a:lnTo>
                <a:lnTo>
                  <a:pt x="80637" y="108891"/>
                </a:lnTo>
                <a:lnTo>
                  <a:pt x="82989" y="107832"/>
                </a:lnTo>
                <a:lnTo>
                  <a:pt x="85281" y="106662"/>
                </a:lnTo>
                <a:lnTo>
                  <a:pt x="87502" y="105372"/>
                </a:lnTo>
                <a:lnTo>
                  <a:pt x="89644" y="104002"/>
                </a:lnTo>
                <a:lnTo>
                  <a:pt x="91736" y="102522"/>
                </a:lnTo>
                <a:lnTo>
                  <a:pt x="93738" y="100933"/>
                </a:lnTo>
                <a:lnTo>
                  <a:pt x="95659" y="99273"/>
                </a:lnTo>
                <a:lnTo>
                  <a:pt x="97511" y="97503"/>
                </a:lnTo>
                <a:lnTo>
                  <a:pt x="99272" y="95664"/>
                </a:lnTo>
                <a:lnTo>
                  <a:pt x="100934" y="93734"/>
                </a:lnTo>
                <a:lnTo>
                  <a:pt x="102515" y="91734"/>
                </a:lnTo>
                <a:lnTo>
                  <a:pt x="104006" y="89645"/>
                </a:lnTo>
                <a:lnTo>
                  <a:pt x="105377" y="87505"/>
                </a:lnTo>
                <a:lnTo>
                  <a:pt x="106658" y="85275"/>
                </a:lnTo>
                <a:lnTo>
                  <a:pt x="107829" y="82986"/>
                </a:lnTo>
                <a:lnTo>
                  <a:pt x="108890" y="80636"/>
                </a:lnTo>
                <a:lnTo>
                  <a:pt x="109841" y="78236"/>
                </a:lnTo>
                <a:lnTo>
                  <a:pt x="110692" y="75767"/>
                </a:lnTo>
                <a:lnTo>
                  <a:pt x="111402" y="73247"/>
                </a:lnTo>
                <a:lnTo>
                  <a:pt x="111993" y="70688"/>
                </a:lnTo>
                <a:lnTo>
                  <a:pt x="112463" y="68068"/>
                </a:lnTo>
                <a:lnTo>
                  <a:pt x="112804" y="65409"/>
                </a:lnTo>
                <a:lnTo>
                  <a:pt x="113004" y="62729"/>
                </a:lnTo>
                <a:lnTo>
                  <a:pt x="113074" y="60000"/>
                </a:lnTo>
                <a:lnTo>
                  <a:pt x="113004" y="57270"/>
                </a:lnTo>
                <a:lnTo>
                  <a:pt x="112804" y="54580"/>
                </a:lnTo>
                <a:lnTo>
                  <a:pt x="112463" y="51921"/>
                </a:lnTo>
                <a:lnTo>
                  <a:pt x="111993" y="49311"/>
                </a:lnTo>
                <a:lnTo>
                  <a:pt x="111402" y="46752"/>
                </a:lnTo>
                <a:lnTo>
                  <a:pt x="110692" y="44232"/>
                </a:lnTo>
                <a:lnTo>
                  <a:pt x="109841" y="41763"/>
                </a:lnTo>
                <a:lnTo>
                  <a:pt x="108890" y="39353"/>
                </a:lnTo>
                <a:lnTo>
                  <a:pt x="107829" y="37003"/>
                </a:lnTo>
                <a:lnTo>
                  <a:pt x="106658" y="34724"/>
                </a:lnTo>
                <a:lnTo>
                  <a:pt x="105377" y="32494"/>
                </a:lnTo>
                <a:lnTo>
                  <a:pt x="104006" y="30344"/>
                </a:lnTo>
                <a:lnTo>
                  <a:pt x="102515" y="28255"/>
                </a:lnTo>
                <a:lnTo>
                  <a:pt x="100934" y="26255"/>
                </a:lnTo>
                <a:lnTo>
                  <a:pt x="99272" y="24325"/>
                </a:lnTo>
                <a:lnTo>
                  <a:pt x="97511" y="22486"/>
                </a:lnTo>
                <a:lnTo>
                  <a:pt x="95659" y="20726"/>
                </a:lnTo>
                <a:lnTo>
                  <a:pt x="93738" y="19056"/>
                </a:lnTo>
                <a:lnTo>
                  <a:pt x="91736" y="17477"/>
                </a:lnTo>
                <a:lnTo>
                  <a:pt x="89644" y="15997"/>
                </a:lnTo>
                <a:lnTo>
                  <a:pt x="87502" y="14617"/>
                </a:lnTo>
                <a:lnTo>
                  <a:pt x="85281" y="13327"/>
                </a:lnTo>
                <a:lnTo>
                  <a:pt x="82989" y="12157"/>
                </a:lnTo>
                <a:lnTo>
                  <a:pt x="80637" y="11098"/>
                </a:lnTo>
                <a:lnTo>
                  <a:pt x="78235" y="10148"/>
                </a:lnTo>
                <a:lnTo>
                  <a:pt x="75763" y="9308"/>
                </a:lnTo>
                <a:lnTo>
                  <a:pt x="73251" y="8588"/>
                </a:lnTo>
                <a:lnTo>
                  <a:pt x="70688" y="7998"/>
                </a:lnTo>
                <a:lnTo>
                  <a:pt x="68066" y="7538"/>
                </a:lnTo>
                <a:lnTo>
                  <a:pt x="65424" y="7198"/>
                </a:lnTo>
                <a:lnTo>
                  <a:pt x="62722" y="6988"/>
                </a:lnTo>
                <a:lnTo>
                  <a:pt x="60000" y="6918"/>
                </a:lnTo>
                <a:close/>
                <a:moveTo>
                  <a:pt x="60000" y="120000"/>
                </a:moveTo>
                <a:lnTo>
                  <a:pt x="56917" y="119920"/>
                </a:lnTo>
                <a:lnTo>
                  <a:pt x="53874" y="119690"/>
                </a:lnTo>
                <a:lnTo>
                  <a:pt x="50882" y="119310"/>
                </a:lnTo>
                <a:lnTo>
                  <a:pt x="47919" y="118780"/>
                </a:lnTo>
                <a:lnTo>
                  <a:pt x="45027" y="118110"/>
                </a:lnTo>
                <a:lnTo>
                  <a:pt x="42175" y="117290"/>
                </a:lnTo>
                <a:lnTo>
                  <a:pt x="39392" y="116350"/>
                </a:lnTo>
                <a:lnTo>
                  <a:pt x="36660" y="115280"/>
                </a:lnTo>
                <a:lnTo>
                  <a:pt x="34008" y="114080"/>
                </a:lnTo>
                <a:lnTo>
                  <a:pt x="31426" y="112741"/>
                </a:lnTo>
                <a:lnTo>
                  <a:pt x="28904" y="111301"/>
                </a:lnTo>
                <a:lnTo>
                  <a:pt x="26472" y="109731"/>
                </a:lnTo>
                <a:lnTo>
                  <a:pt x="24130" y="108061"/>
                </a:lnTo>
                <a:lnTo>
                  <a:pt x="21848" y="106282"/>
                </a:lnTo>
                <a:lnTo>
                  <a:pt x="19676" y="104392"/>
                </a:lnTo>
                <a:lnTo>
                  <a:pt x="17594" y="102412"/>
                </a:lnTo>
                <a:lnTo>
                  <a:pt x="15603" y="100323"/>
                </a:lnTo>
                <a:lnTo>
                  <a:pt x="13721" y="98143"/>
                </a:lnTo>
                <a:lnTo>
                  <a:pt x="11939" y="95874"/>
                </a:lnTo>
                <a:lnTo>
                  <a:pt x="10268" y="93514"/>
                </a:lnTo>
                <a:lnTo>
                  <a:pt x="8697" y="91084"/>
                </a:lnTo>
                <a:lnTo>
                  <a:pt x="7246" y="88575"/>
                </a:lnTo>
                <a:lnTo>
                  <a:pt x="5924" y="85995"/>
                </a:lnTo>
                <a:lnTo>
                  <a:pt x="4723" y="83336"/>
                </a:lnTo>
                <a:lnTo>
                  <a:pt x="3653" y="80606"/>
                </a:lnTo>
                <a:lnTo>
                  <a:pt x="2702" y="77817"/>
                </a:lnTo>
                <a:lnTo>
                  <a:pt x="1891" y="74977"/>
                </a:lnTo>
                <a:lnTo>
                  <a:pt x="1221" y="72077"/>
                </a:lnTo>
                <a:lnTo>
                  <a:pt x="690" y="69118"/>
                </a:lnTo>
                <a:lnTo>
                  <a:pt x="310" y="66128"/>
                </a:lnTo>
                <a:lnTo>
                  <a:pt x="80" y="63079"/>
                </a:lnTo>
                <a:lnTo>
                  <a:pt x="0" y="60000"/>
                </a:lnTo>
                <a:lnTo>
                  <a:pt x="80" y="56910"/>
                </a:lnTo>
                <a:lnTo>
                  <a:pt x="310" y="53881"/>
                </a:lnTo>
                <a:lnTo>
                  <a:pt x="690" y="50871"/>
                </a:lnTo>
                <a:lnTo>
                  <a:pt x="1221" y="47922"/>
                </a:lnTo>
                <a:lnTo>
                  <a:pt x="1891" y="45012"/>
                </a:lnTo>
                <a:lnTo>
                  <a:pt x="2702" y="42182"/>
                </a:lnTo>
                <a:lnTo>
                  <a:pt x="3653" y="39393"/>
                </a:lnTo>
                <a:lnTo>
                  <a:pt x="4723" y="36663"/>
                </a:lnTo>
                <a:lnTo>
                  <a:pt x="5924" y="34014"/>
                </a:lnTo>
                <a:lnTo>
                  <a:pt x="7246" y="31424"/>
                </a:lnTo>
                <a:lnTo>
                  <a:pt x="8697" y="28905"/>
                </a:lnTo>
                <a:lnTo>
                  <a:pt x="10268" y="26475"/>
                </a:lnTo>
                <a:lnTo>
                  <a:pt x="11939" y="24115"/>
                </a:lnTo>
                <a:lnTo>
                  <a:pt x="13721" y="21856"/>
                </a:lnTo>
                <a:lnTo>
                  <a:pt x="15603" y="19676"/>
                </a:lnTo>
                <a:lnTo>
                  <a:pt x="17594" y="17587"/>
                </a:lnTo>
                <a:lnTo>
                  <a:pt x="19676" y="15607"/>
                </a:lnTo>
                <a:lnTo>
                  <a:pt x="21848" y="13707"/>
                </a:lnTo>
                <a:lnTo>
                  <a:pt x="24130" y="11928"/>
                </a:lnTo>
                <a:lnTo>
                  <a:pt x="26472" y="10258"/>
                </a:lnTo>
                <a:lnTo>
                  <a:pt x="28904" y="8688"/>
                </a:lnTo>
                <a:lnTo>
                  <a:pt x="31426" y="7248"/>
                </a:lnTo>
                <a:lnTo>
                  <a:pt x="34008" y="5929"/>
                </a:lnTo>
                <a:lnTo>
                  <a:pt x="36660" y="4719"/>
                </a:lnTo>
                <a:lnTo>
                  <a:pt x="39392" y="3639"/>
                </a:lnTo>
                <a:lnTo>
                  <a:pt x="42175" y="2699"/>
                </a:lnTo>
                <a:lnTo>
                  <a:pt x="45027" y="1889"/>
                </a:lnTo>
                <a:lnTo>
                  <a:pt x="47919" y="1209"/>
                </a:lnTo>
                <a:lnTo>
                  <a:pt x="50882" y="689"/>
                </a:lnTo>
                <a:lnTo>
                  <a:pt x="53874" y="309"/>
                </a:lnTo>
                <a:lnTo>
                  <a:pt x="56917" y="69"/>
                </a:lnTo>
                <a:lnTo>
                  <a:pt x="60000" y="0"/>
                </a:lnTo>
                <a:lnTo>
                  <a:pt x="63082" y="69"/>
                </a:lnTo>
                <a:lnTo>
                  <a:pt x="66125" y="309"/>
                </a:lnTo>
                <a:lnTo>
                  <a:pt x="69117" y="689"/>
                </a:lnTo>
                <a:lnTo>
                  <a:pt x="72080" y="1209"/>
                </a:lnTo>
                <a:lnTo>
                  <a:pt x="74972" y="1889"/>
                </a:lnTo>
                <a:lnTo>
                  <a:pt x="77824" y="2699"/>
                </a:lnTo>
                <a:lnTo>
                  <a:pt x="80607" y="3639"/>
                </a:lnTo>
                <a:lnTo>
                  <a:pt x="83339" y="4719"/>
                </a:lnTo>
                <a:lnTo>
                  <a:pt x="85991" y="5929"/>
                </a:lnTo>
                <a:lnTo>
                  <a:pt x="88573" y="7248"/>
                </a:lnTo>
                <a:lnTo>
                  <a:pt x="91095" y="8688"/>
                </a:lnTo>
                <a:lnTo>
                  <a:pt x="93517" y="10258"/>
                </a:lnTo>
                <a:lnTo>
                  <a:pt x="95869" y="11928"/>
                </a:lnTo>
                <a:lnTo>
                  <a:pt x="98141" y="13707"/>
                </a:lnTo>
                <a:lnTo>
                  <a:pt x="100323" y="15607"/>
                </a:lnTo>
                <a:lnTo>
                  <a:pt x="102405" y="17587"/>
                </a:lnTo>
                <a:lnTo>
                  <a:pt x="104396" y="19676"/>
                </a:lnTo>
                <a:lnTo>
                  <a:pt x="106278" y="21856"/>
                </a:lnTo>
                <a:lnTo>
                  <a:pt x="108060" y="24115"/>
                </a:lnTo>
                <a:lnTo>
                  <a:pt x="109731" y="26475"/>
                </a:lnTo>
                <a:lnTo>
                  <a:pt x="111302" y="28905"/>
                </a:lnTo>
                <a:lnTo>
                  <a:pt x="112743" y="31424"/>
                </a:lnTo>
                <a:lnTo>
                  <a:pt x="114075" y="34014"/>
                </a:lnTo>
                <a:lnTo>
                  <a:pt x="115276" y="36663"/>
                </a:lnTo>
                <a:lnTo>
                  <a:pt x="116346" y="39393"/>
                </a:lnTo>
                <a:lnTo>
                  <a:pt x="117297" y="42182"/>
                </a:lnTo>
                <a:lnTo>
                  <a:pt x="118108" y="45012"/>
                </a:lnTo>
                <a:lnTo>
                  <a:pt x="118778" y="47922"/>
                </a:lnTo>
                <a:lnTo>
                  <a:pt x="119309" y="50871"/>
                </a:lnTo>
                <a:lnTo>
                  <a:pt x="119689" y="53881"/>
                </a:lnTo>
                <a:lnTo>
                  <a:pt x="119919" y="56910"/>
                </a:lnTo>
                <a:lnTo>
                  <a:pt x="120000" y="60000"/>
                </a:lnTo>
                <a:lnTo>
                  <a:pt x="119919" y="63079"/>
                </a:lnTo>
                <a:lnTo>
                  <a:pt x="119689" y="66128"/>
                </a:lnTo>
                <a:lnTo>
                  <a:pt x="119309" y="69118"/>
                </a:lnTo>
                <a:lnTo>
                  <a:pt x="118778" y="72077"/>
                </a:lnTo>
                <a:lnTo>
                  <a:pt x="118108" y="74977"/>
                </a:lnTo>
                <a:lnTo>
                  <a:pt x="117297" y="77817"/>
                </a:lnTo>
                <a:lnTo>
                  <a:pt x="116346" y="80606"/>
                </a:lnTo>
                <a:lnTo>
                  <a:pt x="115276" y="83336"/>
                </a:lnTo>
                <a:lnTo>
                  <a:pt x="114075" y="85995"/>
                </a:lnTo>
                <a:lnTo>
                  <a:pt x="112743" y="88575"/>
                </a:lnTo>
                <a:lnTo>
                  <a:pt x="111302" y="91084"/>
                </a:lnTo>
                <a:lnTo>
                  <a:pt x="109731" y="93514"/>
                </a:lnTo>
                <a:lnTo>
                  <a:pt x="108060" y="95874"/>
                </a:lnTo>
                <a:lnTo>
                  <a:pt x="106278" y="98143"/>
                </a:lnTo>
                <a:lnTo>
                  <a:pt x="104396" y="100323"/>
                </a:lnTo>
                <a:lnTo>
                  <a:pt x="102405" y="102412"/>
                </a:lnTo>
                <a:lnTo>
                  <a:pt x="100323" y="104392"/>
                </a:lnTo>
                <a:lnTo>
                  <a:pt x="98141" y="106282"/>
                </a:lnTo>
                <a:lnTo>
                  <a:pt x="95869" y="108061"/>
                </a:lnTo>
                <a:lnTo>
                  <a:pt x="93517" y="109731"/>
                </a:lnTo>
                <a:lnTo>
                  <a:pt x="91095" y="111301"/>
                </a:lnTo>
                <a:lnTo>
                  <a:pt x="88573" y="112741"/>
                </a:lnTo>
                <a:lnTo>
                  <a:pt x="85991" y="114080"/>
                </a:lnTo>
                <a:lnTo>
                  <a:pt x="83339" y="115280"/>
                </a:lnTo>
                <a:lnTo>
                  <a:pt x="80607" y="116350"/>
                </a:lnTo>
                <a:lnTo>
                  <a:pt x="77824" y="117290"/>
                </a:lnTo>
                <a:lnTo>
                  <a:pt x="74972" y="118110"/>
                </a:lnTo>
                <a:lnTo>
                  <a:pt x="72080" y="118780"/>
                </a:lnTo>
                <a:lnTo>
                  <a:pt x="69117" y="119310"/>
                </a:lnTo>
                <a:lnTo>
                  <a:pt x="66125" y="119690"/>
                </a:lnTo>
                <a:lnTo>
                  <a:pt x="63082" y="119920"/>
                </a:lnTo>
                <a:lnTo>
                  <a:pt x="60000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ṩḷîďê"/>
          <p:cNvSpPr/>
          <p:nvPr/>
        </p:nvSpPr>
        <p:spPr>
          <a:xfrm>
            <a:off x="6571653" y="2355752"/>
            <a:ext cx="283592" cy="2835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234" y="8483"/>
                </a:moveTo>
                <a:lnTo>
                  <a:pt x="90217" y="7468"/>
                </a:lnTo>
                <a:lnTo>
                  <a:pt x="89128" y="6598"/>
                </a:lnTo>
                <a:lnTo>
                  <a:pt x="88111" y="5728"/>
                </a:lnTo>
                <a:lnTo>
                  <a:pt x="87021" y="4930"/>
                </a:lnTo>
                <a:lnTo>
                  <a:pt x="85859" y="4205"/>
                </a:lnTo>
                <a:lnTo>
                  <a:pt x="84697" y="3552"/>
                </a:lnTo>
                <a:lnTo>
                  <a:pt x="83607" y="2900"/>
                </a:lnTo>
                <a:lnTo>
                  <a:pt x="82372" y="2320"/>
                </a:lnTo>
                <a:lnTo>
                  <a:pt x="81210" y="1885"/>
                </a:lnTo>
                <a:lnTo>
                  <a:pt x="80048" y="1450"/>
                </a:lnTo>
                <a:lnTo>
                  <a:pt x="78813" y="1015"/>
                </a:lnTo>
                <a:lnTo>
                  <a:pt x="77578" y="725"/>
                </a:lnTo>
                <a:lnTo>
                  <a:pt x="76271" y="435"/>
                </a:lnTo>
                <a:lnTo>
                  <a:pt x="75036" y="290"/>
                </a:lnTo>
                <a:lnTo>
                  <a:pt x="73801" y="145"/>
                </a:lnTo>
                <a:lnTo>
                  <a:pt x="72566" y="0"/>
                </a:lnTo>
                <a:lnTo>
                  <a:pt x="71331" y="0"/>
                </a:lnTo>
                <a:lnTo>
                  <a:pt x="70096" y="145"/>
                </a:lnTo>
                <a:lnTo>
                  <a:pt x="68861" y="217"/>
                </a:lnTo>
                <a:lnTo>
                  <a:pt x="67627" y="435"/>
                </a:lnTo>
                <a:lnTo>
                  <a:pt x="66392" y="652"/>
                </a:lnTo>
                <a:lnTo>
                  <a:pt x="65157" y="1015"/>
                </a:lnTo>
                <a:lnTo>
                  <a:pt x="63995" y="1377"/>
                </a:lnTo>
                <a:lnTo>
                  <a:pt x="62760" y="1812"/>
                </a:lnTo>
                <a:lnTo>
                  <a:pt x="61598" y="2320"/>
                </a:lnTo>
                <a:lnTo>
                  <a:pt x="60435" y="2900"/>
                </a:lnTo>
                <a:lnTo>
                  <a:pt x="59346" y="3480"/>
                </a:lnTo>
                <a:lnTo>
                  <a:pt x="58184" y="4205"/>
                </a:lnTo>
                <a:lnTo>
                  <a:pt x="57094" y="4930"/>
                </a:lnTo>
                <a:lnTo>
                  <a:pt x="56077" y="5800"/>
                </a:lnTo>
                <a:lnTo>
                  <a:pt x="54987" y="6670"/>
                </a:lnTo>
                <a:lnTo>
                  <a:pt x="53970" y="7685"/>
                </a:lnTo>
                <a:lnTo>
                  <a:pt x="7554" y="54018"/>
                </a:lnTo>
                <a:lnTo>
                  <a:pt x="6610" y="55033"/>
                </a:lnTo>
                <a:lnTo>
                  <a:pt x="5738" y="56048"/>
                </a:lnTo>
                <a:lnTo>
                  <a:pt x="4866" y="57135"/>
                </a:lnTo>
                <a:lnTo>
                  <a:pt x="4140" y="58296"/>
                </a:lnTo>
                <a:lnTo>
                  <a:pt x="3414" y="59383"/>
                </a:lnTo>
                <a:lnTo>
                  <a:pt x="2760" y="60543"/>
                </a:lnTo>
                <a:lnTo>
                  <a:pt x="2179" y="61703"/>
                </a:lnTo>
                <a:lnTo>
                  <a:pt x="1670" y="62864"/>
                </a:lnTo>
                <a:lnTo>
                  <a:pt x="1234" y="64024"/>
                </a:lnTo>
                <a:lnTo>
                  <a:pt x="871" y="65256"/>
                </a:lnTo>
                <a:lnTo>
                  <a:pt x="581" y="66416"/>
                </a:lnTo>
                <a:lnTo>
                  <a:pt x="363" y="67649"/>
                </a:lnTo>
                <a:lnTo>
                  <a:pt x="145" y="68882"/>
                </a:lnTo>
                <a:lnTo>
                  <a:pt x="0" y="70114"/>
                </a:lnTo>
                <a:lnTo>
                  <a:pt x="0" y="71347"/>
                </a:lnTo>
                <a:lnTo>
                  <a:pt x="0" y="72580"/>
                </a:lnTo>
                <a:lnTo>
                  <a:pt x="72" y="73812"/>
                </a:lnTo>
                <a:lnTo>
                  <a:pt x="145" y="75045"/>
                </a:lnTo>
                <a:lnTo>
                  <a:pt x="363" y="76277"/>
                </a:lnTo>
                <a:lnTo>
                  <a:pt x="653" y="77510"/>
                </a:lnTo>
                <a:lnTo>
                  <a:pt x="944" y="78743"/>
                </a:lnTo>
                <a:lnTo>
                  <a:pt x="1307" y="79975"/>
                </a:lnTo>
                <a:lnTo>
                  <a:pt x="1743" y="81135"/>
                </a:lnTo>
                <a:lnTo>
                  <a:pt x="2251" y="82368"/>
                </a:lnTo>
                <a:lnTo>
                  <a:pt x="2832" y="83528"/>
                </a:lnTo>
                <a:lnTo>
                  <a:pt x="3414" y="84688"/>
                </a:lnTo>
                <a:lnTo>
                  <a:pt x="4140" y="85848"/>
                </a:lnTo>
                <a:lnTo>
                  <a:pt x="4866" y="86936"/>
                </a:lnTo>
                <a:lnTo>
                  <a:pt x="5665" y="88096"/>
                </a:lnTo>
                <a:lnTo>
                  <a:pt x="6537" y="89184"/>
                </a:lnTo>
                <a:lnTo>
                  <a:pt x="7409" y="90199"/>
                </a:lnTo>
                <a:lnTo>
                  <a:pt x="8353" y="91214"/>
                </a:lnTo>
                <a:lnTo>
                  <a:pt x="9297" y="92084"/>
                </a:lnTo>
                <a:lnTo>
                  <a:pt x="10169" y="92882"/>
                </a:lnTo>
                <a:lnTo>
                  <a:pt x="11113" y="93607"/>
                </a:lnTo>
                <a:lnTo>
                  <a:pt x="12130" y="94332"/>
                </a:lnTo>
                <a:lnTo>
                  <a:pt x="13075" y="94984"/>
                </a:lnTo>
                <a:lnTo>
                  <a:pt x="14092" y="95564"/>
                </a:lnTo>
                <a:lnTo>
                  <a:pt x="15108" y="96072"/>
                </a:lnTo>
                <a:lnTo>
                  <a:pt x="16198" y="96580"/>
                </a:lnTo>
                <a:lnTo>
                  <a:pt x="17215" y="97015"/>
                </a:lnTo>
                <a:lnTo>
                  <a:pt x="18305" y="97450"/>
                </a:lnTo>
                <a:lnTo>
                  <a:pt x="19394" y="97812"/>
                </a:lnTo>
                <a:lnTo>
                  <a:pt x="20556" y="98102"/>
                </a:lnTo>
                <a:lnTo>
                  <a:pt x="21646" y="98320"/>
                </a:lnTo>
                <a:lnTo>
                  <a:pt x="22808" y="98537"/>
                </a:lnTo>
                <a:lnTo>
                  <a:pt x="23970" y="98682"/>
                </a:lnTo>
                <a:lnTo>
                  <a:pt x="25133" y="98755"/>
                </a:lnTo>
                <a:lnTo>
                  <a:pt x="26295" y="98755"/>
                </a:lnTo>
                <a:lnTo>
                  <a:pt x="27457" y="98755"/>
                </a:lnTo>
                <a:lnTo>
                  <a:pt x="28692" y="98682"/>
                </a:lnTo>
                <a:lnTo>
                  <a:pt x="29854" y="98610"/>
                </a:lnTo>
                <a:lnTo>
                  <a:pt x="31016" y="98465"/>
                </a:lnTo>
                <a:lnTo>
                  <a:pt x="32179" y="98247"/>
                </a:lnTo>
                <a:lnTo>
                  <a:pt x="33341" y="97957"/>
                </a:lnTo>
                <a:lnTo>
                  <a:pt x="34503" y="97595"/>
                </a:lnTo>
                <a:lnTo>
                  <a:pt x="35665" y="97232"/>
                </a:lnTo>
                <a:lnTo>
                  <a:pt x="36828" y="96797"/>
                </a:lnTo>
                <a:lnTo>
                  <a:pt x="37990" y="96362"/>
                </a:lnTo>
                <a:lnTo>
                  <a:pt x="39152" y="95854"/>
                </a:lnTo>
                <a:lnTo>
                  <a:pt x="40314" y="95274"/>
                </a:lnTo>
                <a:lnTo>
                  <a:pt x="41404" y="94622"/>
                </a:lnTo>
                <a:lnTo>
                  <a:pt x="42566" y="93969"/>
                </a:lnTo>
                <a:lnTo>
                  <a:pt x="43656" y="93244"/>
                </a:lnTo>
                <a:lnTo>
                  <a:pt x="70387" y="120000"/>
                </a:lnTo>
                <a:lnTo>
                  <a:pt x="120000" y="70477"/>
                </a:lnTo>
                <a:lnTo>
                  <a:pt x="93196" y="43649"/>
                </a:lnTo>
                <a:lnTo>
                  <a:pt x="93922" y="42561"/>
                </a:lnTo>
                <a:lnTo>
                  <a:pt x="94648" y="41474"/>
                </a:lnTo>
                <a:lnTo>
                  <a:pt x="95230" y="40314"/>
                </a:lnTo>
                <a:lnTo>
                  <a:pt x="95811" y="39154"/>
                </a:lnTo>
                <a:lnTo>
                  <a:pt x="96392" y="38066"/>
                </a:lnTo>
                <a:lnTo>
                  <a:pt x="96828" y="36906"/>
                </a:lnTo>
                <a:lnTo>
                  <a:pt x="97263" y="35746"/>
                </a:lnTo>
                <a:lnTo>
                  <a:pt x="97627" y="34586"/>
                </a:lnTo>
                <a:lnTo>
                  <a:pt x="97917" y="33425"/>
                </a:lnTo>
                <a:lnTo>
                  <a:pt x="98208" y="32193"/>
                </a:lnTo>
                <a:lnTo>
                  <a:pt x="98426" y="31033"/>
                </a:lnTo>
                <a:lnTo>
                  <a:pt x="98571" y="29873"/>
                </a:lnTo>
                <a:lnTo>
                  <a:pt x="98716" y="28640"/>
                </a:lnTo>
                <a:lnTo>
                  <a:pt x="98789" y="27480"/>
                </a:lnTo>
                <a:lnTo>
                  <a:pt x="98789" y="26320"/>
                </a:lnTo>
                <a:lnTo>
                  <a:pt x="98789" y="25160"/>
                </a:lnTo>
                <a:lnTo>
                  <a:pt x="98644" y="24000"/>
                </a:lnTo>
                <a:lnTo>
                  <a:pt x="98498" y="22839"/>
                </a:lnTo>
                <a:lnTo>
                  <a:pt x="98353" y="21752"/>
                </a:lnTo>
                <a:lnTo>
                  <a:pt x="98062" y="20592"/>
                </a:lnTo>
                <a:lnTo>
                  <a:pt x="97772" y="19504"/>
                </a:lnTo>
                <a:lnTo>
                  <a:pt x="97409" y="18416"/>
                </a:lnTo>
                <a:lnTo>
                  <a:pt x="97046" y="17329"/>
                </a:lnTo>
                <a:lnTo>
                  <a:pt x="96610" y="16241"/>
                </a:lnTo>
                <a:lnTo>
                  <a:pt x="96101" y="15226"/>
                </a:lnTo>
                <a:lnTo>
                  <a:pt x="95520" y="14138"/>
                </a:lnTo>
                <a:lnTo>
                  <a:pt x="94939" y="13196"/>
                </a:lnTo>
                <a:lnTo>
                  <a:pt x="94285" y="12181"/>
                </a:lnTo>
                <a:lnTo>
                  <a:pt x="93631" y="11238"/>
                </a:lnTo>
                <a:lnTo>
                  <a:pt x="92832" y="10296"/>
                </a:lnTo>
                <a:lnTo>
                  <a:pt x="92033" y="9353"/>
                </a:lnTo>
                <a:lnTo>
                  <a:pt x="91234" y="84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ľíḓê"/>
          <p:cNvSpPr/>
          <p:nvPr/>
        </p:nvSpPr>
        <p:spPr>
          <a:xfrm>
            <a:off x="7377746" y="2020596"/>
            <a:ext cx="261250" cy="343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ṩļíḑe"/>
          <p:cNvSpPr/>
          <p:nvPr/>
        </p:nvSpPr>
        <p:spPr>
          <a:xfrm>
            <a:off x="7281496" y="1828096"/>
            <a:ext cx="453748" cy="261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0842"/>
                </a:moveTo>
                <a:lnTo>
                  <a:pt x="119954" y="111789"/>
                </a:lnTo>
                <a:lnTo>
                  <a:pt x="119863" y="112657"/>
                </a:lnTo>
                <a:lnTo>
                  <a:pt x="119727" y="113605"/>
                </a:lnTo>
                <a:lnTo>
                  <a:pt x="119545" y="114394"/>
                </a:lnTo>
                <a:lnTo>
                  <a:pt x="119363" y="115184"/>
                </a:lnTo>
                <a:lnTo>
                  <a:pt x="119090" y="116052"/>
                </a:lnTo>
                <a:lnTo>
                  <a:pt x="118771" y="116763"/>
                </a:lnTo>
                <a:lnTo>
                  <a:pt x="118453" y="117394"/>
                </a:lnTo>
                <a:lnTo>
                  <a:pt x="118089" y="117947"/>
                </a:lnTo>
                <a:lnTo>
                  <a:pt x="117680" y="118500"/>
                </a:lnTo>
                <a:lnTo>
                  <a:pt x="117225" y="118973"/>
                </a:lnTo>
                <a:lnTo>
                  <a:pt x="116770" y="119289"/>
                </a:lnTo>
                <a:lnTo>
                  <a:pt x="116315" y="119605"/>
                </a:lnTo>
                <a:lnTo>
                  <a:pt x="115815" y="119842"/>
                </a:lnTo>
                <a:lnTo>
                  <a:pt x="115269" y="120000"/>
                </a:lnTo>
                <a:lnTo>
                  <a:pt x="114723" y="120000"/>
                </a:lnTo>
                <a:lnTo>
                  <a:pt x="5231" y="120000"/>
                </a:lnTo>
                <a:lnTo>
                  <a:pt x="4685" y="120000"/>
                </a:lnTo>
                <a:lnTo>
                  <a:pt x="4184" y="119842"/>
                </a:lnTo>
                <a:lnTo>
                  <a:pt x="3684" y="119605"/>
                </a:lnTo>
                <a:lnTo>
                  <a:pt x="3184" y="119289"/>
                </a:lnTo>
                <a:lnTo>
                  <a:pt x="2729" y="118973"/>
                </a:lnTo>
                <a:lnTo>
                  <a:pt x="2274" y="118500"/>
                </a:lnTo>
                <a:lnTo>
                  <a:pt x="1910" y="117947"/>
                </a:lnTo>
                <a:lnTo>
                  <a:pt x="1501" y="117394"/>
                </a:lnTo>
                <a:lnTo>
                  <a:pt x="1182" y="116763"/>
                </a:lnTo>
                <a:lnTo>
                  <a:pt x="864" y="116052"/>
                </a:lnTo>
                <a:lnTo>
                  <a:pt x="636" y="115184"/>
                </a:lnTo>
                <a:lnTo>
                  <a:pt x="409" y="114394"/>
                </a:lnTo>
                <a:lnTo>
                  <a:pt x="227" y="113605"/>
                </a:lnTo>
                <a:lnTo>
                  <a:pt x="90" y="112657"/>
                </a:lnTo>
                <a:lnTo>
                  <a:pt x="0" y="111789"/>
                </a:lnTo>
                <a:lnTo>
                  <a:pt x="0" y="110842"/>
                </a:lnTo>
                <a:lnTo>
                  <a:pt x="0" y="9078"/>
                </a:lnTo>
                <a:lnTo>
                  <a:pt x="0" y="8131"/>
                </a:lnTo>
                <a:lnTo>
                  <a:pt x="90" y="7263"/>
                </a:lnTo>
                <a:lnTo>
                  <a:pt x="227" y="6394"/>
                </a:lnTo>
                <a:lnTo>
                  <a:pt x="409" y="5526"/>
                </a:lnTo>
                <a:lnTo>
                  <a:pt x="636" y="4736"/>
                </a:lnTo>
                <a:lnTo>
                  <a:pt x="864" y="4026"/>
                </a:lnTo>
                <a:lnTo>
                  <a:pt x="1182" y="3315"/>
                </a:lnTo>
                <a:lnTo>
                  <a:pt x="1501" y="2684"/>
                </a:lnTo>
                <a:lnTo>
                  <a:pt x="1910" y="2052"/>
                </a:lnTo>
                <a:lnTo>
                  <a:pt x="2274" y="1578"/>
                </a:lnTo>
                <a:lnTo>
                  <a:pt x="2729" y="1105"/>
                </a:lnTo>
                <a:lnTo>
                  <a:pt x="3184" y="710"/>
                </a:lnTo>
                <a:lnTo>
                  <a:pt x="3684" y="394"/>
                </a:lnTo>
                <a:lnTo>
                  <a:pt x="4184" y="157"/>
                </a:lnTo>
                <a:lnTo>
                  <a:pt x="4685" y="78"/>
                </a:lnTo>
                <a:lnTo>
                  <a:pt x="5231" y="0"/>
                </a:lnTo>
                <a:lnTo>
                  <a:pt x="114723" y="0"/>
                </a:lnTo>
                <a:lnTo>
                  <a:pt x="115269" y="0"/>
                </a:lnTo>
                <a:lnTo>
                  <a:pt x="115815" y="157"/>
                </a:lnTo>
                <a:lnTo>
                  <a:pt x="116315" y="394"/>
                </a:lnTo>
                <a:lnTo>
                  <a:pt x="116770" y="710"/>
                </a:lnTo>
                <a:lnTo>
                  <a:pt x="117225" y="1105"/>
                </a:lnTo>
                <a:lnTo>
                  <a:pt x="117680" y="1578"/>
                </a:lnTo>
                <a:lnTo>
                  <a:pt x="118089" y="2052"/>
                </a:lnTo>
                <a:lnTo>
                  <a:pt x="118453" y="2684"/>
                </a:lnTo>
                <a:lnTo>
                  <a:pt x="118771" y="3315"/>
                </a:lnTo>
                <a:lnTo>
                  <a:pt x="119090" y="4026"/>
                </a:lnTo>
                <a:lnTo>
                  <a:pt x="119363" y="4736"/>
                </a:lnTo>
                <a:lnTo>
                  <a:pt x="119545" y="5526"/>
                </a:lnTo>
                <a:lnTo>
                  <a:pt x="119727" y="6394"/>
                </a:lnTo>
                <a:lnTo>
                  <a:pt x="119863" y="7263"/>
                </a:lnTo>
                <a:lnTo>
                  <a:pt x="119954" y="8131"/>
                </a:lnTo>
                <a:lnTo>
                  <a:pt x="120000" y="9078"/>
                </a:lnTo>
                <a:lnTo>
                  <a:pt x="120000" y="1108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ṣļíḑe"/>
          <p:cNvSpPr/>
          <p:nvPr/>
        </p:nvSpPr>
        <p:spPr>
          <a:xfrm rot="7299890">
            <a:off x="6813587" y="2600656"/>
            <a:ext cx="1389562" cy="1376748"/>
          </a:xfrm>
          <a:prstGeom prst="ellipse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$ľïde"/>
          <p:cNvSpPr/>
          <p:nvPr/>
        </p:nvSpPr>
        <p:spPr>
          <a:xfrm rot="7299890">
            <a:off x="7393858" y="3195224"/>
            <a:ext cx="205910" cy="2040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ṩļîḍè"/>
          <p:cNvSpPr/>
          <p:nvPr/>
        </p:nvSpPr>
        <p:spPr>
          <a:xfrm rot="7299890">
            <a:off x="7412040" y="3296219"/>
            <a:ext cx="461888" cy="6366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160"/>
                </a:moveTo>
                <a:lnTo>
                  <a:pt x="22190" y="120000"/>
                </a:lnTo>
                <a:lnTo>
                  <a:pt x="0" y="109680"/>
                </a:lnTo>
                <a:lnTo>
                  <a:pt x="111108" y="0"/>
                </a:lnTo>
                <a:lnTo>
                  <a:pt x="120000" y="41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ṡļíďe"/>
          <p:cNvSpPr>
            <a:spLocks/>
          </p:cNvSpPr>
          <p:nvPr/>
        </p:nvSpPr>
        <p:spPr bwMode="auto">
          <a:xfrm>
            <a:off x="6370117" y="5506723"/>
            <a:ext cx="225416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2" name="íṩļíďè"/>
          <p:cNvSpPr txBox="1">
            <a:spLocks/>
          </p:cNvSpPr>
          <p:nvPr/>
        </p:nvSpPr>
        <p:spPr bwMode="auto">
          <a:xfrm>
            <a:off x="6370117" y="5155584"/>
            <a:ext cx="225416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0" name="îṧľíďè"/>
          <p:cNvSpPr>
            <a:spLocks/>
          </p:cNvSpPr>
          <p:nvPr/>
        </p:nvSpPr>
        <p:spPr bwMode="auto">
          <a:xfrm>
            <a:off x="7262825" y="4499433"/>
            <a:ext cx="462626" cy="441204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šḻïḋé"/>
          <p:cNvSpPr/>
          <p:nvPr/>
        </p:nvSpPr>
        <p:spPr>
          <a:xfrm>
            <a:off x="9537728" y="2502850"/>
            <a:ext cx="1562526" cy="1562768"/>
          </a:xfrm>
          <a:prstGeom prst="ellipse">
            <a:avLst/>
          </a:prstGeom>
          <a:noFill/>
          <a:ln w="381000" cap="rnd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ṡ1ídè"/>
          <p:cNvSpPr/>
          <p:nvPr/>
        </p:nvSpPr>
        <p:spPr>
          <a:xfrm>
            <a:off x="9530993" y="2502850"/>
            <a:ext cx="1562526" cy="1562768"/>
          </a:xfrm>
          <a:prstGeom prst="arc">
            <a:avLst>
              <a:gd name="adj1" fmla="val 16200000"/>
              <a:gd name="adj2" fmla="val 13372651"/>
            </a:avLst>
          </a:prstGeom>
          <a:noFill/>
          <a:ln w="317500" cap="rnd" cmpd="sng">
            <a:solidFill>
              <a:schemeClr val="bg1">
                <a:lumMod val="6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1íḋe"/>
          <p:cNvSpPr/>
          <p:nvPr/>
        </p:nvSpPr>
        <p:spPr>
          <a:xfrm>
            <a:off x="9895460" y="1563410"/>
            <a:ext cx="845623" cy="788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987" y="12067"/>
                </a:moveTo>
                <a:lnTo>
                  <a:pt x="57500" y="12120"/>
                </a:lnTo>
                <a:lnTo>
                  <a:pt x="55037" y="12303"/>
                </a:lnTo>
                <a:lnTo>
                  <a:pt x="52599" y="12616"/>
                </a:lnTo>
                <a:lnTo>
                  <a:pt x="50184" y="13034"/>
                </a:lnTo>
                <a:lnTo>
                  <a:pt x="47819" y="13556"/>
                </a:lnTo>
                <a:lnTo>
                  <a:pt x="45502" y="14209"/>
                </a:lnTo>
                <a:lnTo>
                  <a:pt x="43259" y="14967"/>
                </a:lnTo>
                <a:lnTo>
                  <a:pt x="41040" y="15855"/>
                </a:lnTo>
                <a:lnTo>
                  <a:pt x="38894" y="16795"/>
                </a:lnTo>
                <a:lnTo>
                  <a:pt x="36797" y="17866"/>
                </a:lnTo>
                <a:lnTo>
                  <a:pt x="34749" y="19016"/>
                </a:lnTo>
                <a:lnTo>
                  <a:pt x="32749" y="20269"/>
                </a:lnTo>
                <a:lnTo>
                  <a:pt x="30847" y="21602"/>
                </a:lnTo>
                <a:lnTo>
                  <a:pt x="29018" y="23012"/>
                </a:lnTo>
                <a:lnTo>
                  <a:pt x="27238" y="24527"/>
                </a:lnTo>
                <a:lnTo>
                  <a:pt x="25555" y="26094"/>
                </a:lnTo>
                <a:lnTo>
                  <a:pt x="23946" y="27792"/>
                </a:lnTo>
                <a:lnTo>
                  <a:pt x="22410" y="29516"/>
                </a:lnTo>
                <a:lnTo>
                  <a:pt x="20946" y="31345"/>
                </a:lnTo>
                <a:lnTo>
                  <a:pt x="19605" y="33199"/>
                </a:lnTo>
                <a:lnTo>
                  <a:pt x="18313" y="35158"/>
                </a:lnTo>
                <a:lnTo>
                  <a:pt x="17142" y="37170"/>
                </a:lnTo>
                <a:lnTo>
                  <a:pt x="16069" y="39233"/>
                </a:lnTo>
                <a:lnTo>
                  <a:pt x="15094" y="41349"/>
                </a:lnTo>
                <a:lnTo>
                  <a:pt x="14216" y="43543"/>
                </a:lnTo>
                <a:lnTo>
                  <a:pt x="13436" y="45764"/>
                </a:lnTo>
                <a:lnTo>
                  <a:pt x="12777" y="48036"/>
                </a:lnTo>
                <a:lnTo>
                  <a:pt x="12241" y="50361"/>
                </a:lnTo>
                <a:lnTo>
                  <a:pt x="11826" y="52712"/>
                </a:lnTo>
                <a:lnTo>
                  <a:pt x="11509" y="55089"/>
                </a:lnTo>
                <a:lnTo>
                  <a:pt x="11314" y="57518"/>
                </a:lnTo>
                <a:lnTo>
                  <a:pt x="11266" y="60000"/>
                </a:lnTo>
                <a:lnTo>
                  <a:pt x="11314" y="62455"/>
                </a:lnTo>
                <a:lnTo>
                  <a:pt x="11509" y="64884"/>
                </a:lnTo>
                <a:lnTo>
                  <a:pt x="11826" y="67287"/>
                </a:lnTo>
                <a:lnTo>
                  <a:pt x="12241" y="69664"/>
                </a:lnTo>
                <a:lnTo>
                  <a:pt x="12777" y="71963"/>
                </a:lnTo>
                <a:lnTo>
                  <a:pt x="13436" y="74235"/>
                </a:lnTo>
                <a:lnTo>
                  <a:pt x="14216" y="76456"/>
                </a:lnTo>
                <a:lnTo>
                  <a:pt x="15094" y="78650"/>
                </a:lnTo>
                <a:lnTo>
                  <a:pt x="16069" y="80766"/>
                </a:lnTo>
                <a:lnTo>
                  <a:pt x="17142" y="82829"/>
                </a:lnTo>
                <a:lnTo>
                  <a:pt x="18313" y="84841"/>
                </a:lnTo>
                <a:lnTo>
                  <a:pt x="19605" y="86774"/>
                </a:lnTo>
                <a:lnTo>
                  <a:pt x="20946" y="88654"/>
                </a:lnTo>
                <a:lnTo>
                  <a:pt x="22410" y="90483"/>
                </a:lnTo>
                <a:lnTo>
                  <a:pt x="23946" y="92233"/>
                </a:lnTo>
                <a:lnTo>
                  <a:pt x="25555" y="93878"/>
                </a:lnTo>
                <a:lnTo>
                  <a:pt x="27238" y="95472"/>
                </a:lnTo>
                <a:lnTo>
                  <a:pt x="28994" y="96961"/>
                </a:lnTo>
                <a:lnTo>
                  <a:pt x="30847" y="98397"/>
                </a:lnTo>
                <a:lnTo>
                  <a:pt x="32749" y="99756"/>
                </a:lnTo>
                <a:lnTo>
                  <a:pt x="34749" y="101010"/>
                </a:lnTo>
                <a:lnTo>
                  <a:pt x="36797" y="102159"/>
                </a:lnTo>
                <a:lnTo>
                  <a:pt x="38894" y="103204"/>
                </a:lnTo>
                <a:lnTo>
                  <a:pt x="41040" y="104170"/>
                </a:lnTo>
                <a:lnTo>
                  <a:pt x="43259" y="105032"/>
                </a:lnTo>
                <a:lnTo>
                  <a:pt x="45502" y="105790"/>
                </a:lnTo>
                <a:lnTo>
                  <a:pt x="47819" y="106417"/>
                </a:lnTo>
                <a:lnTo>
                  <a:pt x="50184" y="106965"/>
                </a:lnTo>
                <a:lnTo>
                  <a:pt x="52599" y="107383"/>
                </a:lnTo>
                <a:lnTo>
                  <a:pt x="55037" y="107696"/>
                </a:lnTo>
                <a:lnTo>
                  <a:pt x="57500" y="107879"/>
                </a:lnTo>
                <a:lnTo>
                  <a:pt x="59987" y="107932"/>
                </a:lnTo>
                <a:lnTo>
                  <a:pt x="62499" y="107879"/>
                </a:lnTo>
                <a:lnTo>
                  <a:pt x="64962" y="107696"/>
                </a:lnTo>
                <a:lnTo>
                  <a:pt x="67425" y="107383"/>
                </a:lnTo>
                <a:lnTo>
                  <a:pt x="69815" y="106965"/>
                </a:lnTo>
                <a:lnTo>
                  <a:pt x="72156" y="106417"/>
                </a:lnTo>
                <a:lnTo>
                  <a:pt x="74472" y="105790"/>
                </a:lnTo>
                <a:lnTo>
                  <a:pt x="76740" y="105032"/>
                </a:lnTo>
                <a:lnTo>
                  <a:pt x="78935" y="104170"/>
                </a:lnTo>
                <a:lnTo>
                  <a:pt x="81105" y="103204"/>
                </a:lnTo>
                <a:lnTo>
                  <a:pt x="83202" y="102159"/>
                </a:lnTo>
                <a:lnTo>
                  <a:pt x="85250" y="101010"/>
                </a:lnTo>
                <a:lnTo>
                  <a:pt x="87226" y="99756"/>
                </a:lnTo>
                <a:lnTo>
                  <a:pt x="89152" y="98397"/>
                </a:lnTo>
                <a:lnTo>
                  <a:pt x="90981" y="96961"/>
                </a:lnTo>
                <a:lnTo>
                  <a:pt x="92761" y="95472"/>
                </a:lnTo>
                <a:lnTo>
                  <a:pt x="94444" y="93878"/>
                </a:lnTo>
                <a:lnTo>
                  <a:pt x="96053" y="92233"/>
                </a:lnTo>
                <a:lnTo>
                  <a:pt x="97589" y="90483"/>
                </a:lnTo>
                <a:lnTo>
                  <a:pt x="99028" y="88654"/>
                </a:lnTo>
                <a:lnTo>
                  <a:pt x="100418" y="86774"/>
                </a:lnTo>
                <a:lnTo>
                  <a:pt x="101686" y="84841"/>
                </a:lnTo>
                <a:lnTo>
                  <a:pt x="102857" y="82829"/>
                </a:lnTo>
                <a:lnTo>
                  <a:pt x="103930" y="80766"/>
                </a:lnTo>
                <a:lnTo>
                  <a:pt x="104905" y="78650"/>
                </a:lnTo>
                <a:lnTo>
                  <a:pt x="105783" y="76456"/>
                </a:lnTo>
                <a:lnTo>
                  <a:pt x="106539" y="74235"/>
                </a:lnTo>
                <a:lnTo>
                  <a:pt x="107197" y="71963"/>
                </a:lnTo>
                <a:lnTo>
                  <a:pt x="107758" y="69664"/>
                </a:lnTo>
                <a:lnTo>
                  <a:pt x="108173" y="67287"/>
                </a:lnTo>
                <a:lnTo>
                  <a:pt x="108490" y="64884"/>
                </a:lnTo>
                <a:lnTo>
                  <a:pt x="108685" y="62455"/>
                </a:lnTo>
                <a:lnTo>
                  <a:pt x="108733" y="60000"/>
                </a:lnTo>
                <a:lnTo>
                  <a:pt x="108685" y="57518"/>
                </a:lnTo>
                <a:lnTo>
                  <a:pt x="108490" y="55089"/>
                </a:lnTo>
                <a:lnTo>
                  <a:pt x="108173" y="52712"/>
                </a:lnTo>
                <a:lnTo>
                  <a:pt x="107758" y="50361"/>
                </a:lnTo>
                <a:lnTo>
                  <a:pt x="107197" y="48036"/>
                </a:lnTo>
                <a:lnTo>
                  <a:pt x="106539" y="45764"/>
                </a:lnTo>
                <a:lnTo>
                  <a:pt x="105783" y="43543"/>
                </a:lnTo>
                <a:lnTo>
                  <a:pt x="104905" y="41349"/>
                </a:lnTo>
                <a:lnTo>
                  <a:pt x="103930" y="39233"/>
                </a:lnTo>
                <a:lnTo>
                  <a:pt x="102857" y="37170"/>
                </a:lnTo>
                <a:lnTo>
                  <a:pt x="101686" y="35158"/>
                </a:lnTo>
                <a:lnTo>
                  <a:pt x="100418" y="33199"/>
                </a:lnTo>
                <a:lnTo>
                  <a:pt x="99028" y="31345"/>
                </a:lnTo>
                <a:lnTo>
                  <a:pt x="97589" y="29516"/>
                </a:lnTo>
                <a:lnTo>
                  <a:pt x="96053" y="27792"/>
                </a:lnTo>
                <a:lnTo>
                  <a:pt x="94444" y="26094"/>
                </a:lnTo>
                <a:lnTo>
                  <a:pt x="92761" y="24527"/>
                </a:lnTo>
                <a:lnTo>
                  <a:pt x="90981" y="23012"/>
                </a:lnTo>
                <a:lnTo>
                  <a:pt x="89152" y="21602"/>
                </a:lnTo>
                <a:lnTo>
                  <a:pt x="87226" y="20269"/>
                </a:lnTo>
                <a:lnTo>
                  <a:pt x="85250" y="19016"/>
                </a:lnTo>
                <a:lnTo>
                  <a:pt x="83202" y="17866"/>
                </a:lnTo>
                <a:lnTo>
                  <a:pt x="81105" y="16795"/>
                </a:lnTo>
                <a:lnTo>
                  <a:pt x="78935" y="15855"/>
                </a:lnTo>
                <a:lnTo>
                  <a:pt x="76740" y="14967"/>
                </a:lnTo>
                <a:lnTo>
                  <a:pt x="74472" y="14209"/>
                </a:lnTo>
                <a:lnTo>
                  <a:pt x="72156" y="13556"/>
                </a:lnTo>
                <a:lnTo>
                  <a:pt x="69815" y="13034"/>
                </a:lnTo>
                <a:lnTo>
                  <a:pt x="67425" y="12616"/>
                </a:lnTo>
                <a:lnTo>
                  <a:pt x="64962" y="12303"/>
                </a:lnTo>
                <a:lnTo>
                  <a:pt x="62499" y="12120"/>
                </a:lnTo>
                <a:lnTo>
                  <a:pt x="59987" y="12067"/>
                </a:lnTo>
                <a:close/>
                <a:moveTo>
                  <a:pt x="59987" y="120000"/>
                </a:moveTo>
                <a:lnTo>
                  <a:pt x="56915" y="119921"/>
                </a:lnTo>
                <a:lnTo>
                  <a:pt x="53891" y="119686"/>
                </a:lnTo>
                <a:lnTo>
                  <a:pt x="50867" y="119294"/>
                </a:lnTo>
                <a:lnTo>
                  <a:pt x="47917" y="118772"/>
                </a:lnTo>
                <a:lnTo>
                  <a:pt x="45015" y="118093"/>
                </a:lnTo>
                <a:lnTo>
                  <a:pt x="42186" y="117283"/>
                </a:lnTo>
                <a:lnTo>
                  <a:pt x="39406" y="116343"/>
                </a:lnTo>
                <a:lnTo>
                  <a:pt x="36675" y="115272"/>
                </a:lnTo>
                <a:lnTo>
                  <a:pt x="33993" y="114070"/>
                </a:lnTo>
                <a:lnTo>
                  <a:pt x="31408" y="112764"/>
                </a:lnTo>
                <a:lnTo>
                  <a:pt x="28920" y="111301"/>
                </a:lnTo>
                <a:lnTo>
                  <a:pt x="26482" y="109734"/>
                </a:lnTo>
                <a:lnTo>
                  <a:pt x="24141" y="108062"/>
                </a:lnTo>
                <a:lnTo>
                  <a:pt x="21873" y="106286"/>
                </a:lnTo>
                <a:lnTo>
                  <a:pt x="19703" y="104405"/>
                </a:lnTo>
                <a:lnTo>
                  <a:pt x="17581" y="102420"/>
                </a:lnTo>
                <a:lnTo>
                  <a:pt x="15606" y="100330"/>
                </a:lnTo>
                <a:lnTo>
                  <a:pt x="13728" y="98136"/>
                </a:lnTo>
                <a:lnTo>
                  <a:pt x="11948" y="95864"/>
                </a:lnTo>
                <a:lnTo>
                  <a:pt x="10266" y="93539"/>
                </a:lnTo>
                <a:lnTo>
                  <a:pt x="8705" y="91110"/>
                </a:lnTo>
                <a:lnTo>
                  <a:pt x="7266" y="88576"/>
                </a:lnTo>
                <a:lnTo>
                  <a:pt x="5950" y="85990"/>
                </a:lnTo>
                <a:lnTo>
                  <a:pt x="4730" y="83326"/>
                </a:lnTo>
                <a:lnTo>
                  <a:pt x="3657" y="80609"/>
                </a:lnTo>
                <a:lnTo>
                  <a:pt x="2731" y="77814"/>
                </a:lnTo>
                <a:lnTo>
                  <a:pt x="1877" y="74967"/>
                </a:lnTo>
                <a:lnTo>
                  <a:pt x="1219" y="72094"/>
                </a:lnTo>
                <a:lnTo>
                  <a:pt x="682" y="69142"/>
                </a:lnTo>
                <a:lnTo>
                  <a:pt x="317" y="66112"/>
                </a:lnTo>
                <a:lnTo>
                  <a:pt x="73" y="63082"/>
                </a:lnTo>
                <a:lnTo>
                  <a:pt x="0" y="60000"/>
                </a:lnTo>
                <a:lnTo>
                  <a:pt x="73" y="56917"/>
                </a:lnTo>
                <a:lnTo>
                  <a:pt x="317" y="53861"/>
                </a:lnTo>
                <a:lnTo>
                  <a:pt x="682" y="50883"/>
                </a:lnTo>
                <a:lnTo>
                  <a:pt x="1219" y="47932"/>
                </a:lnTo>
                <a:lnTo>
                  <a:pt x="1877" y="45006"/>
                </a:lnTo>
                <a:lnTo>
                  <a:pt x="2731" y="42185"/>
                </a:lnTo>
                <a:lnTo>
                  <a:pt x="3657" y="39390"/>
                </a:lnTo>
                <a:lnTo>
                  <a:pt x="4730" y="36673"/>
                </a:lnTo>
                <a:lnTo>
                  <a:pt x="5950" y="34009"/>
                </a:lnTo>
                <a:lnTo>
                  <a:pt x="7266" y="31423"/>
                </a:lnTo>
                <a:lnTo>
                  <a:pt x="8705" y="28915"/>
                </a:lnTo>
                <a:lnTo>
                  <a:pt x="10266" y="26486"/>
                </a:lnTo>
                <a:lnTo>
                  <a:pt x="11948" y="24109"/>
                </a:lnTo>
                <a:lnTo>
                  <a:pt x="13728" y="21863"/>
                </a:lnTo>
                <a:lnTo>
                  <a:pt x="15606" y="19695"/>
                </a:lnTo>
                <a:lnTo>
                  <a:pt x="17581" y="17605"/>
                </a:lnTo>
                <a:lnTo>
                  <a:pt x="19703" y="15594"/>
                </a:lnTo>
                <a:lnTo>
                  <a:pt x="21873" y="13713"/>
                </a:lnTo>
                <a:lnTo>
                  <a:pt x="24141" y="11937"/>
                </a:lnTo>
                <a:lnTo>
                  <a:pt x="26482" y="10265"/>
                </a:lnTo>
                <a:lnTo>
                  <a:pt x="28920" y="8698"/>
                </a:lnTo>
                <a:lnTo>
                  <a:pt x="31408" y="7261"/>
                </a:lnTo>
                <a:lnTo>
                  <a:pt x="33993" y="5929"/>
                </a:lnTo>
                <a:lnTo>
                  <a:pt x="36675" y="4701"/>
                </a:lnTo>
                <a:lnTo>
                  <a:pt x="39406" y="3630"/>
                </a:lnTo>
                <a:lnTo>
                  <a:pt x="42186" y="2690"/>
                </a:lnTo>
                <a:lnTo>
                  <a:pt x="45015" y="1880"/>
                </a:lnTo>
                <a:lnTo>
                  <a:pt x="47917" y="1227"/>
                </a:lnTo>
                <a:lnTo>
                  <a:pt x="50867" y="679"/>
                </a:lnTo>
                <a:lnTo>
                  <a:pt x="53867" y="313"/>
                </a:lnTo>
                <a:lnTo>
                  <a:pt x="56915" y="78"/>
                </a:lnTo>
                <a:lnTo>
                  <a:pt x="59987" y="0"/>
                </a:lnTo>
                <a:lnTo>
                  <a:pt x="63060" y="78"/>
                </a:lnTo>
                <a:lnTo>
                  <a:pt x="66108" y="313"/>
                </a:lnTo>
                <a:lnTo>
                  <a:pt x="69132" y="679"/>
                </a:lnTo>
                <a:lnTo>
                  <a:pt x="72082" y="1227"/>
                </a:lnTo>
                <a:lnTo>
                  <a:pt x="74960" y="1880"/>
                </a:lnTo>
                <a:lnTo>
                  <a:pt x="77813" y="2690"/>
                </a:lnTo>
                <a:lnTo>
                  <a:pt x="80593" y="3630"/>
                </a:lnTo>
                <a:lnTo>
                  <a:pt x="83324" y="4701"/>
                </a:lnTo>
                <a:lnTo>
                  <a:pt x="85982" y="5929"/>
                </a:lnTo>
                <a:lnTo>
                  <a:pt x="88567" y="7261"/>
                </a:lnTo>
                <a:lnTo>
                  <a:pt x="91079" y="8698"/>
                </a:lnTo>
                <a:lnTo>
                  <a:pt x="93517" y="10265"/>
                </a:lnTo>
                <a:lnTo>
                  <a:pt x="95858" y="11937"/>
                </a:lnTo>
                <a:lnTo>
                  <a:pt x="98126" y="13713"/>
                </a:lnTo>
                <a:lnTo>
                  <a:pt x="100321" y="15594"/>
                </a:lnTo>
                <a:lnTo>
                  <a:pt x="102393" y="17605"/>
                </a:lnTo>
                <a:lnTo>
                  <a:pt x="104393" y="19695"/>
                </a:lnTo>
                <a:lnTo>
                  <a:pt x="106271" y="21863"/>
                </a:lnTo>
                <a:lnTo>
                  <a:pt x="108051" y="24109"/>
                </a:lnTo>
                <a:lnTo>
                  <a:pt x="109733" y="26486"/>
                </a:lnTo>
                <a:lnTo>
                  <a:pt x="111294" y="28915"/>
                </a:lnTo>
                <a:lnTo>
                  <a:pt x="112733" y="31423"/>
                </a:lnTo>
                <a:lnTo>
                  <a:pt x="114049" y="34009"/>
                </a:lnTo>
                <a:lnTo>
                  <a:pt x="115244" y="36673"/>
                </a:lnTo>
                <a:lnTo>
                  <a:pt x="116342" y="39390"/>
                </a:lnTo>
                <a:lnTo>
                  <a:pt x="117293" y="42185"/>
                </a:lnTo>
                <a:lnTo>
                  <a:pt x="118097" y="45006"/>
                </a:lnTo>
                <a:lnTo>
                  <a:pt x="118780" y="47932"/>
                </a:lnTo>
                <a:lnTo>
                  <a:pt x="119292" y="50883"/>
                </a:lnTo>
                <a:lnTo>
                  <a:pt x="119682" y="53861"/>
                </a:lnTo>
                <a:lnTo>
                  <a:pt x="119926" y="56917"/>
                </a:lnTo>
                <a:lnTo>
                  <a:pt x="120000" y="60000"/>
                </a:lnTo>
                <a:lnTo>
                  <a:pt x="119926" y="63082"/>
                </a:lnTo>
                <a:lnTo>
                  <a:pt x="119682" y="66112"/>
                </a:lnTo>
                <a:lnTo>
                  <a:pt x="119292" y="69142"/>
                </a:lnTo>
                <a:lnTo>
                  <a:pt x="118780" y="72094"/>
                </a:lnTo>
                <a:lnTo>
                  <a:pt x="118097" y="74967"/>
                </a:lnTo>
                <a:lnTo>
                  <a:pt x="117293" y="77814"/>
                </a:lnTo>
                <a:lnTo>
                  <a:pt x="116342" y="80609"/>
                </a:lnTo>
                <a:lnTo>
                  <a:pt x="115244" y="83326"/>
                </a:lnTo>
                <a:lnTo>
                  <a:pt x="114049" y="85990"/>
                </a:lnTo>
                <a:lnTo>
                  <a:pt x="112733" y="88576"/>
                </a:lnTo>
                <a:lnTo>
                  <a:pt x="111294" y="91110"/>
                </a:lnTo>
                <a:lnTo>
                  <a:pt x="109733" y="93539"/>
                </a:lnTo>
                <a:lnTo>
                  <a:pt x="108051" y="95864"/>
                </a:lnTo>
                <a:lnTo>
                  <a:pt x="106271" y="98136"/>
                </a:lnTo>
                <a:lnTo>
                  <a:pt x="104393" y="100330"/>
                </a:lnTo>
                <a:lnTo>
                  <a:pt x="102393" y="102420"/>
                </a:lnTo>
                <a:lnTo>
                  <a:pt x="100321" y="104405"/>
                </a:lnTo>
                <a:lnTo>
                  <a:pt x="98126" y="106286"/>
                </a:lnTo>
                <a:lnTo>
                  <a:pt x="95858" y="108062"/>
                </a:lnTo>
                <a:lnTo>
                  <a:pt x="93517" y="109734"/>
                </a:lnTo>
                <a:lnTo>
                  <a:pt x="91079" y="111301"/>
                </a:lnTo>
                <a:lnTo>
                  <a:pt x="88567" y="112764"/>
                </a:lnTo>
                <a:lnTo>
                  <a:pt x="85982" y="114070"/>
                </a:lnTo>
                <a:lnTo>
                  <a:pt x="83324" y="115272"/>
                </a:lnTo>
                <a:lnTo>
                  <a:pt x="80593" y="116343"/>
                </a:lnTo>
                <a:lnTo>
                  <a:pt x="77813" y="117283"/>
                </a:lnTo>
                <a:lnTo>
                  <a:pt x="74960" y="118093"/>
                </a:lnTo>
                <a:lnTo>
                  <a:pt x="72082" y="118772"/>
                </a:lnTo>
                <a:lnTo>
                  <a:pt x="69132" y="119294"/>
                </a:lnTo>
                <a:lnTo>
                  <a:pt x="66108" y="119686"/>
                </a:lnTo>
                <a:lnTo>
                  <a:pt x="63084" y="119921"/>
                </a:lnTo>
                <a:lnTo>
                  <a:pt x="59987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śḷíde"/>
          <p:cNvSpPr/>
          <p:nvPr/>
        </p:nvSpPr>
        <p:spPr>
          <a:xfrm>
            <a:off x="9281868" y="2257783"/>
            <a:ext cx="2060775" cy="20624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6918"/>
                </a:moveTo>
                <a:lnTo>
                  <a:pt x="57277" y="6988"/>
                </a:lnTo>
                <a:lnTo>
                  <a:pt x="54575" y="7198"/>
                </a:lnTo>
                <a:lnTo>
                  <a:pt x="51933" y="7538"/>
                </a:lnTo>
                <a:lnTo>
                  <a:pt x="49311" y="7998"/>
                </a:lnTo>
                <a:lnTo>
                  <a:pt x="46748" y="8588"/>
                </a:lnTo>
                <a:lnTo>
                  <a:pt x="44236" y="9308"/>
                </a:lnTo>
                <a:lnTo>
                  <a:pt x="41764" y="10148"/>
                </a:lnTo>
                <a:lnTo>
                  <a:pt x="39362" y="11098"/>
                </a:lnTo>
                <a:lnTo>
                  <a:pt x="37010" y="12157"/>
                </a:lnTo>
                <a:lnTo>
                  <a:pt x="34718" y="13327"/>
                </a:lnTo>
                <a:lnTo>
                  <a:pt x="32497" y="14617"/>
                </a:lnTo>
                <a:lnTo>
                  <a:pt x="30345" y="15997"/>
                </a:lnTo>
                <a:lnTo>
                  <a:pt x="28263" y="17477"/>
                </a:lnTo>
                <a:lnTo>
                  <a:pt x="26261" y="19056"/>
                </a:lnTo>
                <a:lnTo>
                  <a:pt x="24330" y="20726"/>
                </a:lnTo>
                <a:lnTo>
                  <a:pt x="22488" y="22486"/>
                </a:lnTo>
                <a:lnTo>
                  <a:pt x="20727" y="24325"/>
                </a:lnTo>
                <a:lnTo>
                  <a:pt x="19055" y="26255"/>
                </a:lnTo>
                <a:lnTo>
                  <a:pt x="17484" y="28255"/>
                </a:lnTo>
                <a:lnTo>
                  <a:pt x="15993" y="30344"/>
                </a:lnTo>
                <a:lnTo>
                  <a:pt x="14612" y="32494"/>
                </a:lnTo>
                <a:lnTo>
                  <a:pt x="13341" y="34724"/>
                </a:lnTo>
                <a:lnTo>
                  <a:pt x="12170" y="37003"/>
                </a:lnTo>
                <a:lnTo>
                  <a:pt x="11109" y="39353"/>
                </a:lnTo>
                <a:lnTo>
                  <a:pt x="10158" y="41763"/>
                </a:lnTo>
                <a:lnTo>
                  <a:pt x="9307" y="44232"/>
                </a:lnTo>
                <a:lnTo>
                  <a:pt x="8597" y="46752"/>
                </a:lnTo>
                <a:lnTo>
                  <a:pt x="8006" y="49311"/>
                </a:lnTo>
                <a:lnTo>
                  <a:pt x="7536" y="51921"/>
                </a:lnTo>
                <a:lnTo>
                  <a:pt x="7195" y="54580"/>
                </a:lnTo>
                <a:lnTo>
                  <a:pt x="6995" y="57270"/>
                </a:lnTo>
                <a:lnTo>
                  <a:pt x="6925" y="60000"/>
                </a:lnTo>
                <a:lnTo>
                  <a:pt x="6995" y="62729"/>
                </a:lnTo>
                <a:lnTo>
                  <a:pt x="7195" y="65409"/>
                </a:lnTo>
                <a:lnTo>
                  <a:pt x="7536" y="68068"/>
                </a:lnTo>
                <a:lnTo>
                  <a:pt x="8006" y="70688"/>
                </a:lnTo>
                <a:lnTo>
                  <a:pt x="8597" y="73247"/>
                </a:lnTo>
                <a:lnTo>
                  <a:pt x="9307" y="75767"/>
                </a:lnTo>
                <a:lnTo>
                  <a:pt x="10158" y="78236"/>
                </a:lnTo>
                <a:lnTo>
                  <a:pt x="11109" y="80636"/>
                </a:lnTo>
                <a:lnTo>
                  <a:pt x="12170" y="82986"/>
                </a:lnTo>
                <a:lnTo>
                  <a:pt x="13341" y="85275"/>
                </a:lnTo>
                <a:lnTo>
                  <a:pt x="14612" y="87505"/>
                </a:lnTo>
                <a:lnTo>
                  <a:pt x="15993" y="89645"/>
                </a:lnTo>
                <a:lnTo>
                  <a:pt x="17484" y="91734"/>
                </a:lnTo>
                <a:lnTo>
                  <a:pt x="19055" y="93734"/>
                </a:lnTo>
                <a:lnTo>
                  <a:pt x="20727" y="95664"/>
                </a:lnTo>
                <a:lnTo>
                  <a:pt x="22488" y="97503"/>
                </a:lnTo>
                <a:lnTo>
                  <a:pt x="24330" y="99273"/>
                </a:lnTo>
                <a:lnTo>
                  <a:pt x="26261" y="100933"/>
                </a:lnTo>
                <a:lnTo>
                  <a:pt x="28263" y="102522"/>
                </a:lnTo>
                <a:lnTo>
                  <a:pt x="30345" y="104002"/>
                </a:lnTo>
                <a:lnTo>
                  <a:pt x="32497" y="105372"/>
                </a:lnTo>
                <a:lnTo>
                  <a:pt x="34718" y="106662"/>
                </a:lnTo>
                <a:lnTo>
                  <a:pt x="37010" y="107832"/>
                </a:lnTo>
                <a:lnTo>
                  <a:pt x="39362" y="108891"/>
                </a:lnTo>
                <a:lnTo>
                  <a:pt x="41764" y="109841"/>
                </a:lnTo>
                <a:lnTo>
                  <a:pt x="44236" y="110691"/>
                </a:lnTo>
                <a:lnTo>
                  <a:pt x="46748" y="111401"/>
                </a:lnTo>
                <a:lnTo>
                  <a:pt x="49311" y="111991"/>
                </a:lnTo>
                <a:lnTo>
                  <a:pt x="51933" y="112461"/>
                </a:lnTo>
                <a:lnTo>
                  <a:pt x="54575" y="112801"/>
                </a:lnTo>
                <a:lnTo>
                  <a:pt x="57277" y="113001"/>
                </a:lnTo>
                <a:lnTo>
                  <a:pt x="60000" y="113071"/>
                </a:lnTo>
                <a:lnTo>
                  <a:pt x="62722" y="113001"/>
                </a:lnTo>
                <a:lnTo>
                  <a:pt x="65424" y="112801"/>
                </a:lnTo>
                <a:lnTo>
                  <a:pt x="68066" y="112461"/>
                </a:lnTo>
                <a:lnTo>
                  <a:pt x="70688" y="111991"/>
                </a:lnTo>
                <a:lnTo>
                  <a:pt x="73251" y="111401"/>
                </a:lnTo>
                <a:lnTo>
                  <a:pt x="75763" y="110691"/>
                </a:lnTo>
                <a:lnTo>
                  <a:pt x="78235" y="109841"/>
                </a:lnTo>
                <a:lnTo>
                  <a:pt x="80637" y="108891"/>
                </a:lnTo>
                <a:lnTo>
                  <a:pt x="82989" y="107832"/>
                </a:lnTo>
                <a:lnTo>
                  <a:pt x="85281" y="106662"/>
                </a:lnTo>
                <a:lnTo>
                  <a:pt x="87502" y="105372"/>
                </a:lnTo>
                <a:lnTo>
                  <a:pt x="89644" y="104002"/>
                </a:lnTo>
                <a:lnTo>
                  <a:pt x="91736" y="102522"/>
                </a:lnTo>
                <a:lnTo>
                  <a:pt x="93738" y="100933"/>
                </a:lnTo>
                <a:lnTo>
                  <a:pt x="95659" y="99273"/>
                </a:lnTo>
                <a:lnTo>
                  <a:pt x="97511" y="97503"/>
                </a:lnTo>
                <a:lnTo>
                  <a:pt x="99272" y="95664"/>
                </a:lnTo>
                <a:lnTo>
                  <a:pt x="100934" y="93734"/>
                </a:lnTo>
                <a:lnTo>
                  <a:pt x="102515" y="91734"/>
                </a:lnTo>
                <a:lnTo>
                  <a:pt x="104006" y="89645"/>
                </a:lnTo>
                <a:lnTo>
                  <a:pt x="105377" y="87505"/>
                </a:lnTo>
                <a:lnTo>
                  <a:pt x="106658" y="85275"/>
                </a:lnTo>
                <a:lnTo>
                  <a:pt x="107829" y="82986"/>
                </a:lnTo>
                <a:lnTo>
                  <a:pt x="108890" y="80636"/>
                </a:lnTo>
                <a:lnTo>
                  <a:pt x="109841" y="78236"/>
                </a:lnTo>
                <a:lnTo>
                  <a:pt x="110692" y="75767"/>
                </a:lnTo>
                <a:lnTo>
                  <a:pt x="111402" y="73247"/>
                </a:lnTo>
                <a:lnTo>
                  <a:pt x="111993" y="70688"/>
                </a:lnTo>
                <a:lnTo>
                  <a:pt x="112463" y="68068"/>
                </a:lnTo>
                <a:lnTo>
                  <a:pt x="112804" y="65409"/>
                </a:lnTo>
                <a:lnTo>
                  <a:pt x="113004" y="62729"/>
                </a:lnTo>
                <a:lnTo>
                  <a:pt x="113074" y="60000"/>
                </a:lnTo>
                <a:lnTo>
                  <a:pt x="113004" y="57270"/>
                </a:lnTo>
                <a:lnTo>
                  <a:pt x="112804" y="54580"/>
                </a:lnTo>
                <a:lnTo>
                  <a:pt x="112463" y="51921"/>
                </a:lnTo>
                <a:lnTo>
                  <a:pt x="111993" y="49311"/>
                </a:lnTo>
                <a:lnTo>
                  <a:pt x="111402" y="46752"/>
                </a:lnTo>
                <a:lnTo>
                  <a:pt x="110692" y="44232"/>
                </a:lnTo>
                <a:lnTo>
                  <a:pt x="109841" y="41763"/>
                </a:lnTo>
                <a:lnTo>
                  <a:pt x="108890" y="39353"/>
                </a:lnTo>
                <a:lnTo>
                  <a:pt x="107829" y="37003"/>
                </a:lnTo>
                <a:lnTo>
                  <a:pt x="106658" y="34724"/>
                </a:lnTo>
                <a:lnTo>
                  <a:pt x="105377" y="32494"/>
                </a:lnTo>
                <a:lnTo>
                  <a:pt x="104006" y="30344"/>
                </a:lnTo>
                <a:lnTo>
                  <a:pt x="102515" y="28255"/>
                </a:lnTo>
                <a:lnTo>
                  <a:pt x="100934" y="26255"/>
                </a:lnTo>
                <a:lnTo>
                  <a:pt x="99272" y="24325"/>
                </a:lnTo>
                <a:lnTo>
                  <a:pt x="97511" y="22486"/>
                </a:lnTo>
                <a:lnTo>
                  <a:pt x="95659" y="20726"/>
                </a:lnTo>
                <a:lnTo>
                  <a:pt x="93738" y="19056"/>
                </a:lnTo>
                <a:lnTo>
                  <a:pt x="91736" y="17477"/>
                </a:lnTo>
                <a:lnTo>
                  <a:pt x="89644" y="15997"/>
                </a:lnTo>
                <a:lnTo>
                  <a:pt x="87502" y="14617"/>
                </a:lnTo>
                <a:lnTo>
                  <a:pt x="85281" y="13327"/>
                </a:lnTo>
                <a:lnTo>
                  <a:pt x="82989" y="12157"/>
                </a:lnTo>
                <a:lnTo>
                  <a:pt x="80637" y="11098"/>
                </a:lnTo>
                <a:lnTo>
                  <a:pt x="78235" y="10148"/>
                </a:lnTo>
                <a:lnTo>
                  <a:pt x="75763" y="9308"/>
                </a:lnTo>
                <a:lnTo>
                  <a:pt x="73251" y="8588"/>
                </a:lnTo>
                <a:lnTo>
                  <a:pt x="70688" y="7998"/>
                </a:lnTo>
                <a:lnTo>
                  <a:pt x="68066" y="7538"/>
                </a:lnTo>
                <a:lnTo>
                  <a:pt x="65424" y="7198"/>
                </a:lnTo>
                <a:lnTo>
                  <a:pt x="62722" y="6988"/>
                </a:lnTo>
                <a:lnTo>
                  <a:pt x="60000" y="6918"/>
                </a:lnTo>
                <a:close/>
                <a:moveTo>
                  <a:pt x="60000" y="120000"/>
                </a:moveTo>
                <a:lnTo>
                  <a:pt x="56917" y="119920"/>
                </a:lnTo>
                <a:lnTo>
                  <a:pt x="53874" y="119690"/>
                </a:lnTo>
                <a:lnTo>
                  <a:pt x="50882" y="119310"/>
                </a:lnTo>
                <a:lnTo>
                  <a:pt x="47919" y="118780"/>
                </a:lnTo>
                <a:lnTo>
                  <a:pt x="45027" y="118110"/>
                </a:lnTo>
                <a:lnTo>
                  <a:pt x="42175" y="117290"/>
                </a:lnTo>
                <a:lnTo>
                  <a:pt x="39392" y="116350"/>
                </a:lnTo>
                <a:lnTo>
                  <a:pt x="36660" y="115280"/>
                </a:lnTo>
                <a:lnTo>
                  <a:pt x="34008" y="114080"/>
                </a:lnTo>
                <a:lnTo>
                  <a:pt x="31426" y="112741"/>
                </a:lnTo>
                <a:lnTo>
                  <a:pt x="28904" y="111301"/>
                </a:lnTo>
                <a:lnTo>
                  <a:pt x="26472" y="109731"/>
                </a:lnTo>
                <a:lnTo>
                  <a:pt x="24130" y="108061"/>
                </a:lnTo>
                <a:lnTo>
                  <a:pt x="21848" y="106282"/>
                </a:lnTo>
                <a:lnTo>
                  <a:pt x="19676" y="104392"/>
                </a:lnTo>
                <a:lnTo>
                  <a:pt x="17594" y="102412"/>
                </a:lnTo>
                <a:lnTo>
                  <a:pt x="15603" y="100323"/>
                </a:lnTo>
                <a:lnTo>
                  <a:pt x="13721" y="98143"/>
                </a:lnTo>
                <a:lnTo>
                  <a:pt x="11939" y="95874"/>
                </a:lnTo>
                <a:lnTo>
                  <a:pt x="10268" y="93514"/>
                </a:lnTo>
                <a:lnTo>
                  <a:pt x="8697" y="91084"/>
                </a:lnTo>
                <a:lnTo>
                  <a:pt x="7246" y="88575"/>
                </a:lnTo>
                <a:lnTo>
                  <a:pt x="5924" y="85995"/>
                </a:lnTo>
                <a:lnTo>
                  <a:pt x="4723" y="83336"/>
                </a:lnTo>
                <a:lnTo>
                  <a:pt x="3653" y="80606"/>
                </a:lnTo>
                <a:lnTo>
                  <a:pt x="2702" y="77817"/>
                </a:lnTo>
                <a:lnTo>
                  <a:pt x="1891" y="74977"/>
                </a:lnTo>
                <a:lnTo>
                  <a:pt x="1221" y="72077"/>
                </a:lnTo>
                <a:lnTo>
                  <a:pt x="690" y="69118"/>
                </a:lnTo>
                <a:lnTo>
                  <a:pt x="310" y="66128"/>
                </a:lnTo>
                <a:lnTo>
                  <a:pt x="80" y="63079"/>
                </a:lnTo>
                <a:lnTo>
                  <a:pt x="0" y="60000"/>
                </a:lnTo>
                <a:lnTo>
                  <a:pt x="80" y="56910"/>
                </a:lnTo>
                <a:lnTo>
                  <a:pt x="310" y="53881"/>
                </a:lnTo>
                <a:lnTo>
                  <a:pt x="690" y="50871"/>
                </a:lnTo>
                <a:lnTo>
                  <a:pt x="1221" y="47922"/>
                </a:lnTo>
                <a:lnTo>
                  <a:pt x="1891" y="45012"/>
                </a:lnTo>
                <a:lnTo>
                  <a:pt x="2702" y="42182"/>
                </a:lnTo>
                <a:lnTo>
                  <a:pt x="3653" y="39393"/>
                </a:lnTo>
                <a:lnTo>
                  <a:pt x="4723" y="36663"/>
                </a:lnTo>
                <a:lnTo>
                  <a:pt x="5924" y="34014"/>
                </a:lnTo>
                <a:lnTo>
                  <a:pt x="7246" y="31424"/>
                </a:lnTo>
                <a:lnTo>
                  <a:pt x="8697" y="28905"/>
                </a:lnTo>
                <a:lnTo>
                  <a:pt x="10268" y="26475"/>
                </a:lnTo>
                <a:lnTo>
                  <a:pt x="11939" y="24115"/>
                </a:lnTo>
                <a:lnTo>
                  <a:pt x="13721" y="21856"/>
                </a:lnTo>
                <a:lnTo>
                  <a:pt x="15603" y="19676"/>
                </a:lnTo>
                <a:lnTo>
                  <a:pt x="17594" y="17587"/>
                </a:lnTo>
                <a:lnTo>
                  <a:pt x="19676" y="15607"/>
                </a:lnTo>
                <a:lnTo>
                  <a:pt x="21848" y="13707"/>
                </a:lnTo>
                <a:lnTo>
                  <a:pt x="24130" y="11928"/>
                </a:lnTo>
                <a:lnTo>
                  <a:pt x="26472" y="10258"/>
                </a:lnTo>
                <a:lnTo>
                  <a:pt x="28904" y="8688"/>
                </a:lnTo>
                <a:lnTo>
                  <a:pt x="31426" y="7248"/>
                </a:lnTo>
                <a:lnTo>
                  <a:pt x="34008" y="5929"/>
                </a:lnTo>
                <a:lnTo>
                  <a:pt x="36660" y="4719"/>
                </a:lnTo>
                <a:lnTo>
                  <a:pt x="39392" y="3639"/>
                </a:lnTo>
                <a:lnTo>
                  <a:pt x="42175" y="2699"/>
                </a:lnTo>
                <a:lnTo>
                  <a:pt x="45027" y="1889"/>
                </a:lnTo>
                <a:lnTo>
                  <a:pt x="47919" y="1209"/>
                </a:lnTo>
                <a:lnTo>
                  <a:pt x="50882" y="689"/>
                </a:lnTo>
                <a:lnTo>
                  <a:pt x="53874" y="309"/>
                </a:lnTo>
                <a:lnTo>
                  <a:pt x="56917" y="69"/>
                </a:lnTo>
                <a:lnTo>
                  <a:pt x="60000" y="0"/>
                </a:lnTo>
                <a:lnTo>
                  <a:pt x="63082" y="69"/>
                </a:lnTo>
                <a:lnTo>
                  <a:pt x="66125" y="309"/>
                </a:lnTo>
                <a:lnTo>
                  <a:pt x="69117" y="689"/>
                </a:lnTo>
                <a:lnTo>
                  <a:pt x="72080" y="1209"/>
                </a:lnTo>
                <a:lnTo>
                  <a:pt x="74972" y="1889"/>
                </a:lnTo>
                <a:lnTo>
                  <a:pt x="77824" y="2699"/>
                </a:lnTo>
                <a:lnTo>
                  <a:pt x="80607" y="3639"/>
                </a:lnTo>
                <a:lnTo>
                  <a:pt x="83339" y="4719"/>
                </a:lnTo>
                <a:lnTo>
                  <a:pt x="85991" y="5929"/>
                </a:lnTo>
                <a:lnTo>
                  <a:pt x="88573" y="7248"/>
                </a:lnTo>
                <a:lnTo>
                  <a:pt x="91095" y="8688"/>
                </a:lnTo>
                <a:lnTo>
                  <a:pt x="93517" y="10258"/>
                </a:lnTo>
                <a:lnTo>
                  <a:pt x="95869" y="11928"/>
                </a:lnTo>
                <a:lnTo>
                  <a:pt x="98141" y="13707"/>
                </a:lnTo>
                <a:lnTo>
                  <a:pt x="100323" y="15607"/>
                </a:lnTo>
                <a:lnTo>
                  <a:pt x="102405" y="17587"/>
                </a:lnTo>
                <a:lnTo>
                  <a:pt x="104396" y="19676"/>
                </a:lnTo>
                <a:lnTo>
                  <a:pt x="106278" y="21856"/>
                </a:lnTo>
                <a:lnTo>
                  <a:pt x="108060" y="24115"/>
                </a:lnTo>
                <a:lnTo>
                  <a:pt x="109731" y="26475"/>
                </a:lnTo>
                <a:lnTo>
                  <a:pt x="111302" y="28905"/>
                </a:lnTo>
                <a:lnTo>
                  <a:pt x="112743" y="31424"/>
                </a:lnTo>
                <a:lnTo>
                  <a:pt x="114075" y="34014"/>
                </a:lnTo>
                <a:lnTo>
                  <a:pt x="115276" y="36663"/>
                </a:lnTo>
                <a:lnTo>
                  <a:pt x="116346" y="39393"/>
                </a:lnTo>
                <a:lnTo>
                  <a:pt x="117297" y="42182"/>
                </a:lnTo>
                <a:lnTo>
                  <a:pt x="118108" y="45012"/>
                </a:lnTo>
                <a:lnTo>
                  <a:pt x="118778" y="47922"/>
                </a:lnTo>
                <a:lnTo>
                  <a:pt x="119309" y="50871"/>
                </a:lnTo>
                <a:lnTo>
                  <a:pt x="119689" y="53881"/>
                </a:lnTo>
                <a:lnTo>
                  <a:pt x="119919" y="56910"/>
                </a:lnTo>
                <a:lnTo>
                  <a:pt x="120000" y="60000"/>
                </a:lnTo>
                <a:lnTo>
                  <a:pt x="119919" y="63079"/>
                </a:lnTo>
                <a:lnTo>
                  <a:pt x="119689" y="66128"/>
                </a:lnTo>
                <a:lnTo>
                  <a:pt x="119309" y="69118"/>
                </a:lnTo>
                <a:lnTo>
                  <a:pt x="118778" y="72077"/>
                </a:lnTo>
                <a:lnTo>
                  <a:pt x="118108" y="74977"/>
                </a:lnTo>
                <a:lnTo>
                  <a:pt x="117297" y="77817"/>
                </a:lnTo>
                <a:lnTo>
                  <a:pt x="116346" y="80606"/>
                </a:lnTo>
                <a:lnTo>
                  <a:pt x="115276" y="83336"/>
                </a:lnTo>
                <a:lnTo>
                  <a:pt x="114075" y="85995"/>
                </a:lnTo>
                <a:lnTo>
                  <a:pt x="112743" y="88575"/>
                </a:lnTo>
                <a:lnTo>
                  <a:pt x="111302" y="91084"/>
                </a:lnTo>
                <a:lnTo>
                  <a:pt x="109731" y="93514"/>
                </a:lnTo>
                <a:lnTo>
                  <a:pt x="108060" y="95874"/>
                </a:lnTo>
                <a:lnTo>
                  <a:pt x="106278" y="98143"/>
                </a:lnTo>
                <a:lnTo>
                  <a:pt x="104396" y="100323"/>
                </a:lnTo>
                <a:lnTo>
                  <a:pt x="102405" y="102412"/>
                </a:lnTo>
                <a:lnTo>
                  <a:pt x="100323" y="104392"/>
                </a:lnTo>
                <a:lnTo>
                  <a:pt x="98141" y="106282"/>
                </a:lnTo>
                <a:lnTo>
                  <a:pt x="95869" y="108061"/>
                </a:lnTo>
                <a:lnTo>
                  <a:pt x="93517" y="109731"/>
                </a:lnTo>
                <a:lnTo>
                  <a:pt x="91095" y="111301"/>
                </a:lnTo>
                <a:lnTo>
                  <a:pt x="88573" y="112741"/>
                </a:lnTo>
                <a:lnTo>
                  <a:pt x="85991" y="114080"/>
                </a:lnTo>
                <a:lnTo>
                  <a:pt x="83339" y="115280"/>
                </a:lnTo>
                <a:lnTo>
                  <a:pt x="80607" y="116350"/>
                </a:lnTo>
                <a:lnTo>
                  <a:pt x="77824" y="117290"/>
                </a:lnTo>
                <a:lnTo>
                  <a:pt x="74972" y="118110"/>
                </a:lnTo>
                <a:lnTo>
                  <a:pt x="72080" y="118780"/>
                </a:lnTo>
                <a:lnTo>
                  <a:pt x="69117" y="119310"/>
                </a:lnTo>
                <a:lnTo>
                  <a:pt x="66125" y="119690"/>
                </a:lnTo>
                <a:lnTo>
                  <a:pt x="63082" y="119920"/>
                </a:lnTo>
                <a:lnTo>
                  <a:pt x="60000" y="120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Sliḋè"/>
          <p:cNvSpPr/>
          <p:nvPr/>
        </p:nvSpPr>
        <p:spPr>
          <a:xfrm>
            <a:off x="9386712" y="2355752"/>
            <a:ext cx="283592" cy="2835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234" y="8483"/>
                </a:moveTo>
                <a:lnTo>
                  <a:pt x="90217" y="7468"/>
                </a:lnTo>
                <a:lnTo>
                  <a:pt x="89128" y="6598"/>
                </a:lnTo>
                <a:lnTo>
                  <a:pt x="88111" y="5728"/>
                </a:lnTo>
                <a:lnTo>
                  <a:pt x="87021" y="4930"/>
                </a:lnTo>
                <a:lnTo>
                  <a:pt x="85859" y="4205"/>
                </a:lnTo>
                <a:lnTo>
                  <a:pt x="84697" y="3552"/>
                </a:lnTo>
                <a:lnTo>
                  <a:pt x="83607" y="2900"/>
                </a:lnTo>
                <a:lnTo>
                  <a:pt x="82372" y="2320"/>
                </a:lnTo>
                <a:lnTo>
                  <a:pt x="81210" y="1885"/>
                </a:lnTo>
                <a:lnTo>
                  <a:pt x="80048" y="1450"/>
                </a:lnTo>
                <a:lnTo>
                  <a:pt x="78813" y="1015"/>
                </a:lnTo>
                <a:lnTo>
                  <a:pt x="77578" y="725"/>
                </a:lnTo>
                <a:lnTo>
                  <a:pt x="76271" y="435"/>
                </a:lnTo>
                <a:lnTo>
                  <a:pt x="75036" y="290"/>
                </a:lnTo>
                <a:lnTo>
                  <a:pt x="73801" y="145"/>
                </a:lnTo>
                <a:lnTo>
                  <a:pt x="72566" y="0"/>
                </a:lnTo>
                <a:lnTo>
                  <a:pt x="71331" y="0"/>
                </a:lnTo>
                <a:lnTo>
                  <a:pt x="70096" y="145"/>
                </a:lnTo>
                <a:lnTo>
                  <a:pt x="68861" y="217"/>
                </a:lnTo>
                <a:lnTo>
                  <a:pt x="67627" y="435"/>
                </a:lnTo>
                <a:lnTo>
                  <a:pt x="66392" y="652"/>
                </a:lnTo>
                <a:lnTo>
                  <a:pt x="65157" y="1015"/>
                </a:lnTo>
                <a:lnTo>
                  <a:pt x="63995" y="1377"/>
                </a:lnTo>
                <a:lnTo>
                  <a:pt x="62760" y="1812"/>
                </a:lnTo>
                <a:lnTo>
                  <a:pt x="61598" y="2320"/>
                </a:lnTo>
                <a:lnTo>
                  <a:pt x="60435" y="2900"/>
                </a:lnTo>
                <a:lnTo>
                  <a:pt x="59346" y="3480"/>
                </a:lnTo>
                <a:lnTo>
                  <a:pt x="58184" y="4205"/>
                </a:lnTo>
                <a:lnTo>
                  <a:pt x="57094" y="4930"/>
                </a:lnTo>
                <a:lnTo>
                  <a:pt x="56077" y="5800"/>
                </a:lnTo>
                <a:lnTo>
                  <a:pt x="54987" y="6670"/>
                </a:lnTo>
                <a:lnTo>
                  <a:pt x="53970" y="7685"/>
                </a:lnTo>
                <a:lnTo>
                  <a:pt x="7554" y="54018"/>
                </a:lnTo>
                <a:lnTo>
                  <a:pt x="6610" y="55033"/>
                </a:lnTo>
                <a:lnTo>
                  <a:pt x="5738" y="56048"/>
                </a:lnTo>
                <a:lnTo>
                  <a:pt x="4866" y="57135"/>
                </a:lnTo>
                <a:lnTo>
                  <a:pt x="4140" y="58296"/>
                </a:lnTo>
                <a:lnTo>
                  <a:pt x="3414" y="59383"/>
                </a:lnTo>
                <a:lnTo>
                  <a:pt x="2760" y="60543"/>
                </a:lnTo>
                <a:lnTo>
                  <a:pt x="2179" y="61703"/>
                </a:lnTo>
                <a:lnTo>
                  <a:pt x="1670" y="62864"/>
                </a:lnTo>
                <a:lnTo>
                  <a:pt x="1234" y="64024"/>
                </a:lnTo>
                <a:lnTo>
                  <a:pt x="871" y="65256"/>
                </a:lnTo>
                <a:lnTo>
                  <a:pt x="581" y="66416"/>
                </a:lnTo>
                <a:lnTo>
                  <a:pt x="363" y="67649"/>
                </a:lnTo>
                <a:lnTo>
                  <a:pt x="145" y="68882"/>
                </a:lnTo>
                <a:lnTo>
                  <a:pt x="0" y="70114"/>
                </a:lnTo>
                <a:lnTo>
                  <a:pt x="0" y="71347"/>
                </a:lnTo>
                <a:lnTo>
                  <a:pt x="0" y="72580"/>
                </a:lnTo>
                <a:lnTo>
                  <a:pt x="72" y="73812"/>
                </a:lnTo>
                <a:lnTo>
                  <a:pt x="145" y="75045"/>
                </a:lnTo>
                <a:lnTo>
                  <a:pt x="363" y="76277"/>
                </a:lnTo>
                <a:lnTo>
                  <a:pt x="653" y="77510"/>
                </a:lnTo>
                <a:lnTo>
                  <a:pt x="944" y="78743"/>
                </a:lnTo>
                <a:lnTo>
                  <a:pt x="1307" y="79975"/>
                </a:lnTo>
                <a:lnTo>
                  <a:pt x="1743" y="81135"/>
                </a:lnTo>
                <a:lnTo>
                  <a:pt x="2251" y="82368"/>
                </a:lnTo>
                <a:lnTo>
                  <a:pt x="2832" y="83528"/>
                </a:lnTo>
                <a:lnTo>
                  <a:pt x="3414" y="84688"/>
                </a:lnTo>
                <a:lnTo>
                  <a:pt x="4140" y="85848"/>
                </a:lnTo>
                <a:lnTo>
                  <a:pt x="4866" y="86936"/>
                </a:lnTo>
                <a:lnTo>
                  <a:pt x="5665" y="88096"/>
                </a:lnTo>
                <a:lnTo>
                  <a:pt x="6537" y="89184"/>
                </a:lnTo>
                <a:lnTo>
                  <a:pt x="7409" y="90199"/>
                </a:lnTo>
                <a:lnTo>
                  <a:pt x="8353" y="91214"/>
                </a:lnTo>
                <a:lnTo>
                  <a:pt x="9297" y="92084"/>
                </a:lnTo>
                <a:lnTo>
                  <a:pt x="10169" y="92882"/>
                </a:lnTo>
                <a:lnTo>
                  <a:pt x="11113" y="93607"/>
                </a:lnTo>
                <a:lnTo>
                  <a:pt x="12130" y="94332"/>
                </a:lnTo>
                <a:lnTo>
                  <a:pt x="13075" y="94984"/>
                </a:lnTo>
                <a:lnTo>
                  <a:pt x="14092" y="95564"/>
                </a:lnTo>
                <a:lnTo>
                  <a:pt x="15108" y="96072"/>
                </a:lnTo>
                <a:lnTo>
                  <a:pt x="16198" y="96580"/>
                </a:lnTo>
                <a:lnTo>
                  <a:pt x="17215" y="97015"/>
                </a:lnTo>
                <a:lnTo>
                  <a:pt x="18305" y="97450"/>
                </a:lnTo>
                <a:lnTo>
                  <a:pt x="19394" y="97812"/>
                </a:lnTo>
                <a:lnTo>
                  <a:pt x="20556" y="98102"/>
                </a:lnTo>
                <a:lnTo>
                  <a:pt x="21646" y="98320"/>
                </a:lnTo>
                <a:lnTo>
                  <a:pt x="22808" y="98537"/>
                </a:lnTo>
                <a:lnTo>
                  <a:pt x="23970" y="98682"/>
                </a:lnTo>
                <a:lnTo>
                  <a:pt x="25133" y="98755"/>
                </a:lnTo>
                <a:lnTo>
                  <a:pt x="26295" y="98755"/>
                </a:lnTo>
                <a:lnTo>
                  <a:pt x="27457" y="98755"/>
                </a:lnTo>
                <a:lnTo>
                  <a:pt x="28692" y="98682"/>
                </a:lnTo>
                <a:lnTo>
                  <a:pt x="29854" y="98610"/>
                </a:lnTo>
                <a:lnTo>
                  <a:pt x="31016" y="98465"/>
                </a:lnTo>
                <a:lnTo>
                  <a:pt x="32179" y="98247"/>
                </a:lnTo>
                <a:lnTo>
                  <a:pt x="33341" y="97957"/>
                </a:lnTo>
                <a:lnTo>
                  <a:pt x="34503" y="97595"/>
                </a:lnTo>
                <a:lnTo>
                  <a:pt x="35665" y="97232"/>
                </a:lnTo>
                <a:lnTo>
                  <a:pt x="36828" y="96797"/>
                </a:lnTo>
                <a:lnTo>
                  <a:pt x="37990" y="96362"/>
                </a:lnTo>
                <a:lnTo>
                  <a:pt x="39152" y="95854"/>
                </a:lnTo>
                <a:lnTo>
                  <a:pt x="40314" y="95274"/>
                </a:lnTo>
                <a:lnTo>
                  <a:pt x="41404" y="94622"/>
                </a:lnTo>
                <a:lnTo>
                  <a:pt x="42566" y="93969"/>
                </a:lnTo>
                <a:lnTo>
                  <a:pt x="43656" y="93244"/>
                </a:lnTo>
                <a:lnTo>
                  <a:pt x="70387" y="120000"/>
                </a:lnTo>
                <a:lnTo>
                  <a:pt x="120000" y="70477"/>
                </a:lnTo>
                <a:lnTo>
                  <a:pt x="93196" y="43649"/>
                </a:lnTo>
                <a:lnTo>
                  <a:pt x="93922" y="42561"/>
                </a:lnTo>
                <a:lnTo>
                  <a:pt x="94648" y="41474"/>
                </a:lnTo>
                <a:lnTo>
                  <a:pt x="95230" y="40314"/>
                </a:lnTo>
                <a:lnTo>
                  <a:pt x="95811" y="39154"/>
                </a:lnTo>
                <a:lnTo>
                  <a:pt x="96392" y="38066"/>
                </a:lnTo>
                <a:lnTo>
                  <a:pt x="96828" y="36906"/>
                </a:lnTo>
                <a:lnTo>
                  <a:pt x="97263" y="35746"/>
                </a:lnTo>
                <a:lnTo>
                  <a:pt x="97627" y="34586"/>
                </a:lnTo>
                <a:lnTo>
                  <a:pt x="97917" y="33425"/>
                </a:lnTo>
                <a:lnTo>
                  <a:pt x="98208" y="32193"/>
                </a:lnTo>
                <a:lnTo>
                  <a:pt x="98426" y="31033"/>
                </a:lnTo>
                <a:lnTo>
                  <a:pt x="98571" y="29873"/>
                </a:lnTo>
                <a:lnTo>
                  <a:pt x="98716" y="28640"/>
                </a:lnTo>
                <a:lnTo>
                  <a:pt x="98789" y="27480"/>
                </a:lnTo>
                <a:lnTo>
                  <a:pt x="98789" y="26320"/>
                </a:lnTo>
                <a:lnTo>
                  <a:pt x="98789" y="25160"/>
                </a:lnTo>
                <a:lnTo>
                  <a:pt x="98644" y="24000"/>
                </a:lnTo>
                <a:lnTo>
                  <a:pt x="98498" y="22839"/>
                </a:lnTo>
                <a:lnTo>
                  <a:pt x="98353" y="21752"/>
                </a:lnTo>
                <a:lnTo>
                  <a:pt x="98062" y="20592"/>
                </a:lnTo>
                <a:lnTo>
                  <a:pt x="97772" y="19504"/>
                </a:lnTo>
                <a:lnTo>
                  <a:pt x="97409" y="18416"/>
                </a:lnTo>
                <a:lnTo>
                  <a:pt x="97046" y="17329"/>
                </a:lnTo>
                <a:lnTo>
                  <a:pt x="96610" y="16241"/>
                </a:lnTo>
                <a:lnTo>
                  <a:pt x="96101" y="15226"/>
                </a:lnTo>
                <a:lnTo>
                  <a:pt x="95520" y="14138"/>
                </a:lnTo>
                <a:lnTo>
                  <a:pt x="94939" y="13196"/>
                </a:lnTo>
                <a:lnTo>
                  <a:pt x="94285" y="12181"/>
                </a:lnTo>
                <a:lnTo>
                  <a:pt x="93631" y="11238"/>
                </a:lnTo>
                <a:lnTo>
                  <a:pt x="92832" y="10296"/>
                </a:lnTo>
                <a:lnTo>
                  <a:pt x="92033" y="9353"/>
                </a:lnTo>
                <a:lnTo>
                  <a:pt x="91234" y="848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šļíḋé"/>
          <p:cNvSpPr/>
          <p:nvPr/>
        </p:nvSpPr>
        <p:spPr>
          <a:xfrm>
            <a:off x="10192804" y="2020596"/>
            <a:ext cx="261250" cy="343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ṥ1ïďè"/>
          <p:cNvSpPr/>
          <p:nvPr/>
        </p:nvSpPr>
        <p:spPr>
          <a:xfrm>
            <a:off x="10096554" y="1828096"/>
            <a:ext cx="453748" cy="261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0842"/>
                </a:moveTo>
                <a:lnTo>
                  <a:pt x="119954" y="111789"/>
                </a:lnTo>
                <a:lnTo>
                  <a:pt x="119863" y="112657"/>
                </a:lnTo>
                <a:lnTo>
                  <a:pt x="119727" y="113605"/>
                </a:lnTo>
                <a:lnTo>
                  <a:pt x="119545" y="114394"/>
                </a:lnTo>
                <a:lnTo>
                  <a:pt x="119363" y="115184"/>
                </a:lnTo>
                <a:lnTo>
                  <a:pt x="119090" y="116052"/>
                </a:lnTo>
                <a:lnTo>
                  <a:pt x="118771" y="116763"/>
                </a:lnTo>
                <a:lnTo>
                  <a:pt x="118453" y="117394"/>
                </a:lnTo>
                <a:lnTo>
                  <a:pt x="118089" y="117947"/>
                </a:lnTo>
                <a:lnTo>
                  <a:pt x="117680" y="118500"/>
                </a:lnTo>
                <a:lnTo>
                  <a:pt x="117225" y="118973"/>
                </a:lnTo>
                <a:lnTo>
                  <a:pt x="116770" y="119289"/>
                </a:lnTo>
                <a:lnTo>
                  <a:pt x="116315" y="119605"/>
                </a:lnTo>
                <a:lnTo>
                  <a:pt x="115815" y="119842"/>
                </a:lnTo>
                <a:lnTo>
                  <a:pt x="115269" y="120000"/>
                </a:lnTo>
                <a:lnTo>
                  <a:pt x="114723" y="120000"/>
                </a:lnTo>
                <a:lnTo>
                  <a:pt x="5231" y="120000"/>
                </a:lnTo>
                <a:lnTo>
                  <a:pt x="4685" y="120000"/>
                </a:lnTo>
                <a:lnTo>
                  <a:pt x="4184" y="119842"/>
                </a:lnTo>
                <a:lnTo>
                  <a:pt x="3684" y="119605"/>
                </a:lnTo>
                <a:lnTo>
                  <a:pt x="3184" y="119289"/>
                </a:lnTo>
                <a:lnTo>
                  <a:pt x="2729" y="118973"/>
                </a:lnTo>
                <a:lnTo>
                  <a:pt x="2274" y="118500"/>
                </a:lnTo>
                <a:lnTo>
                  <a:pt x="1910" y="117947"/>
                </a:lnTo>
                <a:lnTo>
                  <a:pt x="1501" y="117394"/>
                </a:lnTo>
                <a:lnTo>
                  <a:pt x="1182" y="116763"/>
                </a:lnTo>
                <a:lnTo>
                  <a:pt x="864" y="116052"/>
                </a:lnTo>
                <a:lnTo>
                  <a:pt x="636" y="115184"/>
                </a:lnTo>
                <a:lnTo>
                  <a:pt x="409" y="114394"/>
                </a:lnTo>
                <a:lnTo>
                  <a:pt x="227" y="113605"/>
                </a:lnTo>
                <a:lnTo>
                  <a:pt x="90" y="112657"/>
                </a:lnTo>
                <a:lnTo>
                  <a:pt x="0" y="111789"/>
                </a:lnTo>
                <a:lnTo>
                  <a:pt x="0" y="110842"/>
                </a:lnTo>
                <a:lnTo>
                  <a:pt x="0" y="9078"/>
                </a:lnTo>
                <a:lnTo>
                  <a:pt x="0" y="8131"/>
                </a:lnTo>
                <a:lnTo>
                  <a:pt x="90" y="7263"/>
                </a:lnTo>
                <a:lnTo>
                  <a:pt x="227" y="6394"/>
                </a:lnTo>
                <a:lnTo>
                  <a:pt x="409" y="5526"/>
                </a:lnTo>
                <a:lnTo>
                  <a:pt x="636" y="4736"/>
                </a:lnTo>
                <a:lnTo>
                  <a:pt x="864" y="4026"/>
                </a:lnTo>
                <a:lnTo>
                  <a:pt x="1182" y="3315"/>
                </a:lnTo>
                <a:lnTo>
                  <a:pt x="1501" y="2684"/>
                </a:lnTo>
                <a:lnTo>
                  <a:pt x="1910" y="2052"/>
                </a:lnTo>
                <a:lnTo>
                  <a:pt x="2274" y="1578"/>
                </a:lnTo>
                <a:lnTo>
                  <a:pt x="2729" y="1105"/>
                </a:lnTo>
                <a:lnTo>
                  <a:pt x="3184" y="710"/>
                </a:lnTo>
                <a:lnTo>
                  <a:pt x="3684" y="394"/>
                </a:lnTo>
                <a:lnTo>
                  <a:pt x="4184" y="157"/>
                </a:lnTo>
                <a:lnTo>
                  <a:pt x="4685" y="78"/>
                </a:lnTo>
                <a:lnTo>
                  <a:pt x="5231" y="0"/>
                </a:lnTo>
                <a:lnTo>
                  <a:pt x="114723" y="0"/>
                </a:lnTo>
                <a:lnTo>
                  <a:pt x="115269" y="0"/>
                </a:lnTo>
                <a:lnTo>
                  <a:pt x="115815" y="157"/>
                </a:lnTo>
                <a:lnTo>
                  <a:pt x="116315" y="394"/>
                </a:lnTo>
                <a:lnTo>
                  <a:pt x="116770" y="710"/>
                </a:lnTo>
                <a:lnTo>
                  <a:pt x="117225" y="1105"/>
                </a:lnTo>
                <a:lnTo>
                  <a:pt x="117680" y="1578"/>
                </a:lnTo>
                <a:lnTo>
                  <a:pt x="118089" y="2052"/>
                </a:lnTo>
                <a:lnTo>
                  <a:pt x="118453" y="2684"/>
                </a:lnTo>
                <a:lnTo>
                  <a:pt x="118771" y="3315"/>
                </a:lnTo>
                <a:lnTo>
                  <a:pt x="119090" y="4026"/>
                </a:lnTo>
                <a:lnTo>
                  <a:pt x="119363" y="4736"/>
                </a:lnTo>
                <a:lnTo>
                  <a:pt x="119545" y="5526"/>
                </a:lnTo>
                <a:lnTo>
                  <a:pt x="119727" y="6394"/>
                </a:lnTo>
                <a:lnTo>
                  <a:pt x="119863" y="7263"/>
                </a:lnTo>
                <a:lnTo>
                  <a:pt x="119954" y="8131"/>
                </a:lnTo>
                <a:lnTo>
                  <a:pt x="120000" y="9078"/>
                </a:lnTo>
                <a:lnTo>
                  <a:pt x="120000" y="1108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şľídê"/>
          <p:cNvSpPr/>
          <p:nvPr/>
        </p:nvSpPr>
        <p:spPr>
          <a:xfrm rot="13430407">
            <a:off x="9628647" y="2600656"/>
            <a:ext cx="1389562" cy="1376749"/>
          </a:xfrm>
          <a:prstGeom prst="ellipse">
            <a:avLst/>
          </a:prstGeom>
          <a:solidFill>
            <a:schemeClr val="dk2">
              <a:alpha val="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$ļíḓé"/>
          <p:cNvSpPr/>
          <p:nvPr/>
        </p:nvSpPr>
        <p:spPr>
          <a:xfrm rot="13430407">
            <a:off x="10214895" y="3174001"/>
            <a:ext cx="205910" cy="2040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Sḷîḍe"/>
          <p:cNvSpPr/>
          <p:nvPr/>
        </p:nvSpPr>
        <p:spPr>
          <a:xfrm rot="13430407">
            <a:off x="9745911" y="3033654"/>
            <a:ext cx="461888" cy="6366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160"/>
                </a:moveTo>
                <a:lnTo>
                  <a:pt x="22190" y="120000"/>
                </a:lnTo>
                <a:lnTo>
                  <a:pt x="0" y="109680"/>
                </a:lnTo>
                <a:lnTo>
                  <a:pt x="111108" y="0"/>
                </a:lnTo>
                <a:lnTo>
                  <a:pt x="120000" y="416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ṡ1ïḓe"/>
          <p:cNvSpPr>
            <a:spLocks/>
          </p:cNvSpPr>
          <p:nvPr/>
        </p:nvSpPr>
        <p:spPr bwMode="auto">
          <a:xfrm>
            <a:off x="9182823" y="5506723"/>
            <a:ext cx="225886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4" name="ïşḷîďé"/>
          <p:cNvSpPr txBox="1">
            <a:spLocks/>
          </p:cNvSpPr>
          <p:nvPr/>
        </p:nvSpPr>
        <p:spPr bwMode="auto">
          <a:xfrm>
            <a:off x="9182823" y="5155584"/>
            <a:ext cx="225886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2" name="iŝľíḋe"/>
          <p:cNvSpPr>
            <a:spLocks/>
          </p:cNvSpPr>
          <p:nvPr/>
        </p:nvSpPr>
        <p:spPr bwMode="auto">
          <a:xfrm>
            <a:off x="10079286" y="4499433"/>
            <a:ext cx="462626" cy="441204"/>
          </a:xfrm>
          <a:custGeom>
            <a:avLst/>
            <a:gdLst>
              <a:gd name="connsiteX0" fmla="*/ 12438 w 608556"/>
              <a:gd name="connsiteY0" fmla="*/ 316909 h 607614"/>
              <a:gd name="connsiteX1" fmla="*/ 596024 w 608556"/>
              <a:gd name="connsiteY1" fmla="*/ 316909 h 607614"/>
              <a:gd name="connsiteX2" fmla="*/ 608556 w 608556"/>
              <a:gd name="connsiteY2" fmla="*/ 329424 h 607614"/>
              <a:gd name="connsiteX3" fmla="*/ 596024 w 608556"/>
              <a:gd name="connsiteY3" fmla="*/ 341846 h 607614"/>
              <a:gd name="connsiteX4" fmla="*/ 316764 w 608556"/>
              <a:gd name="connsiteY4" fmla="*/ 341846 h 607614"/>
              <a:gd name="connsiteX5" fmla="*/ 316764 w 608556"/>
              <a:gd name="connsiteY5" fmla="*/ 500244 h 607614"/>
              <a:gd name="connsiteX6" fmla="*/ 414495 w 608556"/>
              <a:gd name="connsiteY6" fmla="*/ 585795 h 607614"/>
              <a:gd name="connsiteX7" fmla="*/ 415618 w 608556"/>
              <a:gd name="connsiteY7" fmla="*/ 603353 h 607614"/>
              <a:gd name="connsiteX8" fmla="*/ 406265 w 608556"/>
              <a:gd name="connsiteY8" fmla="*/ 607556 h 607614"/>
              <a:gd name="connsiteX9" fmla="*/ 398035 w 608556"/>
              <a:gd name="connsiteY9" fmla="*/ 604474 h 607614"/>
              <a:gd name="connsiteX10" fmla="*/ 316764 w 608556"/>
              <a:gd name="connsiteY10" fmla="*/ 533400 h 607614"/>
              <a:gd name="connsiteX11" fmla="*/ 316764 w 608556"/>
              <a:gd name="connsiteY11" fmla="*/ 594107 h 607614"/>
              <a:gd name="connsiteX12" fmla="*/ 304231 w 608556"/>
              <a:gd name="connsiteY12" fmla="*/ 606622 h 607614"/>
              <a:gd name="connsiteX13" fmla="*/ 291793 w 608556"/>
              <a:gd name="connsiteY13" fmla="*/ 594107 h 607614"/>
              <a:gd name="connsiteX14" fmla="*/ 291793 w 608556"/>
              <a:gd name="connsiteY14" fmla="*/ 533400 h 607614"/>
              <a:gd name="connsiteX15" fmla="*/ 210521 w 608556"/>
              <a:gd name="connsiteY15" fmla="*/ 604474 h 607614"/>
              <a:gd name="connsiteX16" fmla="*/ 192938 w 608556"/>
              <a:gd name="connsiteY16" fmla="*/ 603353 h 607614"/>
              <a:gd name="connsiteX17" fmla="*/ 194061 w 608556"/>
              <a:gd name="connsiteY17" fmla="*/ 585795 h 607614"/>
              <a:gd name="connsiteX18" fmla="*/ 291793 w 608556"/>
              <a:gd name="connsiteY18" fmla="*/ 500244 h 607614"/>
              <a:gd name="connsiteX19" fmla="*/ 291793 w 608556"/>
              <a:gd name="connsiteY19" fmla="*/ 341846 h 607614"/>
              <a:gd name="connsiteX20" fmla="*/ 12438 w 608556"/>
              <a:gd name="connsiteY20" fmla="*/ 341846 h 607614"/>
              <a:gd name="connsiteX21" fmla="*/ 0 w 608556"/>
              <a:gd name="connsiteY21" fmla="*/ 329424 h 607614"/>
              <a:gd name="connsiteX22" fmla="*/ 12438 w 608556"/>
              <a:gd name="connsiteY22" fmla="*/ 316909 h 607614"/>
              <a:gd name="connsiteX23" fmla="*/ 278583 w 608556"/>
              <a:gd name="connsiteY23" fmla="*/ 124789 h 607614"/>
              <a:gd name="connsiteX24" fmla="*/ 278583 w 608556"/>
              <a:gd name="connsiteY24" fmla="*/ 169701 h 607614"/>
              <a:gd name="connsiteX25" fmla="*/ 317489 w 608556"/>
              <a:gd name="connsiteY25" fmla="*/ 150466 h 607614"/>
              <a:gd name="connsiteX26" fmla="*/ 260252 w 608556"/>
              <a:gd name="connsiteY26" fmla="*/ 90708 h 607614"/>
              <a:gd name="connsiteX27" fmla="*/ 272972 w 608556"/>
              <a:gd name="connsiteY27" fmla="*/ 91268 h 607614"/>
              <a:gd name="connsiteX28" fmla="*/ 349287 w 608556"/>
              <a:gd name="connsiteY28" fmla="*/ 141596 h 607614"/>
              <a:gd name="connsiteX29" fmla="*/ 354898 w 608556"/>
              <a:gd name="connsiteY29" fmla="*/ 152801 h 607614"/>
              <a:gd name="connsiteX30" fmla="*/ 347977 w 608556"/>
              <a:gd name="connsiteY30" fmla="*/ 163165 h 607614"/>
              <a:gd name="connsiteX31" fmla="*/ 271662 w 608556"/>
              <a:gd name="connsiteY31" fmla="*/ 201075 h 607614"/>
              <a:gd name="connsiteX32" fmla="*/ 266051 w 608556"/>
              <a:gd name="connsiteY32" fmla="*/ 202382 h 607614"/>
              <a:gd name="connsiteX33" fmla="*/ 259504 w 608556"/>
              <a:gd name="connsiteY33" fmla="*/ 200515 h 607614"/>
              <a:gd name="connsiteX34" fmla="*/ 253612 w 608556"/>
              <a:gd name="connsiteY34" fmla="*/ 189870 h 607614"/>
              <a:gd name="connsiteX35" fmla="*/ 253612 w 608556"/>
              <a:gd name="connsiteY35" fmla="*/ 101632 h 607614"/>
              <a:gd name="connsiteX36" fmla="*/ 260252 w 608556"/>
              <a:gd name="connsiteY36" fmla="*/ 90708 h 607614"/>
              <a:gd name="connsiteX37" fmla="*/ 87934 w 608556"/>
              <a:gd name="connsiteY37" fmla="*/ 24932 h 607614"/>
              <a:gd name="connsiteX38" fmla="*/ 87934 w 608556"/>
              <a:gd name="connsiteY38" fmla="*/ 265656 h 607614"/>
              <a:gd name="connsiteX39" fmla="*/ 520692 w 608556"/>
              <a:gd name="connsiteY39" fmla="*/ 265656 h 607614"/>
              <a:gd name="connsiteX40" fmla="*/ 520692 w 608556"/>
              <a:gd name="connsiteY40" fmla="*/ 24932 h 607614"/>
              <a:gd name="connsiteX41" fmla="*/ 75310 w 608556"/>
              <a:gd name="connsiteY41" fmla="*/ 0 h 607614"/>
              <a:gd name="connsiteX42" fmla="*/ 533035 w 608556"/>
              <a:gd name="connsiteY42" fmla="*/ 0 h 607614"/>
              <a:gd name="connsiteX43" fmla="*/ 545471 w 608556"/>
              <a:gd name="connsiteY43" fmla="*/ 12419 h 607614"/>
              <a:gd name="connsiteX44" fmla="*/ 545471 w 608556"/>
              <a:gd name="connsiteY44" fmla="*/ 278076 h 607614"/>
              <a:gd name="connsiteX45" fmla="*/ 533035 w 608556"/>
              <a:gd name="connsiteY45" fmla="*/ 290588 h 607614"/>
              <a:gd name="connsiteX46" fmla="*/ 75310 w 608556"/>
              <a:gd name="connsiteY46" fmla="*/ 290588 h 607614"/>
              <a:gd name="connsiteX47" fmla="*/ 62874 w 608556"/>
              <a:gd name="connsiteY47" fmla="*/ 278076 h 607614"/>
              <a:gd name="connsiteX48" fmla="*/ 62874 w 608556"/>
              <a:gd name="connsiteY48" fmla="*/ 12419 h 607614"/>
              <a:gd name="connsiteX49" fmla="*/ 75310 w 608556"/>
              <a:gd name="connsiteY49" fmla="*/ 0 h 6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8556" h="607614">
                <a:moveTo>
                  <a:pt x="12438" y="316909"/>
                </a:moveTo>
                <a:lnTo>
                  <a:pt x="596024" y="316909"/>
                </a:lnTo>
                <a:cubicBezTo>
                  <a:pt x="602945" y="316909"/>
                  <a:pt x="608556" y="322513"/>
                  <a:pt x="608556" y="329424"/>
                </a:cubicBezTo>
                <a:cubicBezTo>
                  <a:pt x="608556" y="336242"/>
                  <a:pt x="602945" y="341846"/>
                  <a:pt x="596024" y="341846"/>
                </a:cubicBezTo>
                <a:lnTo>
                  <a:pt x="316764" y="341846"/>
                </a:lnTo>
                <a:lnTo>
                  <a:pt x="316764" y="500244"/>
                </a:lnTo>
                <a:lnTo>
                  <a:pt x="414495" y="585795"/>
                </a:lnTo>
                <a:cubicBezTo>
                  <a:pt x="419639" y="590278"/>
                  <a:pt x="420107" y="598123"/>
                  <a:pt x="415618" y="603353"/>
                </a:cubicBezTo>
                <a:cubicBezTo>
                  <a:pt x="413280" y="606061"/>
                  <a:pt x="409726" y="607556"/>
                  <a:pt x="406265" y="607556"/>
                </a:cubicBezTo>
                <a:cubicBezTo>
                  <a:pt x="403273" y="607556"/>
                  <a:pt x="400373" y="606622"/>
                  <a:pt x="398035" y="604474"/>
                </a:cubicBezTo>
                <a:lnTo>
                  <a:pt x="316764" y="533400"/>
                </a:lnTo>
                <a:lnTo>
                  <a:pt x="316764" y="594107"/>
                </a:lnTo>
                <a:cubicBezTo>
                  <a:pt x="316764" y="601018"/>
                  <a:pt x="311152" y="606622"/>
                  <a:pt x="304231" y="606622"/>
                </a:cubicBezTo>
                <a:cubicBezTo>
                  <a:pt x="297404" y="606622"/>
                  <a:pt x="291793" y="601018"/>
                  <a:pt x="291793" y="594107"/>
                </a:cubicBezTo>
                <a:lnTo>
                  <a:pt x="291793" y="533400"/>
                </a:lnTo>
                <a:lnTo>
                  <a:pt x="210521" y="604474"/>
                </a:lnTo>
                <a:cubicBezTo>
                  <a:pt x="205377" y="609050"/>
                  <a:pt x="197427" y="608583"/>
                  <a:pt x="192938" y="603353"/>
                </a:cubicBezTo>
                <a:cubicBezTo>
                  <a:pt x="188262" y="598216"/>
                  <a:pt x="188823" y="590278"/>
                  <a:pt x="194061" y="585795"/>
                </a:cubicBezTo>
                <a:lnTo>
                  <a:pt x="291793" y="500244"/>
                </a:lnTo>
                <a:lnTo>
                  <a:pt x="291793" y="341846"/>
                </a:lnTo>
                <a:lnTo>
                  <a:pt x="12438" y="341846"/>
                </a:lnTo>
                <a:cubicBezTo>
                  <a:pt x="5611" y="341846"/>
                  <a:pt x="0" y="336242"/>
                  <a:pt x="0" y="329424"/>
                </a:cubicBezTo>
                <a:cubicBezTo>
                  <a:pt x="0" y="322513"/>
                  <a:pt x="5611" y="316909"/>
                  <a:pt x="12438" y="316909"/>
                </a:cubicBezTo>
                <a:close/>
                <a:moveTo>
                  <a:pt x="278583" y="124789"/>
                </a:moveTo>
                <a:lnTo>
                  <a:pt x="278583" y="169701"/>
                </a:lnTo>
                <a:lnTo>
                  <a:pt x="317489" y="150466"/>
                </a:lnTo>
                <a:close/>
                <a:moveTo>
                  <a:pt x="260252" y="90708"/>
                </a:moveTo>
                <a:cubicBezTo>
                  <a:pt x="264180" y="88560"/>
                  <a:pt x="269231" y="88653"/>
                  <a:pt x="272972" y="91268"/>
                </a:cubicBezTo>
                <a:lnTo>
                  <a:pt x="349287" y="141596"/>
                </a:lnTo>
                <a:cubicBezTo>
                  <a:pt x="353028" y="144117"/>
                  <a:pt x="355085" y="148319"/>
                  <a:pt x="354898" y="152801"/>
                </a:cubicBezTo>
                <a:cubicBezTo>
                  <a:pt x="354618" y="157283"/>
                  <a:pt x="351999" y="161111"/>
                  <a:pt x="347977" y="163165"/>
                </a:cubicBezTo>
                <a:lnTo>
                  <a:pt x="271662" y="201075"/>
                </a:lnTo>
                <a:cubicBezTo>
                  <a:pt x="269979" y="202009"/>
                  <a:pt x="267921" y="202382"/>
                  <a:pt x="266051" y="202382"/>
                </a:cubicBezTo>
                <a:cubicBezTo>
                  <a:pt x="263806" y="202382"/>
                  <a:pt x="261468" y="201728"/>
                  <a:pt x="259504" y="200515"/>
                </a:cubicBezTo>
                <a:cubicBezTo>
                  <a:pt x="255857" y="198274"/>
                  <a:pt x="253612" y="194259"/>
                  <a:pt x="253612" y="189870"/>
                </a:cubicBezTo>
                <a:lnTo>
                  <a:pt x="253612" y="101632"/>
                </a:lnTo>
                <a:cubicBezTo>
                  <a:pt x="253612" y="97057"/>
                  <a:pt x="256137" y="92762"/>
                  <a:pt x="260252" y="90708"/>
                </a:cubicBezTo>
                <a:close/>
                <a:moveTo>
                  <a:pt x="87934" y="24932"/>
                </a:moveTo>
                <a:lnTo>
                  <a:pt x="87934" y="265656"/>
                </a:lnTo>
                <a:lnTo>
                  <a:pt x="520692" y="265656"/>
                </a:lnTo>
                <a:lnTo>
                  <a:pt x="520692" y="24932"/>
                </a:lnTo>
                <a:close/>
                <a:moveTo>
                  <a:pt x="75310" y="0"/>
                </a:moveTo>
                <a:lnTo>
                  <a:pt x="533035" y="0"/>
                </a:lnTo>
                <a:cubicBezTo>
                  <a:pt x="539861" y="0"/>
                  <a:pt x="545471" y="5603"/>
                  <a:pt x="545471" y="12419"/>
                </a:cubicBezTo>
                <a:lnTo>
                  <a:pt x="545471" y="278076"/>
                </a:lnTo>
                <a:cubicBezTo>
                  <a:pt x="545471" y="284985"/>
                  <a:pt x="540048" y="290588"/>
                  <a:pt x="533035" y="290588"/>
                </a:cubicBezTo>
                <a:lnTo>
                  <a:pt x="75310" y="290588"/>
                </a:lnTo>
                <a:cubicBezTo>
                  <a:pt x="68484" y="290588"/>
                  <a:pt x="62874" y="284985"/>
                  <a:pt x="62874" y="278076"/>
                </a:cubicBezTo>
                <a:lnTo>
                  <a:pt x="62874" y="12419"/>
                </a:lnTo>
                <a:cubicBezTo>
                  <a:pt x="62874" y="5603"/>
                  <a:pt x="68484" y="0"/>
                  <a:pt x="7531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0819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ïśḷíďê"/>
          <p:cNvSpPr txBox="1"/>
          <p:nvPr/>
        </p:nvSpPr>
        <p:spPr>
          <a:xfrm>
            <a:off x="5733259" y="3298439"/>
            <a:ext cx="1021579" cy="52397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400">
                <a:solidFill>
                  <a:schemeClr val="tx1">
                    <a:alpha val="60000"/>
                  </a:schemeClr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7" name="ïśḷïďe"/>
          <p:cNvSpPr txBox="1"/>
          <p:nvPr/>
        </p:nvSpPr>
        <p:spPr>
          <a:xfrm>
            <a:off x="5733259" y="2255495"/>
            <a:ext cx="1021579" cy="52397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600">
                <a:solidFill>
                  <a:schemeClr val="tx1">
                    <a:alpha val="80000"/>
                  </a:schemeClr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8" name="iśļíďê"/>
          <p:cNvSpPr txBox="1"/>
          <p:nvPr/>
        </p:nvSpPr>
        <p:spPr>
          <a:xfrm>
            <a:off x="5733259" y="1212551"/>
            <a:ext cx="1021579" cy="52397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800">
                <a:solidFill>
                  <a:schemeClr val="accent1"/>
                </a:solidFill>
                <a:latin typeface="Impact" panose="020B0806030902050204" pitchFamily="34" charset="0"/>
              </a:rPr>
              <a:t>2017</a:t>
            </a:r>
          </a:p>
        </p:txBody>
      </p:sp>
      <p:sp>
        <p:nvSpPr>
          <p:cNvPr id="9" name="ïṧľïḓè"/>
          <p:cNvSpPr txBox="1"/>
          <p:nvPr/>
        </p:nvSpPr>
        <p:spPr>
          <a:xfrm>
            <a:off x="5733259" y="4341383"/>
            <a:ext cx="1021579" cy="52397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200">
                <a:solidFill>
                  <a:schemeClr val="tx1">
                    <a:alpha val="40000"/>
                  </a:schemeClr>
                </a:solidFill>
                <a:latin typeface="Impact" panose="020B0806030902050204" pitchFamily="34" charset="0"/>
              </a:rPr>
              <a:t>2014</a:t>
            </a:r>
          </a:p>
        </p:txBody>
      </p:sp>
      <p:sp>
        <p:nvSpPr>
          <p:cNvPr id="10" name="ïs1íďe"/>
          <p:cNvSpPr txBox="1"/>
          <p:nvPr/>
        </p:nvSpPr>
        <p:spPr>
          <a:xfrm>
            <a:off x="5733259" y="5384327"/>
            <a:ext cx="1021579" cy="523972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alpha val="20000"/>
                  </a:schemeClr>
                </a:solidFill>
                <a:latin typeface="Impact" panose="020B0806030902050204" pitchFamily="34" charset="0"/>
              </a:rPr>
              <a:t>2013</a:t>
            </a:r>
          </a:p>
        </p:txBody>
      </p:sp>
      <p:sp>
        <p:nvSpPr>
          <p:cNvPr id="41" name="ï$ľïḋè"/>
          <p:cNvSpPr txBox="1"/>
          <p:nvPr/>
        </p:nvSpPr>
        <p:spPr>
          <a:xfrm>
            <a:off x="826556" y="1316183"/>
            <a:ext cx="413883" cy="49236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62500" lnSpcReduction="20000"/>
          </a:bodyPr>
          <a:lstStyle/>
          <a:p>
            <a:r>
              <a:rPr lang="en-US" sz="4800"/>
              <a:t>“</a:t>
            </a:r>
          </a:p>
        </p:txBody>
      </p:sp>
      <p:sp>
        <p:nvSpPr>
          <p:cNvPr id="42" name="íṩlídê"/>
          <p:cNvSpPr/>
          <p:nvPr/>
        </p:nvSpPr>
        <p:spPr>
          <a:xfrm>
            <a:off x="826556" y="1808552"/>
            <a:ext cx="3895110" cy="761741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</a:p>
        </p:txBody>
      </p:sp>
      <p:sp>
        <p:nvSpPr>
          <p:cNvPr id="43" name="iş1iḓe"/>
          <p:cNvSpPr/>
          <p:nvPr/>
        </p:nvSpPr>
        <p:spPr>
          <a:xfrm>
            <a:off x="826556" y="2570293"/>
            <a:ext cx="3895110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688726" y="2353177"/>
            <a:ext cx="236771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688726" y="3501008"/>
            <a:ext cx="236771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688726" y="4615959"/>
            <a:ext cx="236771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/>
          </p:cNvCxnSpPr>
          <p:nvPr/>
        </p:nvCxnSpPr>
        <p:spPr>
          <a:xfrm>
            <a:off x="6733367" y="3556993"/>
            <a:ext cx="307390" cy="0"/>
          </a:xfrm>
          <a:prstGeom prst="line">
            <a:avLst/>
          </a:prstGeom>
          <a:ln w="2794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cxnSpLocks/>
          </p:cNvCxnSpPr>
          <p:nvPr/>
        </p:nvCxnSpPr>
        <p:spPr>
          <a:xfrm>
            <a:off x="6764175" y="2514049"/>
            <a:ext cx="30739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cxnSpLocks/>
          </p:cNvCxnSpPr>
          <p:nvPr/>
        </p:nvCxnSpPr>
        <p:spPr>
          <a:xfrm>
            <a:off x="6795026" y="1471105"/>
            <a:ext cx="3073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cxnSpLocks/>
          </p:cNvCxnSpPr>
          <p:nvPr/>
        </p:nvCxnSpPr>
        <p:spPr>
          <a:xfrm>
            <a:off x="6700758" y="4599937"/>
            <a:ext cx="307390" cy="0"/>
          </a:xfrm>
          <a:prstGeom prst="line">
            <a:avLst/>
          </a:prstGeom>
          <a:ln w="2794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/>
          </p:cNvCxnSpPr>
          <p:nvPr/>
        </p:nvCxnSpPr>
        <p:spPr>
          <a:xfrm>
            <a:off x="6670714" y="5642881"/>
            <a:ext cx="307390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cxnSpLocks/>
          </p:cNvCxnSpPr>
          <p:nvPr/>
        </p:nvCxnSpPr>
        <p:spPr>
          <a:xfrm flipH="1">
            <a:off x="6958967" y="1184107"/>
            <a:ext cx="153695" cy="4932531"/>
          </a:xfrm>
          <a:prstGeom prst="line">
            <a:avLst/>
          </a:prstGeom>
          <a:ln w="9525"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cxnSpLocks/>
          </p:cNvCxnSpPr>
          <p:nvPr/>
        </p:nvCxnSpPr>
        <p:spPr>
          <a:xfrm>
            <a:off x="5456389" y="3556993"/>
            <a:ext cx="307390" cy="0"/>
          </a:xfrm>
          <a:prstGeom prst="line">
            <a:avLst/>
          </a:prstGeom>
          <a:ln w="2794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cxnSpLocks/>
          </p:cNvCxnSpPr>
          <p:nvPr/>
        </p:nvCxnSpPr>
        <p:spPr>
          <a:xfrm>
            <a:off x="5423020" y="2514049"/>
            <a:ext cx="30739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cxnSpLocks/>
          </p:cNvCxnSpPr>
          <p:nvPr/>
        </p:nvCxnSpPr>
        <p:spPr>
          <a:xfrm>
            <a:off x="5394744" y="1471105"/>
            <a:ext cx="3073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cxnSpLocks/>
          </p:cNvCxnSpPr>
          <p:nvPr/>
        </p:nvCxnSpPr>
        <p:spPr>
          <a:xfrm>
            <a:off x="5489788" y="4599937"/>
            <a:ext cx="307390" cy="0"/>
          </a:xfrm>
          <a:prstGeom prst="line">
            <a:avLst/>
          </a:prstGeom>
          <a:ln w="2794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/>
          </p:cNvCxnSpPr>
          <p:nvPr/>
        </p:nvCxnSpPr>
        <p:spPr>
          <a:xfrm>
            <a:off x="5523171" y="5642881"/>
            <a:ext cx="307390" cy="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cxnSpLocks/>
          </p:cNvCxnSpPr>
          <p:nvPr/>
        </p:nvCxnSpPr>
        <p:spPr>
          <a:xfrm>
            <a:off x="5384470" y="1184107"/>
            <a:ext cx="153695" cy="4932531"/>
          </a:xfrm>
          <a:prstGeom prst="line">
            <a:avLst/>
          </a:prstGeom>
          <a:ln w="9525"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ṡḻïḍê"/>
          <p:cNvSpPr txBox="1"/>
          <p:nvPr/>
        </p:nvSpPr>
        <p:spPr>
          <a:xfrm>
            <a:off x="7693871" y="277174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8" name="íşľíḑê"/>
          <p:cNvSpPr/>
          <p:nvPr/>
        </p:nvSpPr>
        <p:spPr>
          <a:xfrm>
            <a:off x="7693871" y="2450753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25" name="îṡľîdé"/>
          <p:cNvSpPr txBox="1"/>
          <p:nvPr/>
        </p:nvSpPr>
        <p:spPr>
          <a:xfrm>
            <a:off x="7693871" y="391394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6" name="ïś1idè"/>
          <p:cNvSpPr/>
          <p:nvPr/>
        </p:nvSpPr>
        <p:spPr>
          <a:xfrm>
            <a:off x="7693871" y="359294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23" name="îṥḷîḓê"/>
          <p:cNvSpPr txBox="1"/>
          <p:nvPr/>
        </p:nvSpPr>
        <p:spPr>
          <a:xfrm>
            <a:off x="7693872" y="1629551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4" name="işľïdè"/>
          <p:cNvSpPr/>
          <p:nvPr/>
        </p:nvSpPr>
        <p:spPr>
          <a:xfrm>
            <a:off x="7693872" y="1308557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</a:p>
        </p:txBody>
      </p:sp>
      <p:sp>
        <p:nvSpPr>
          <p:cNvPr id="21" name="íşḻîḋè"/>
          <p:cNvSpPr txBox="1"/>
          <p:nvPr/>
        </p:nvSpPr>
        <p:spPr>
          <a:xfrm>
            <a:off x="7693871" y="5056139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2" name="ïşḻíḑé"/>
          <p:cNvSpPr/>
          <p:nvPr/>
        </p:nvSpPr>
        <p:spPr>
          <a:xfrm>
            <a:off x="7693871" y="4735145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8172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1895198" y="180753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论文总结与展望</a:t>
            </a:r>
            <a:endParaRPr lang="zh-CN" alt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1895197" y="261023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682822" y="202059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9" y="400841"/>
            <a:ext cx="2062976" cy="1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śliḋe">
            <a:extLst>
              <a:ext uri="{FF2B5EF4-FFF2-40B4-BE49-F238E27FC236}">
                <a16:creationId xmlns:a16="http://schemas.microsoft.com/office/drawing/2014/main" id="{36484DAC-886F-4EE8-9FAE-6369CD0065D1}"/>
              </a:ext>
            </a:extLst>
          </p:cNvPr>
          <p:cNvSpPr/>
          <p:nvPr/>
        </p:nvSpPr>
        <p:spPr>
          <a:xfrm>
            <a:off x="670719" y="3134256"/>
            <a:ext cx="10850563" cy="849624"/>
          </a:xfrm>
          <a:prstGeom prst="rightArrow">
            <a:avLst>
              <a:gd name="adj1" fmla="val 42300"/>
              <a:gd name="adj2" fmla="val 806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íṧļiḓe">
            <a:extLst>
              <a:ext uri="{FF2B5EF4-FFF2-40B4-BE49-F238E27FC236}">
                <a16:creationId xmlns:a16="http://schemas.microsoft.com/office/drawing/2014/main" id="{D241ED88-9DF5-4ED0-96E6-2CA31BC196EB}"/>
              </a:ext>
            </a:extLst>
          </p:cNvPr>
          <p:cNvSpPr/>
          <p:nvPr/>
        </p:nvSpPr>
        <p:spPr bwMode="auto">
          <a:xfrm>
            <a:off x="1658607" y="3087733"/>
            <a:ext cx="949222" cy="949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9" name="ísļiḓé">
            <a:extLst>
              <a:ext uri="{FF2B5EF4-FFF2-40B4-BE49-F238E27FC236}">
                <a16:creationId xmlns:a16="http://schemas.microsoft.com/office/drawing/2014/main" id="{084AEA58-0AE6-4C39-931C-F49B9DD75ED4}"/>
              </a:ext>
            </a:extLst>
          </p:cNvPr>
          <p:cNvSpPr txBox="1"/>
          <p:nvPr/>
        </p:nvSpPr>
        <p:spPr>
          <a:xfrm>
            <a:off x="1638218" y="3262438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600" dirty="0"/>
              <a:t>Q1</a:t>
            </a:r>
            <a:endParaRPr lang="zh-CN" altLang="en-US" sz="1600" dirty="0"/>
          </a:p>
        </p:txBody>
      </p:sp>
      <p:sp>
        <p:nvSpPr>
          <p:cNvPr id="41" name="íṥliḋe">
            <a:extLst>
              <a:ext uri="{FF2B5EF4-FFF2-40B4-BE49-F238E27FC236}">
                <a16:creationId xmlns:a16="http://schemas.microsoft.com/office/drawing/2014/main" id="{58AA6AEA-F233-4BED-84B8-C576395A2651}"/>
              </a:ext>
            </a:extLst>
          </p:cNvPr>
          <p:cNvSpPr/>
          <p:nvPr/>
        </p:nvSpPr>
        <p:spPr>
          <a:xfrm>
            <a:off x="1919064" y="2821044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2" name="íṧḻíḋê">
            <a:extLst>
              <a:ext uri="{FF2B5EF4-FFF2-40B4-BE49-F238E27FC236}">
                <a16:creationId xmlns:a16="http://schemas.microsoft.com/office/drawing/2014/main" id="{B823A563-79CB-451B-8EA6-C0077261DD13}"/>
              </a:ext>
            </a:extLst>
          </p:cNvPr>
          <p:cNvSpPr/>
          <p:nvPr/>
        </p:nvSpPr>
        <p:spPr bwMode="auto">
          <a:xfrm>
            <a:off x="2024020" y="2928130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6" name="iṥļïḋe">
            <a:extLst>
              <a:ext uri="{FF2B5EF4-FFF2-40B4-BE49-F238E27FC236}">
                <a16:creationId xmlns:a16="http://schemas.microsoft.com/office/drawing/2014/main" id="{7DD814F0-1269-4BB8-AEEC-B2385DD153F4}"/>
              </a:ext>
            </a:extLst>
          </p:cNvPr>
          <p:cNvSpPr txBox="1"/>
          <p:nvPr/>
        </p:nvSpPr>
        <p:spPr>
          <a:xfrm>
            <a:off x="670718" y="4583883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37" name="ïşļïḑê">
            <a:extLst>
              <a:ext uri="{FF2B5EF4-FFF2-40B4-BE49-F238E27FC236}">
                <a16:creationId xmlns:a16="http://schemas.microsoft.com/office/drawing/2014/main" id="{5F8EFD6D-CF10-4A01-A6A2-493CED631B1E}"/>
              </a:ext>
            </a:extLst>
          </p:cNvPr>
          <p:cNvSpPr txBox="1"/>
          <p:nvPr/>
        </p:nvSpPr>
        <p:spPr>
          <a:xfrm>
            <a:off x="670718" y="4112062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0" name="íṡ1ïḓe">
            <a:extLst>
              <a:ext uri="{FF2B5EF4-FFF2-40B4-BE49-F238E27FC236}">
                <a16:creationId xmlns:a16="http://schemas.microsoft.com/office/drawing/2014/main" id="{694E61FB-8BE3-4379-B653-1CE04CAA37BA}"/>
              </a:ext>
            </a:extLst>
          </p:cNvPr>
          <p:cNvSpPr/>
          <p:nvPr/>
        </p:nvSpPr>
        <p:spPr bwMode="auto">
          <a:xfrm>
            <a:off x="4300461" y="3087733"/>
            <a:ext cx="949222" cy="949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1" name="î$ḷíḓe">
            <a:extLst>
              <a:ext uri="{FF2B5EF4-FFF2-40B4-BE49-F238E27FC236}">
                <a16:creationId xmlns:a16="http://schemas.microsoft.com/office/drawing/2014/main" id="{FA683B2F-2D09-49EF-9B93-8E215FBD40D9}"/>
              </a:ext>
            </a:extLst>
          </p:cNvPr>
          <p:cNvSpPr txBox="1"/>
          <p:nvPr/>
        </p:nvSpPr>
        <p:spPr>
          <a:xfrm>
            <a:off x="4280072" y="3262438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</a:rPr>
              <a:t>30K</a:t>
            </a:r>
          </a:p>
          <a:p>
            <a:pPr algn="ctr"/>
            <a:r>
              <a:rPr lang="en-US" altLang="zh-CN" sz="1600" dirty="0"/>
              <a:t>Q2</a:t>
            </a:r>
            <a:endParaRPr lang="zh-CN" altLang="en-US" sz="1600" dirty="0"/>
          </a:p>
        </p:txBody>
      </p:sp>
      <p:sp>
        <p:nvSpPr>
          <p:cNvPr id="33" name="îŝ1iḑé">
            <a:extLst>
              <a:ext uri="{FF2B5EF4-FFF2-40B4-BE49-F238E27FC236}">
                <a16:creationId xmlns:a16="http://schemas.microsoft.com/office/drawing/2014/main" id="{2FA6720D-EE1B-4642-80AB-888A8A3A2EB0}"/>
              </a:ext>
            </a:extLst>
          </p:cNvPr>
          <p:cNvSpPr/>
          <p:nvPr/>
        </p:nvSpPr>
        <p:spPr>
          <a:xfrm>
            <a:off x="4560918" y="2821044"/>
            <a:ext cx="428308" cy="42831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íSľîďe">
            <a:extLst>
              <a:ext uri="{FF2B5EF4-FFF2-40B4-BE49-F238E27FC236}">
                <a16:creationId xmlns:a16="http://schemas.microsoft.com/office/drawing/2014/main" id="{D3CA7555-F0F9-42E2-BB66-B15B36D376BE}"/>
              </a:ext>
            </a:extLst>
          </p:cNvPr>
          <p:cNvSpPr/>
          <p:nvPr/>
        </p:nvSpPr>
        <p:spPr bwMode="auto">
          <a:xfrm>
            <a:off x="4665874" y="2928130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îṩḻídê">
            <a:extLst>
              <a:ext uri="{FF2B5EF4-FFF2-40B4-BE49-F238E27FC236}">
                <a16:creationId xmlns:a16="http://schemas.microsoft.com/office/drawing/2014/main" id="{C9873D0A-5412-4730-A602-7784A3D3E4C2}"/>
              </a:ext>
            </a:extLst>
          </p:cNvPr>
          <p:cNvSpPr txBox="1"/>
          <p:nvPr/>
        </p:nvSpPr>
        <p:spPr>
          <a:xfrm>
            <a:off x="3312572" y="1642466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29" name="ïṥ1íďê">
            <a:extLst>
              <a:ext uri="{FF2B5EF4-FFF2-40B4-BE49-F238E27FC236}">
                <a16:creationId xmlns:a16="http://schemas.microsoft.com/office/drawing/2014/main" id="{B203EE4B-3F70-43FF-9F5F-F67C837193E9}"/>
              </a:ext>
            </a:extLst>
          </p:cNvPr>
          <p:cNvSpPr txBox="1"/>
          <p:nvPr/>
        </p:nvSpPr>
        <p:spPr>
          <a:xfrm>
            <a:off x="3312572" y="1170645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2" name="iṣ1îḓe">
            <a:extLst>
              <a:ext uri="{FF2B5EF4-FFF2-40B4-BE49-F238E27FC236}">
                <a16:creationId xmlns:a16="http://schemas.microsoft.com/office/drawing/2014/main" id="{E2ED4D95-7571-4454-B0B0-F6B4FCA19028}"/>
              </a:ext>
            </a:extLst>
          </p:cNvPr>
          <p:cNvSpPr/>
          <p:nvPr/>
        </p:nvSpPr>
        <p:spPr bwMode="auto">
          <a:xfrm>
            <a:off x="6942315" y="3087733"/>
            <a:ext cx="949222" cy="949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3" name="iŝḷîḍé">
            <a:extLst>
              <a:ext uri="{FF2B5EF4-FFF2-40B4-BE49-F238E27FC236}">
                <a16:creationId xmlns:a16="http://schemas.microsoft.com/office/drawing/2014/main" id="{50236CD8-4987-4A8E-86CF-915BC3BA333E}"/>
              </a:ext>
            </a:extLst>
          </p:cNvPr>
          <p:cNvSpPr txBox="1"/>
          <p:nvPr/>
        </p:nvSpPr>
        <p:spPr>
          <a:xfrm>
            <a:off x="6921926" y="3262438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3"/>
                </a:solidFill>
              </a:rPr>
              <a:t>36K</a:t>
            </a:r>
          </a:p>
          <a:p>
            <a:pPr algn="ctr"/>
            <a:r>
              <a:rPr lang="en-US" altLang="zh-CN" sz="1600" dirty="0"/>
              <a:t>Q3</a:t>
            </a:r>
            <a:endParaRPr lang="zh-CN" altLang="en-US" sz="1600" dirty="0"/>
          </a:p>
        </p:txBody>
      </p:sp>
      <p:sp>
        <p:nvSpPr>
          <p:cNvPr id="25" name="ïšľiḑè">
            <a:extLst>
              <a:ext uri="{FF2B5EF4-FFF2-40B4-BE49-F238E27FC236}">
                <a16:creationId xmlns:a16="http://schemas.microsoft.com/office/drawing/2014/main" id="{EDAE4780-FCB7-4024-B38C-EC5952A1A90A}"/>
              </a:ext>
            </a:extLst>
          </p:cNvPr>
          <p:cNvSpPr/>
          <p:nvPr/>
        </p:nvSpPr>
        <p:spPr>
          <a:xfrm>
            <a:off x="7202772" y="2821044"/>
            <a:ext cx="428308" cy="42831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íṣľïḋe">
            <a:extLst>
              <a:ext uri="{FF2B5EF4-FFF2-40B4-BE49-F238E27FC236}">
                <a16:creationId xmlns:a16="http://schemas.microsoft.com/office/drawing/2014/main" id="{C9A25B42-6014-4F34-AE96-C35CF75CEEA5}"/>
              </a:ext>
            </a:extLst>
          </p:cNvPr>
          <p:cNvSpPr/>
          <p:nvPr/>
        </p:nvSpPr>
        <p:spPr bwMode="auto">
          <a:xfrm>
            <a:off x="7307728" y="2928130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0" name="í$1ïḑe">
            <a:extLst>
              <a:ext uri="{FF2B5EF4-FFF2-40B4-BE49-F238E27FC236}">
                <a16:creationId xmlns:a16="http://schemas.microsoft.com/office/drawing/2014/main" id="{DFDCB71C-362E-49CF-8EC6-7D82D3921E57}"/>
              </a:ext>
            </a:extLst>
          </p:cNvPr>
          <p:cNvSpPr txBox="1"/>
          <p:nvPr/>
        </p:nvSpPr>
        <p:spPr>
          <a:xfrm>
            <a:off x="5954426" y="4583883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21" name="isḷídê">
            <a:extLst>
              <a:ext uri="{FF2B5EF4-FFF2-40B4-BE49-F238E27FC236}">
                <a16:creationId xmlns:a16="http://schemas.microsoft.com/office/drawing/2014/main" id="{4F318FBE-DB21-4A9D-B067-C1147DBC25C1}"/>
              </a:ext>
            </a:extLst>
          </p:cNvPr>
          <p:cNvSpPr txBox="1"/>
          <p:nvPr/>
        </p:nvSpPr>
        <p:spPr>
          <a:xfrm>
            <a:off x="5954426" y="4112062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4" name="íṥlíḍe">
            <a:extLst>
              <a:ext uri="{FF2B5EF4-FFF2-40B4-BE49-F238E27FC236}">
                <a16:creationId xmlns:a16="http://schemas.microsoft.com/office/drawing/2014/main" id="{4CFC1EB4-B282-4F92-B87B-31C882E1BF4C}"/>
              </a:ext>
            </a:extLst>
          </p:cNvPr>
          <p:cNvSpPr/>
          <p:nvPr/>
        </p:nvSpPr>
        <p:spPr bwMode="auto">
          <a:xfrm>
            <a:off x="9584169" y="3087733"/>
            <a:ext cx="949222" cy="949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5" name="íS1íḍè">
            <a:extLst>
              <a:ext uri="{FF2B5EF4-FFF2-40B4-BE49-F238E27FC236}">
                <a16:creationId xmlns:a16="http://schemas.microsoft.com/office/drawing/2014/main" id="{C866F23B-85E2-4B2F-B565-1C8DB6E230CF}"/>
              </a:ext>
            </a:extLst>
          </p:cNvPr>
          <p:cNvSpPr txBox="1"/>
          <p:nvPr/>
        </p:nvSpPr>
        <p:spPr>
          <a:xfrm>
            <a:off x="9563780" y="3262438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4"/>
                </a:solidFill>
              </a:rPr>
              <a:t>46K</a:t>
            </a:r>
          </a:p>
          <a:p>
            <a:pPr algn="ctr"/>
            <a:r>
              <a:rPr lang="en-US" altLang="zh-CN" sz="1600" dirty="0"/>
              <a:t>Q4</a:t>
            </a:r>
            <a:endParaRPr lang="zh-CN" altLang="en-US" sz="1600" dirty="0"/>
          </a:p>
        </p:txBody>
      </p:sp>
      <p:sp>
        <p:nvSpPr>
          <p:cNvPr id="17" name="íṧḻîdè">
            <a:extLst>
              <a:ext uri="{FF2B5EF4-FFF2-40B4-BE49-F238E27FC236}">
                <a16:creationId xmlns:a16="http://schemas.microsoft.com/office/drawing/2014/main" id="{F1A87DAD-F734-4559-973C-72092F3E3F9F}"/>
              </a:ext>
            </a:extLst>
          </p:cNvPr>
          <p:cNvSpPr/>
          <p:nvPr/>
        </p:nvSpPr>
        <p:spPr>
          <a:xfrm>
            <a:off x="9844626" y="2821044"/>
            <a:ext cx="428308" cy="42831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íSľïḍé">
            <a:extLst>
              <a:ext uri="{FF2B5EF4-FFF2-40B4-BE49-F238E27FC236}">
                <a16:creationId xmlns:a16="http://schemas.microsoft.com/office/drawing/2014/main" id="{1C41BA25-5A80-40CC-BDE3-2525CF5E17F4}"/>
              </a:ext>
            </a:extLst>
          </p:cNvPr>
          <p:cNvSpPr/>
          <p:nvPr/>
        </p:nvSpPr>
        <p:spPr bwMode="auto">
          <a:xfrm>
            <a:off x="9949582" y="2928130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2" name="iślíḍe">
            <a:extLst>
              <a:ext uri="{FF2B5EF4-FFF2-40B4-BE49-F238E27FC236}">
                <a16:creationId xmlns:a16="http://schemas.microsoft.com/office/drawing/2014/main" id="{5AC85A15-825E-45AA-A32A-7E7301887D67}"/>
              </a:ext>
            </a:extLst>
          </p:cNvPr>
          <p:cNvSpPr txBox="1"/>
          <p:nvPr/>
        </p:nvSpPr>
        <p:spPr>
          <a:xfrm>
            <a:off x="8596280" y="1642466"/>
            <a:ext cx="2925001" cy="116092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800" dirty="0"/>
          </a:p>
          <a:p>
            <a:pPr algn="ctr">
              <a:lnSpc>
                <a:spcPct val="150000"/>
              </a:lnSpc>
            </a:pPr>
            <a:r>
              <a:rPr lang="en-US" altLang="zh-CN" sz="800" dirty="0"/>
              <a:t>Adjust the spacing to adapt to Chinese typesetting, use the reference line in PPT.</a:t>
            </a:r>
          </a:p>
        </p:txBody>
      </p:sp>
      <p:sp>
        <p:nvSpPr>
          <p:cNvPr id="13" name="ïŝḻíḓe">
            <a:extLst>
              <a:ext uri="{FF2B5EF4-FFF2-40B4-BE49-F238E27FC236}">
                <a16:creationId xmlns:a16="http://schemas.microsoft.com/office/drawing/2014/main" id="{27A771DC-563C-44DE-8BEA-91AA0854F3BA}"/>
              </a:ext>
            </a:extLst>
          </p:cNvPr>
          <p:cNvSpPr txBox="1"/>
          <p:nvPr/>
        </p:nvSpPr>
        <p:spPr>
          <a:xfrm>
            <a:off x="8596280" y="1170645"/>
            <a:ext cx="2925001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0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77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BDCA59-1872-49D6-9DB7-059360C91D1D}"/>
              </a:ext>
            </a:extLst>
          </p:cNvPr>
          <p:cNvCxnSpPr>
            <a:cxnSpLocks/>
          </p:cNvCxnSpPr>
          <p:nvPr/>
        </p:nvCxnSpPr>
        <p:spPr>
          <a:xfrm>
            <a:off x="706088" y="5906240"/>
            <a:ext cx="10779824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$ļîḑe">
            <a:extLst>
              <a:ext uri="{FF2B5EF4-FFF2-40B4-BE49-F238E27FC236}">
                <a16:creationId xmlns:a16="http://schemas.microsoft.com/office/drawing/2014/main" id="{0179217D-47C6-4780-AF1C-62D90B20BF0B}"/>
              </a:ext>
            </a:extLst>
          </p:cNvPr>
          <p:cNvSpPr txBox="1"/>
          <p:nvPr/>
        </p:nvSpPr>
        <p:spPr>
          <a:xfrm>
            <a:off x="2763837" y="1164590"/>
            <a:ext cx="6664326" cy="11391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714EC2-3877-480A-AB7D-98423259BE22}"/>
              </a:ext>
            </a:extLst>
          </p:cNvPr>
          <p:cNvCxnSpPr>
            <a:cxnSpLocks/>
            <a:stCxn id="16" idx="1"/>
            <a:endCxn id="20" idx="2"/>
          </p:cNvCxnSpPr>
          <p:nvPr/>
        </p:nvCxnSpPr>
        <p:spPr>
          <a:xfrm>
            <a:off x="1276664" y="2964691"/>
            <a:ext cx="0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$1îḑê">
            <a:extLst>
              <a:ext uri="{FF2B5EF4-FFF2-40B4-BE49-F238E27FC236}">
                <a16:creationId xmlns:a16="http://schemas.microsoft.com/office/drawing/2014/main" id="{A15BB8D1-073E-468E-B370-C8CB7F8B8A3F}"/>
              </a:ext>
            </a:extLst>
          </p:cNvPr>
          <p:cNvSpPr/>
          <p:nvPr/>
        </p:nvSpPr>
        <p:spPr>
          <a:xfrm>
            <a:off x="1276664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33" name="iṧḷîďé">
            <a:extLst>
              <a:ext uri="{FF2B5EF4-FFF2-40B4-BE49-F238E27FC236}">
                <a16:creationId xmlns:a16="http://schemas.microsoft.com/office/drawing/2014/main" id="{85CDCE19-D223-4962-BC10-C9E092218CA1}"/>
              </a:ext>
            </a:extLst>
          </p:cNvPr>
          <p:cNvSpPr txBox="1"/>
          <p:nvPr/>
        </p:nvSpPr>
        <p:spPr bwMode="auto">
          <a:xfrm>
            <a:off x="1276664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EF1BB62-FC0A-44BE-A0F9-376F1910C764}"/>
              </a:ext>
            </a:extLst>
          </p:cNvPr>
          <p:cNvCxnSpPr>
            <a:cxnSpLocks/>
            <a:stCxn id="17" idx="1"/>
            <a:endCxn id="21" idx="2"/>
          </p:cNvCxnSpPr>
          <p:nvPr/>
        </p:nvCxnSpPr>
        <p:spPr>
          <a:xfrm flipH="1">
            <a:off x="3666590" y="2964691"/>
            <a:ext cx="25527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ṣ1îḍê">
            <a:extLst>
              <a:ext uri="{FF2B5EF4-FFF2-40B4-BE49-F238E27FC236}">
                <a16:creationId xmlns:a16="http://schemas.microsoft.com/office/drawing/2014/main" id="{80B35B83-3AD3-4A53-88AC-B334CD453C1D}"/>
              </a:ext>
            </a:extLst>
          </p:cNvPr>
          <p:cNvSpPr/>
          <p:nvPr/>
        </p:nvSpPr>
        <p:spPr>
          <a:xfrm>
            <a:off x="3692117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i$1íḍé">
            <a:extLst>
              <a:ext uri="{FF2B5EF4-FFF2-40B4-BE49-F238E27FC236}">
                <a16:creationId xmlns:a16="http://schemas.microsoft.com/office/drawing/2014/main" id="{40DDE2A3-015C-4554-8F33-B4322E55B992}"/>
              </a:ext>
            </a:extLst>
          </p:cNvPr>
          <p:cNvSpPr txBox="1"/>
          <p:nvPr/>
        </p:nvSpPr>
        <p:spPr bwMode="auto">
          <a:xfrm>
            <a:off x="3692117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9FFA34D-8F77-42A7-8FA0-C2896F005807}"/>
              </a:ext>
            </a:extLst>
          </p:cNvPr>
          <p:cNvCxnSpPr>
            <a:cxnSpLocks/>
            <a:stCxn id="18" idx="1"/>
            <a:endCxn id="22" idx="2"/>
          </p:cNvCxnSpPr>
          <p:nvPr/>
        </p:nvCxnSpPr>
        <p:spPr>
          <a:xfrm>
            <a:off x="674721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ṡ1ide">
            <a:extLst>
              <a:ext uri="{FF2B5EF4-FFF2-40B4-BE49-F238E27FC236}">
                <a16:creationId xmlns:a16="http://schemas.microsoft.com/office/drawing/2014/main" id="{765FAB06-06F7-42BE-9D5D-93DA6147D770}"/>
              </a:ext>
            </a:extLst>
          </p:cNvPr>
          <p:cNvSpPr/>
          <p:nvPr/>
        </p:nvSpPr>
        <p:spPr>
          <a:xfrm>
            <a:off x="6820366" y="4251959"/>
            <a:ext cx="1112841" cy="1112841"/>
          </a:xfrm>
          <a:prstGeom prst="ellipse">
            <a:avLst/>
          </a:prstGeom>
          <a:blipFill>
            <a:blip r:embed="rId3"/>
            <a:srcRect/>
            <a:stretch>
              <a:fillRect l="-20606" t="4360" r="-33972" b="-4360"/>
            </a:stretch>
          </a:blip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ï$liďè">
            <a:extLst>
              <a:ext uri="{FF2B5EF4-FFF2-40B4-BE49-F238E27FC236}">
                <a16:creationId xmlns:a16="http://schemas.microsoft.com/office/drawing/2014/main" id="{38C91F96-B7CC-48C1-98CC-F4C3373AF17B}"/>
              </a:ext>
            </a:extLst>
          </p:cNvPr>
          <p:cNvSpPr/>
          <p:nvPr/>
        </p:nvSpPr>
        <p:spPr>
          <a:xfrm>
            <a:off x="6747214" y="3728742"/>
            <a:ext cx="1808698" cy="4880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îşlîḋè">
            <a:extLst>
              <a:ext uri="{FF2B5EF4-FFF2-40B4-BE49-F238E27FC236}">
                <a16:creationId xmlns:a16="http://schemas.microsoft.com/office/drawing/2014/main" id="{E48D32C9-A3FC-42E2-891C-A8F3FBE1E289}"/>
              </a:ext>
            </a:extLst>
          </p:cNvPr>
          <p:cNvSpPr txBox="1"/>
          <p:nvPr/>
        </p:nvSpPr>
        <p:spPr bwMode="auto">
          <a:xfrm>
            <a:off x="674721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09E2D1B-E701-49D5-BA98-E7C13536D46F}"/>
              </a:ext>
            </a:extLst>
          </p:cNvPr>
          <p:cNvCxnSpPr>
            <a:cxnSpLocks/>
            <a:stCxn id="19" idx="1"/>
            <a:endCxn id="23" idx="2"/>
          </p:cNvCxnSpPr>
          <p:nvPr/>
        </p:nvCxnSpPr>
        <p:spPr>
          <a:xfrm>
            <a:off x="953229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ṥḻiďê">
            <a:extLst>
              <a:ext uri="{FF2B5EF4-FFF2-40B4-BE49-F238E27FC236}">
                <a16:creationId xmlns:a16="http://schemas.microsoft.com/office/drawing/2014/main" id="{78E5199B-82FE-4959-8EB3-327B48FE70DE}"/>
              </a:ext>
            </a:extLst>
          </p:cNvPr>
          <p:cNvSpPr/>
          <p:nvPr/>
        </p:nvSpPr>
        <p:spPr>
          <a:xfrm>
            <a:off x="9532294" y="3728742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5" name="îṡḷîḍè">
            <a:extLst>
              <a:ext uri="{FF2B5EF4-FFF2-40B4-BE49-F238E27FC236}">
                <a16:creationId xmlns:a16="http://schemas.microsoft.com/office/drawing/2014/main" id="{9CDB5650-C858-411A-9958-6060EE19388C}"/>
              </a:ext>
            </a:extLst>
          </p:cNvPr>
          <p:cNvSpPr txBox="1"/>
          <p:nvPr/>
        </p:nvSpPr>
        <p:spPr bwMode="auto">
          <a:xfrm>
            <a:off x="953229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iŝḷîḓe">
            <a:extLst>
              <a:ext uri="{FF2B5EF4-FFF2-40B4-BE49-F238E27FC236}">
                <a16:creationId xmlns:a16="http://schemas.microsoft.com/office/drawing/2014/main" id="{4271E8B1-BB2D-4CC7-8681-02C940EB5CB5}"/>
              </a:ext>
            </a:extLst>
          </p:cNvPr>
          <p:cNvSpPr/>
          <p:nvPr/>
        </p:nvSpPr>
        <p:spPr>
          <a:xfrm>
            <a:off x="1276664" y="2757324"/>
            <a:ext cx="954178" cy="414734"/>
          </a:xfrm>
          <a:prstGeom prst="roundRect">
            <a:avLst>
              <a:gd name="adj" fmla="val 168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îSḷîḓé">
            <a:extLst>
              <a:ext uri="{FF2B5EF4-FFF2-40B4-BE49-F238E27FC236}">
                <a16:creationId xmlns:a16="http://schemas.microsoft.com/office/drawing/2014/main" id="{FAE5A38B-2A85-4EFD-A065-ED784FBA6E7E}"/>
              </a:ext>
            </a:extLst>
          </p:cNvPr>
          <p:cNvSpPr/>
          <p:nvPr/>
        </p:nvSpPr>
        <p:spPr>
          <a:xfrm>
            <a:off x="3692117" y="2757324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íṥḷîdè">
            <a:extLst>
              <a:ext uri="{FF2B5EF4-FFF2-40B4-BE49-F238E27FC236}">
                <a16:creationId xmlns:a16="http://schemas.microsoft.com/office/drawing/2014/main" id="{EFDA75E2-36D3-4A7C-858C-3E456E37E9C5}"/>
              </a:ext>
            </a:extLst>
          </p:cNvPr>
          <p:cNvSpPr/>
          <p:nvPr/>
        </p:nvSpPr>
        <p:spPr>
          <a:xfrm>
            <a:off x="674721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îṣḻïḋê">
            <a:extLst>
              <a:ext uri="{FF2B5EF4-FFF2-40B4-BE49-F238E27FC236}">
                <a16:creationId xmlns:a16="http://schemas.microsoft.com/office/drawing/2014/main" id="{96771A30-DE61-4D5C-AA01-8BC9A11B70F7}"/>
              </a:ext>
            </a:extLst>
          </p:cNvPr>
          <p:cNvSpPr/>
          <p:nvPr/>
        </p:nvSpPr>
        <p:spPr>
          <a:xfrm>
            <a:off x="953229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îṥľiḋé">
            <a:extLst>
              <a:ext uri="{FF2B5EF4-FFF2-40B4-BE49-F238E27FC236}">
                <a16:creationId xmlns:a16="http://schemas.microsoft.com/office/drawing/2014/main" id="{998AB818-2BAF-481B-9E0C-4C63EA959F01}"/>
              </a:ext>
            </a:extLst>
          </p:cNvPr>
          <p:cNvSpPr/>
          <p:nvPr/>
        </p:nvSpPr>
        <p:spPr>
          <a:xfrm>
            <a:off x="127666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Q1</a:t>
            </a:r>
            <a:endParaRPr lang="zh-CN" altLang="en-US" b="1" dirty="0"/>
          </a:p>
        </p:txBody>
      </p:sp>
      <p:sp>
        <p:nvSpPr>
          <p:cNvPr id="21" name="íSḷïde">
            <a:extLst>
              <a:ext uri="{FF2B5EF4-FFF2-40B4-BE49-F238E27FC236}">
                <a16:creationId xmlns:a16="http://schemas.microsoft.com/office/drawing/2014/main" id="{B3059CAD-0D85-4678-88D6-BFCABF2EBE4F}"/>
              </a:ext>
            </a:extLst>
          </p:cNvPr>
          <p:cNvSpPr/>
          <p:nvPr/>
        </p:nvSpPr>
        <p:spPr>
          <a:xfrm>
            <a:off x="3666590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Q2</a:t>
            </a:r>
            <a:endParaRPr lang="zh-CN" altLang="en-US" b="1" dirty="0"/>
          </a:p>
        </p:txBody>
      </p:sp>
      <p:sp>
        <p:nvSpPr>
          <p:cNvPr id="22" name="îş1iďe">
            <a:extLst>
              <a:ext uri="{FF2B5EF4-FFF2-40B4-BE49-F238E27FC236}">
                <a16:creationId xmlns:a16="http://schemas.microsoft.com/office/drawing/2014/main" id="{E7D0BF69-93E3-4568-AD9E-6CD6C6E08618}"/>
              </a:ext>
            </a:extLst>
          </p:cNvPr>
          <p:cNvSpPr/>
          <p:nvPr/>
        </p:nvSpPr>
        <p:spPr>
          <a:xfrm>
            <a:off x="6747214" y="5687568"/>
            <a:ext cx="431312" cy="43131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Q3</a:t>
            </a:r>
            <a:endParaRPr lang="zh-CN" altLang="en-US" b="1" dirty="0"/>
          </a:p>
        </p:txBody>
      </p:sp>
      <p:sp>
        <p:nvSpPr>
          <p:cNvPr id="23" name="îṣḷiḓè">
            <a:extLst>
              <a:ext uri="{FF2B5EF4-FFF2-40B4-BE49-F238E27FC236}">
                <a16:creationId xmlns:a16="http://schemas.microsoft.com/office/drawing/2014/main" id="{67A3B9A3-924A-412A-8348-258DF5B63781}"/>
              </a:ext>
            </a:extLst>
          </p:cNvPr>
          <p:cNvSpPr/>
          <p:nvPr/>
        </p:nvSpPr>
        <p:spPr>
          <a:xfrm>
            <a:off x="953229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5277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7927"/>
            <a:ext cx="5410031" cy="3393156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61869" y="1658534"/>
            <a:ext cx="5057963" cy="1801221"/>
          </a:xfrm>
        </p:spPr>
        <p:txBody>
          <a:bodyPr/>
          <a:lstStyle/>
          <a:p>
            <a:pPr algn="r"/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</a:rPr>
              <a:t>Thanks.</a:t>
            </a:r>
            <a:b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b="0" dirty="0">
                <a:solidFill>
                  <a:schemeClr val="accent1">
                    <a:lumMod val="50000"/>
                  </a:schemeClr>
                </a:solidFill>
              </a:rPr>
              <a:t>And Your Slogan Here.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1392330" y="3906082"/>
            <a:ext cx="4127502" cy="310871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1392330" y="4221716"/>
            <a:ext cx="4127502" cy="310871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mba.guet.edu.cn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32" y="2364969"/>
            <a:ext cx="3953967" cy="26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1895198" y="1807534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选题背景和研究意义</a:t>
            </a:r>
            <a:endParaRPr lang="zh-CN" alt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1895197" y="261023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682822" y="202059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9" y="400841"/>
            <a:ext cx="2062976" cy="1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ṡļïḑè">
            <a:extLst>
              <a:ext uri="{FF2B5EF4-FFF2-40B4-BE49-F238E27FC236}">
                <a16:creationId xmlns:a16="http://schemas.microsoft.com/office/drawing/2014/main" id="{C9BE1D3F-1633-4D9B-B376-F33C15069B9B}"/>
              </a:ext>
            </a:extLst>
          </p:cNvPr>
          <p:cNvSpPr/>
          <p:nvPr/>
        </p:nvSpPr>
        <p:spPr>
          <a:xfrm>
            <a:off x="7232650" y="2248591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7" name="işḷiḓê">
            <a:extLst>
              <a:ext uri="{FF2B5EF4-FFF2-40B4-BE49-F238E27FC236}">
                <a16:creationId xmlns:a16="http://schemas.microsoft.com/office/drawing/2014/main" id="{615EDCAE-6724-4048-8264-68D642A6C58B}"/>
              </a:ext>
            </a:extLst>
          </p:cNvPr>
          <p:cNvSpPr/>
          <p:nvPr/>
        </p:nvSpPr>
        <p:spPr>
          <a:xfrm>
            <a:off x="7232650" y="3789245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8" name="íṥḻïḍê">
            <a:extLst>
              <a:ext uri="{FF2B5EF4-FFF2-40B4-BE49-F238E27FC236}">
                <a16:creationId xmlns:a16="http://schemas.microsoft.com/office/drawing/2014/main" id="{F10C6DDB-0481-4F8F-8959-92C5D56CC02E}"/>
              </a:ext>
            </a:extLst>
          </p:cNvPr>
          <p:cNvSpPr/>
          <p:nvPr/>
        </p:nvSpPr>
        <p:spPr>
          <a:xfrm>
            <a:off x="10370446" y="3789245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9" name="îṣļïďé">
            <a:extLst>
              <a:ext uri="{FF2B5EF4-FFF2-40B4-BE49-F238E27FC236}">
                <a16:creationId xmlns:a16="http://schemas.microsoft.com/office/drawing/2014/main" id="{E23C0469-3E2C-4B95-A45D-8934F2A53BEB}"/>
              </a:ext>
            </a:extLst>
          </p:cNvPr>
          <p:cNvSpPr/>
          <p:nvPr/>
        </p:nvSpPr>
        <p:spPr>
          <a:xfrm>
            <a:off x="10370446" y="2248590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10" name="ïsḷïḓé">
            <a:extLst>
              <a:ext uri="{FF2B5EF4-FFF2-40B4-BE49-F238E27FC236}">
                <a16:creationId xmlns:a16="http://schemas.microsoft.com/office/drawing/2014/main" id="{DC51C2C4-26E9-42D5-A972-2870084CB8A6}"/>
              </a:ext>
            </a:extLst>
          </p:cNvPr>
          <p:cNvSpPr/>
          <p:nvPr/>
        </p:nvSpPr>
        <p:spPr>
          <a:xfrm>
            <a:off x="8801548" y="4622580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11" name="ïšļîḍè">
            <a:extLst>
              <a:ext uri="{FF2B5EF4-FFF2-40B4-BE49-F238E27FC236}">
                <a16:creationId xmlns:a16="http://schemas.microsoft.com/office/drawing/2014/main" id="{AA72380B-51B8-4E94-8132-E2B084FEB657}"/>
              </a:ext>
            </a:extLst>
          </p:cNvPr>
          <p:cNvSpPr/>
          <p:nvPr/>
        </p:nvSpPr>
        <p:spPr>
          <a:xfrm>
            <a:off x="8801548" y="1484784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b="1" dirty="0"/>
              <a:t>Text</a:t>
            </a:r>
          </a:p>
        </p:txBody>
      </p:sp>
      <p:sp>
        <p:nvSpPr>
          <p:cNvPr id="12" name="iṣḷïḓè">
            <a:extLst>
              <a:ext uri="{FF2B5EF4-FFF2-40B4-BE49-F238E27FC236}">
                <a16:creationId xmlns:a16="http://schemas.microsoft.com/office/drawing/2014/main" id="{7B2A10E7-05B9-4F47-97C5-57203251D09B}"/>
              </a:ext>
            </a:extLst>
          </p:cNvPr>
          <p:cNvSpPr/>
          <p:nvPr/>
        </p:nvSpPr>
        <p:spPr bwMode="auto">
          <a:xfrm rot="19539472">
            <a:off x="8438109" y="2188982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3" name="ïśḷïďê">
            <a:extLst>
              <a:ext uri="{FF2B5EF4-FFF2-40B4-BE49-F238E27FC236}">
                <a16:creationId xmlns:a16="http://schemas.microsoft.com/office/drawing/2014/main" id="{7718DE8A-7515-4031-BAD1-C13E3518A8B1}"/>
              </a:ext>
            </a:extLst>
          </p:cNvPr>
          <p:cNvSpPr/>
          <p:nvPr/>
        </p:nvSpPr>
        <p:spPr bwMode="auto">
          <a:xfrm rot="19512388" flipH="1">
            <a:off x="10059875" y="4810274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4" name="îṧḻiďe">
            <a:extLst>
              <a:ext uri="{FF2B5EF4-FFF2-40B4-BE49-F238E27FC236}">
                <a16:creationId xmlns:a16="http://schemas.microsoft.com/office/drawing/2014/main" id="{43B8D1E7-02A2-4271-92DF-1FDEC73D0585}"/>
              </a:ext>
            </a:extLst>
          </p:cNvPr>
          <p:cNvSpPr/>
          <p:nvPr/>
        </p:nvSpPr>
        <p:spPr bwMode="auto">
          <a:xfrm rot="16927827" flipH="1">
            <a:off x="10790961" y="3461933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5" name="iŝľïdè">
            <a:extLst>
              <a:ext uri="{FF2B5EF4-FFF2-40B4-BE49-F238E27FC236}">
                <a16:creationId xmlns:a16="http://schemas.microsoft.com/office/drawing/2014/main" id="{6DACFE35-4566-4D4B-A425-5A005D890EC8}"/>
              </a:ext>
            </a:extLst>
          </p:cNvPr>
          <p:cNvSpPr/>
          <p:nvPr/>
        </p:nvSpPr>
        <p:spPr bwMode="auto">
          <a:xfrm rot="6121853" flipH="1">
            <a:off x="7588364" y="3461932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" name="î$liḋê">
            <a:extLst>
              <a:ext uri="{FF2B5EF4-FFF2-40B4-BE49-F238E27FC236}">
                <a16:creationId xmlns:a16="http://schemas.microsoft.com/office/drawing/2014/main" id="{5C9F1793-573A-47DF-A278-30A76E489A64}"/>
              </a:ext>
            </a:extLst>
          </p:cNvPr>
          <p:cNvSpPr/>
          <p:nvPr/>
        </p:nvSpPr>
        <p:spPr bwMode="auto">
          <a:xfrm rot="2202827" flipH="1">
            <a:off x="8341218" y="4800750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íṧ1îḓê">
            <a:extLst>
              <a:ext uri="{FF2B5EF4-FFF2-40B4-BE49-F238E27FC236}">
                <a16:creationId xmlns:a16="http://schemas.microsoft.com/office/drawing/2014/main" id="{78C4B111-8444-4BD9-B1AD-17B6EA8BB23C}"/>
              </a:ext>
            </a:extLst>
          </p:cNvPr>
          <p:cNvSpPr/>
          <p:nvPr/>
        </p:nvSpPr>
        <p:spPr bwMode="auto">
          <a:xfrm rot="13140649" flipH="1">
            <a:off x="10044642" y="2281465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6" name="išḷidé">
            <a:extLst>
              <a:ext uri="{FF2B5EF4-FFF2-40B4-BE49-F238E27FC236}">
                <a16:creationId xmlns:a16="http://schemas.microsoft.com/office/drawing/2014/main" id="{13DF2EA5-93E3-4D08-B424-25BA97F564C1}"/>
              </a:ext>
            </a:extLst>
          </p:cNvPr>
          <p:cNvSpPr/>
          <p:nvPr/>
        </p:nvSpPr>
        <p:spPr bwMode="auto">
          <a:xfrm>
            <a:off x="8517425" y="3732142"/>
            <a:ext cx="507325" cy="504814"/>
          </a:xfrm>
          <a:custGeom>
            <a:avLst/>
            <a:gdLst>
              <a:gd name="T0" fmla="*/ 892 w 892"/>
              <a:gd name="T1" fmla="*/ 446 h 892"/>
              <a:gd name="T2" fmla="*/ 882 w 892"/>
              <a:gd name="T3" fmla="*/ 543 h 892"/>
              <a:gd name="T4" fmla="*/ 844 w 892"/>
              <a:gd name="T5" fmla="*/ 648 h 892"/>
              <a:gd name="T6" fmla="*/ 735 w 892"/>
              <a:gd name="T7" fmla="*/ 786 h 892"/>
              <a:gd name="T8" fmla="*/ 731 w 892"/>
              <a:gd name="T9" fmla="*/ 789 h 892"/>
              <a:gd name="T10" fmla="*/ 670 w 892"/>
              <a:gd name="T11" fmla="*/ 832 h 892"/>
              <a:gd name="T12" fmla="*/ 446 w 892"/>
              <a:gd name="T13" fmla="*/ 892 h 892"/>
              <a:gd name="T14" fmla="*/ 231 w 892"/>
              <a:gd name="T15" fmla="*/ 837 h 892"/>
              <a:gd name="T16" fmla="*/ 222 w 892"/>
              <a:gd name="T17" fmla="*/ 831 h 892"/>
              <a:gd name="T18" fmla="*/ 4 w 892"/>
              <a:gd name="T19" fmla="*/ 505 h 892"/>
              <a:gd name="T20" fmla="*/ 0 w 892"/>
              <a:gd name="T21" fmla="*/ 446 h 892"/>
              <a:gd name="T22" fmla="*/ 11 w 892"/>
              <a:gd name="T23" fmla="*/ 349 h 892"/>
              <a:gd name="T24" fmla="*/ 12 w 892"/>
              <a:gd name="T25" fmla="*/ 345 h 892"/>
              <a:gd name="T26" fmla="*/ 24 w 892"/>
              <a:gd name="T27" fmla="*/ 301 h 892"/>
              <a:gd name="T28" fmla="*/ 28 w 892"/>
              <a:gd name="T29" fmla="*/ 290 h 892"/>
              <a:gd name="T30" fmla="*/ 74 w 892"/>
              <a:gd name="T31" fmla="*/ 200 h 892"/>
              <a:gd name="T32" fmla="*/ 91 w 892"/>
              <a:gd name="T33" fmla="*/ 176 h 892"/>
              <a:gd name="T34" fmla="*/ 152 w 892"/>
              <a:gd name="T35" fmla="*/ 111 h 892"/>
              <a:gd name="T36" fmla="*/ 156 w 892"/>
              <a:gd name="T37" fmla="*/ 107 h 892"/>
              <a:gd name="T38" fmla="*/ 173 w 892"/>
              <a:gd name="T39" fmla="*/ 93 h 892"/>
              <a:gd name="T40" fmla="*/ 310 w 892"/>
              <a:gd name="T41" fmla="*/ 21 h 892"/>
              <a:gd name="T42" fmla="*/ 315 w 892"/>
              <a:gd name="T43" fmla="*/ 19 h 892"/>
              <a:gd name="T44" fmla="*/ 446 w 892"/>
              <a:gd name="T45" fmla="*/ 0 h 892"/>
              <a:gd name="T46" fmla="*/ 477 w 892"/>
              <a:gd name="T47" fmla="*/ 1 h 892"/>
              <a:gd name="T48" fmla="*/ 511 w 892"/>
              <a:gd name="T49" fmla="*/ 4 h 892"/>
              <a:gd name="T50" fmla="*/ 628 w 892"/>
              <a:gd name="T51" fmla="*/ 38 h 892"/>
              <a:gd name="T52" fmla="*/ 635 w 892"/>
              <a:gd name="T53" fmla="*/ 41 h 892"/>
              <a:gd name="T54" fmla="*/ 873 w 892"/>
              <a:gd name="T55" fmla="*/ 316 h 892"/>
              <a:gd name="T56" fmla="*/ 886 w 892"/>
              <a:gd name="T57" fmla="*/ 373 h 892"/>
              <a:gd name="T58" fmla="*/ 887 w 892"/>
              <a:gd name="T59" fmla="*/ 377 h 892"/>
              <a:gd name="T60" fmla="*/ 892 w 892"/>
              <a:gd name="T61" fmla="*/ 446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2" h="892">
                <a:moveTo>
                  <a:pt x="892" y="446"/>
                </a:moveTo>
                <a:cubicBezTo>
                  <a:pt x="892" y="479"/>
                  <a:pt x="889" y="512"/>
                  <a:pt x="882" y="543"/>
                </a:cubicBezTo>
                <a:cubicBezTo>
                  <a:pt x="873" y="580"/>
                  <a:pt x="861" y="615"/>
                  <a:pt x="844" y="648"/>
                </a:cubicBezTo>
                <a:cubicBezTo>
                  <a:pt x="817" y="701"/>
                  <a:pt x="779" y="748"/>
                  <a:pt x="735" y="786"/>
                </a:cubicBezTo>
                <a:cubicBezTo>
                  <a:pt x="733" y="787"/>
                  <a:pt x="732" y="788"/>
                  <a:pt x="731" y="789"/>
                </a:cubicBezTo>
                <a:cubicBezTo>
                  <a:pt x="712" y="805"/>
                  <a:pt x="692" y="819"/>
                  <a:pt x="670" y="832"/>
                </a:cubicBezTo>
                <a:cubicBezTo>
                  <a:pt x="604" y="870"/>
                  <a:pt x="528" y="892"/>
                  <a:pt x="446" y="892"/>
                </a:cubicBezTo>
                <a:cubicBezTo>
                  <a:pt x="368" y="892"/>
                  <a:pt x="295" y="872"/>
                  <a:pt x="231" y="837"/>
                </a:cubicBezTo>
                <a:cubicBezTo>
                  <a:pt x="228" y="835"/>
                  <a:pt x="225" y="833"/>
                  <a:pt x="222" y="831"/>
                </a:cubicBezTo>
                <a:cubicBezTo>
                  <a:pt x="105" y="764"/>
                  <a:pt x="22" y="644"/>
                  <a:pt x="4" y="505"/>
                </a:cubicBezTo>
                <a:cubicBezTo>
                  <a:pt x="1" y="486"/>
                  <a:pt x="0" y="466"/>
                  <a:pt x="0" y="446"/>
                </a:cubicBezTo>
                <a:cubicBezTo>
                  <a:pt x="0" y="413"/>
                  <a:pt x="4" y="380"/>
                  <a:pt x="11" y="349"/>
                </a:cubicBezTo>
                <a:cubicBezTo>
                  <a:pt x="11" y="348"/>
                  <a:pt x="11" y="346"/>
                  <a:pt x="12" y="345"/>
                </a:cubicBezTo>
                <a:cubicBezTo>
                  <a:pt x="15" y="330"/>
                  <a:pt x="19" y="315"/>
                  <a:pt x="24" y="301"/>
                </a:cubicBezTo>
                <a:cubicBezTo>
                  <a:pt x="25" y="297"/>
                  <a:pt x="27" y="294"/>
                  <a:pt x="28" y="290"/>
                </a:cubicBezTo>
                <a:cubicBezTo>
                  <a:pt x="40" y="258"/>
                  <a:pt x="55" y="228"/>
                  <a:pt x="74" y="200"/>
                </a:cubicBezTo>
                <a:cubicBezTo>
                  <a:pt x="79" y="192"/>
                  <a:pt x="85" y="184"/>
                  <a:pt x="91" y="176"/>
                </a:cubicBezTo>
                <a:cubicBezTo>
                  <a:pt x="109" y="152"/>
                  <a:pt x="129" y="130"/>
                  <a:pt x="152" y="111"/>
                </a:cubicBezTo>
                <a:cubicBezTo>
                  <a:pt x="153" y="109"/>
                  <a:pt x="155" y="108"/>
                  <a:pt x="156" y="107"/>
                </a:cubicBezTo>
                <a:cubicBezTo>
                  <a:pt x="162" y="102"/>
                  <a:pt x="168" y="97"/>
                  <a:pt x="173" y="93"/>
                </a:cubicBezTo>
                <a:cubicBezTo>
                  <a:pt x="214" y="62"/>
                  <a:pt x="260" y="37"/>
                  <a:pt x="310" y="21"/>
                </a:cubicBezTo>
                <a:cubicBezTo>
                  <a:pt x="311" y="20"/>
                  <a:pt x="313" y="20"/>
                  <a:pt x="315" y="19"/>
                </a:cubicBezTo>
                <a:cubicBezTo>
                  <a:pt x="356" y="7"/>
                  <a:pt x="400" y="0"/>
                  <a:pt x="446" y="0"/>
                </a:cubicBezTo>
                <a:cubicBezTo>
                  <a:pt x="456" y="0"/>
                  <a:pt x="467" y="0"/>
                  <a:pt x="477" y="1"/>
                </a:cubicBezTo>
                <a:cubicBezTo>
                  <a:pt x="488" y="1"/>
                  <a:pt x="500" y="3"/>
                  <a:pt x="511" y="4"/>
                </a:cubicBezTo>
                <a:cubicBezTo>
                  <a:pt x="552" y="10"/>
                  <a:pt x="591" y="22"/>
                  <a:pt x="628" y="38"/>
                </a:cubicBezTo>
                <a:cubicBezTo>
                  <a:pt x="630" y="39"/>
                  <a:pt x="632" y="40"/>
                  <a:pt x="635" y="41"/>
                </a:cubicBezTo>
                <a:cubicBezTo>
                  <a:pt x="749" y="95"/>
                  <a:pt x="836" y="194"/>
                  <a:pt x="873" y="316"/>
                </a:cubicBezTo>
                <a:cubicBezTo>
                  <a:pt x="879" y="335"/>
                  <a:pt x="883" y="353"/>
                  <a:pt x="886" y="373"/>
                </a:cubicBezTo>
                <a:cubicBezTo>
                  <a:pt x="887" y="374"/>
                  <a:pt x="887" y="376"/>
                  <a:pt x="887" y="377"/>
                </a:cubicBezTo>
                <a:cubicBezTo>
                  <a:pt x="891" y="400"/>
                  <a:pt x="892" y="423"/>
                  <a:pt x="892" y="446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ṧlîḍê">
            <a:extLst>
              <a:ext uri="{FF2B5EF4-FFF2-40B4-BE49-F238E27FC236}">
                <a16:creationId xmlns:a16="http://schemas.microsoft.com/office/drawing/2014/main" id="{DBF10660-BC89-4B68-AA3D-4986220F78ED}"/>
              </a:ext>
            </a:extLst>
          </p:cNvPr>
          <p:cNvSpPr/>
          <p:nvPr/>
        </p:nvSpPr>
        <p:spPr bwMode="auto">
          <a:xfrm>
            <a:off x="8723369" y="3754745"/>
            <a:ext cx="298870" cy="409376"/>
          </a:xfrm>
          <a:custGeom>
            <a:avLst/>
            <a:gdLst>
              <a:gd name="T0" fmla="*/ 512 w 525"/>
              <a:gd name="T1" fmla="*/ 275 h 722"/>
              <a:gd name="T2" fmla="*/ 274 w 525"/>
              <a:gd name="T3" fmla="*/ 0 h 722"/>
              <a:gd name="T4" fmla="*/ 229 w 525"/>
              <a:gd name="T5" fmla="*/ 13 h 722"/>
              <a:gd name="T6" fmla="*/ 214 w 525"/>
              <a:gd name="T7" fmla="*/ 82 h 722"/>
              <a:gd name="T8" fmla="*/ 123 w 525"/>
              <a:gd name="T9" fmla="*/ 95 h 722"/>
              <a:gd name="T10" fmla="*/ 109 w 525"/>
              <a:gd name="T11" fmla="*/ 117 h 722"/>
              <a:gd name="T12" fmla="*/ 90 w 525"/>
              <a:gd name="T13" fmla="*/ 139 h 722"/>
              <a:gd name="T14" fmla="*/ 78 w 525"/>
              <a:gd name="T15" fmla="*/ 150 h 722"/>
              <a:gd name="T16" fmla="*/ 141 w 525"/>
              <a:gd name="T17" fmla="*/ 164 h 722"/>
              <a:gd name="T18" fmla="*/ 199 w 525"/>
              <a:gd name="T19" fmla="*/ 165 h 722"/>
              <a:gd name="T20" fmla="*/ 216 w 525"/>
              <a:gd name="T21" fmla="*/ 145 h 722"/>
              <a:gd name="T22" fmla="*/ 234 w 525"/>
              <a:gd name="T23" fmla="*/ 164 h 722"/>
              <a:gd name="T24" fmla="*/ 267 w 525"/>
              <a:gd name="T25" fmla="*/ 181 h 722"/>
              <a:gd name="T26" fmla="*/ 299 w 525"/>
              <a:gd name="T27" fmla="*/ 181 h 722"/>
              <a:gd name="T28" fmla="*/ 318 w 525"/>
              <a:gd name="T29" fmla="*/ 189 h 722"/>
              <a:gd name="T30" fmla="*/ 298 w 525"/>
              <a:gd name="T31" fmla="*/ 206 h 722"/>
              <a:gd name="T32" fmla="*/ 253 w 525"/>
              <a:gd name="T33" fmla="*/ 209 h 722"/>
              <a:gd name="T34" fmla="*/ 225 w 525"/>
              <a:gd name="T35" fmla="*/ 191 h 722"/>
              <a:gd name="T36" fmla="*/ 187 w 525"/>
              <a:gd name="T37" fmla="*/ 179 h 722"/>
              <a:gd name="T38" fmla="*/ 87 w 525"/>
              <a:gd name="T39" fmla="*/ 191 h 722"/>
              <a:gd name="T40" fmla="*/ 70 w 525"/>
              <a:gd name="T41" fmla="*/ 220 h 722"/>
              <a:gd name="T42" fmla="*/ 11 w 525"/>
              <a:gd name="T43" fmla="*/ 250 h 722"/>
              <a:gd name="T44" fmla="*/ 11 w 525"/>
              <a:gd name="T45" fmla="*/ 319 h 722"/>
              <a:gd name="T46" fmla="*/ 40 w 525"/>
              <a:gd name="T47" fmla="*/ 377 h 722"/>
              <a:gd name="T48" fmla="*/ 120 w 525"/>
              <a:gd name="T49" fmla="*/ 392 h 722"/>
              <a:gd name="T50" fmla="*/ 155 w 525"/>
              <a:gd name="T51" fmla="*/ 407 h 722"/>
              <a:gd name="T52" fmla="*/ 157 w 525"/>
              <a:gd name="T53" fmla="*/ 433 h 722"/>
              <a:gd name="T54" fmla="*/ 184 w 525"/>
              <a:gd name="T55" fmla="*/ 468 h 722"/>
              <a:gd name="T56" fmla="*/ 195 w 525"/>
              <a:gd name="T57" fmla="*/ 506 h 722"/>
              <a:gd name="T58" fmla="*/ 208 w 525"/>
              <a:gd name="T59" fmla="*/ 572 h 722"/>
              <a:gd name="T60" fmla="*/ 215 w 525"/>
              <a:gd name="T61" fmla="*/ 608 h 722"/>
              <a:gd name="T62" fmla="*/ 193 w 525"/>
              <a:gd name="T63" fmla="*/ 657 h 722"/>
              <a:gd name="T64" fmla="*/ 170 w 525"/>
              <a:gd name="T65" fmla="*/ 710 h 722"/>
              <a:gd name="T66" fmla="*/ 232 w 525"/>
              <a:gd name="T67" fmla="*/ 704 h 722"/>
              <a:gd name="T68" fmla="*/ 306 w 525"/>
              <a:gd name="T69" fmla="*/ 672 h 722"/>
              <a:gd name="T70" fmla="*/ 347 w 525"/>
              <a:gd name="T71" fmla="*/ 574 h 722"/>
              <a:gd name="T72" fmla="*/ 369 w 525"/>
              <a:gd name="T73" fmla="*/ 548 h 722"/>
              <a:gd name="T74" fmla="*/ 377 w 525"/>
              <a:gd name="T75" fmla="*/ 507 h 722"/>
              <a:gd name="T76" fmla="*/ 372 w 525"/>
              <a:gd name="T77" fmla="*/ 437 h 722"/>
              <a:gd name="T78" fmla="*/ 392 w 525"/>
              <a:gd name="T79" fmla="*/ 407 h 722"/>
              <a:gd name="T80" fmla="*/ 406 w 525"/>
              <a:gd name="T81" fmla="*/ 359 h 722"/>
              <a:gd name="T82" fmla="*/ 406 w 525"/>
              <a:gd name="T83" fmla="*/ 343 h 722"/>
              <a:gd name="T84" fmla="*/ 375 w 525"/>
              <a:gd name="T85" fmla="*/ 332 h 722"/>
              <a:gd name="T86" fmla="*/ 350 w 525"/>
              <a:gd name="T87" fmla="*/ 323 h 722"/>
              <a:gd name="T88" fmla="*/ 332 w 525"/>
              <a:gd name="T89" fmla="*/ 247 h 722"/>
              <a:gd name="T90" fmla="*/ 396 w 525"/>
              <a:gd name="T91" fmla="*/ 306 h 722"/>
              <a:gd name="T92" fmla="*/ 436 w 525"/>
              <a:gd name="T93" fmla="*/ 254 h 722"/>
              <a:gd name="T94" fmla="*/ 405 w 525"/>
              <a:gd name="T95" fmla="*/ 225 h 722"/>
              <a:gd name="T96" fmla="*/ 439 w 525"/>
              <a:gd name="T97" fmla="*/ 239 h 722"/>
              <a:gd name="T98" fmla="*/ 461 w 525"/>
              <a:gd name="T99" fmla="*/ 250 h 722"/>
              <a:gd name="T100" fmla="*/ 480 w 525"/>
              <a:gd name="T101" fmla="*/ 299 h 722"/>
              <a:gd name="T102" fmla="*/ 491 w 525"/>
              <a:gd name="T103" fmla="*/ 310 h 722"/>
              <a:gd name="T104" fmla="*/ 523 w 525"/>
              <a:gd name="T105" fmla="*/ 354 h 722"/>
              <a:gd name="T106" fmla="*/ 525 w 525"/>
              <a:gd name="T107" fmla="*/ 332 h 722"/>
              <a:gd name="T108" fmla="*/ 512 w 525"/>
              <a:gd name="T109" fmla="*/ 27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5" h="722">
                <a:moveTo>
                  <a:pt x="512" y="275"/>
                </a:moveTo>
                <a:cubicBezTo>
                  <a:pt x="475" y="153"/>
                  <a:pt x="388" y="54"/>
                  <a:pt x="274" y="0"/>
                </a:cubicBezTo>
                <a:cubicBezTo>
                  <a:pt x="258" y="0"/>
                  <a:pt x="243" y="3"/>
                  <a:pt x="229" y="13"/>
                </a:cubicBezTo>
                <a:cubicBezTo>
                  <a:pt x="208" y="29"/>
                  <a:pt x="216" y="59"/>
                  <a:pt x="214" y="82"/>
                </a:cubicBezTo>
                <a:cubicBezTo>
                  <a:pt x="187" y="83"/>
                  <a:pt x="140" y="70"/>
                  <a:pt x="123" y="95"/>
                </a:cubicBezTo>
                <a:cubicBezTo>
                  <a:pt x="118" y="103"/>
                  <a:pt x="117" y="110"/>
                  <a:pt x="109" y="117"/>
                </a:cubicBezTo>
                <a:cubicBezTo>
                  <a:pt x="102" y="125"/>
                  <a:pt x="97" y="129"/>
                  <a:pt x="90" y="139"/>
                </a:cubicBezTo>
                <a:cubicBezTo>
                  <a:pt x="86" y="144"/>
                  <a:pt x="84" y="148"/>
                  <a:pt x="78" y="150"/>
                </a:cubicBezTo>
                <a:cubicBezTo>
                  <a:pt x="72" y="176"/>
                  <a:pt x="126" y="164"/>
                  <a:pt x="141" y="164"/>
                </a:cubicBezTo>
                <a:cubicBezTo>
                  <a:pt x="157" y="164"/>
                  <a:pt x="185" y="172"/>
                  <a:pt x="199" y="165"/>
                </a:cubicBezTo>
                <a:cubicBezTo>
                  <a:pt x="207" y="161"/>
                  <a:pt x="209" y="147"/>
                  <a:pt x="216" y="145"/>
                </a:cubicBezTo>
                <a:cubicBezTo>
                  <a:pt x="226" y="142"/>
                  <a:pt x="230" y="158"/>
                  <a:pt x="234" y="164"/>
                </a:cubicBezTo>
                <a:cubicBezTo>
                  <a:pt x="243" y="176"/>
                  <a:pt x="252" y="180"/>
                  <a:pt x="267" y="181"/>
                </a:cubicBezTo>
                <a:cubicBezTo>
                  <a:pt x="277" y="181"/>
                  <a:pt x="289" y="179"/>
                  <a:pt x="299" y="181"/>
                </a:cubicBezTo>
                <a:cubicBezTo>
                  <a:pt x="307" y="182"/>
                  <a:pt x="312" y="186"/>
                  <a:pt x="318" y="189"/>
                </a:cubicBezTo>
                <a:cubicBezTo>
                  <a:pt x="311" y="192"/>
                  <a:pt x="307" y="203"/>
                  <a:pt x="298" y="206"/>
                </a:cubicBezTo>
                <a:cubicBezTo>
                  <a:pt x="285" y="210"/>
                  <a:pt x="266" y="209"/>
                  <a:pt x="253" y="209"/>
                </a:cubicBezTo>
                <a:cubicBezTo>
                  <a:pt x="235" y="210"/>
                  <a:pt x="237" y="201"/>
                  <a:pt x="225" y="191"/>
                </a:cubicBezTo>
                <a:cubicBezTo>
                  <a:pt x="213" y="180"/>
                  <a:pt x="204" y="180"/>
                  <a:pt x="187" y="179"/>
                </a:cubicBezTo>
                <a:cubicBezTo>
                  <a:pt x="160" y="178"/>
                  <a:pt x="109" y="173"/>
                  <a:pt x="87" y="191"/>
                </a:cubicBezTo>
                <a:cubicBezTo>
                  <a:pt x="77" y="199"/>
                  <a:pt x="81" y="212"/>
                  <a:pt x="70" y="220"/>
                </a:cubicBezTo>
                <a:cubicBezTo>
                  <a:pt x="54" y="233"/>
                  <a:pt x="22" y="230"/>
                  <a:pt x="11" y="250"/>
                </a:cubicBezTo>
                <a:cubicBezTo>
                  <a:pt x="0" y="267"/>
                  <a:pt x="8" y="302"/>
                  <a:pt x="11" y="319"/>
                </a:cubicBezTo>
                <a:cubicBezTo>
                  <a:pt x="14" y="344"/>
                  <a:pt x="14" y="367"/>
                  <a:pt x="40" y="377"/>
                </a:cubicBezTo>
                <a:cubicBezTo>
                  <a:pt x="64" y="386"/>
                  <a:pt x="94" y="388"/>
                  <a:pt x="120" y="392"/>
                </a:cubicBezTo>
                <a:cubicBezTo>
                  <a:pt x="134" y="395"/>
                  <a:pt x="151" y="392"/>
                  <a:pt x="155" y="407"/>
                </a:cubicBezTo>
                <a:cubicBezTo>
                  <a:pt x="158" y="415"/>
                  <a:pt x="155" y="425"/>
                  <a:pt x="157" y="433"/>
                </a:cubicBezTo>
                <a:cubicBezTo>
                  <a:pt x="160" y="450"/>
                  <a:pt x="172" y="457"/>
                  <a:pt x="184" y="468"/>
                </a:cubicBezTo>
                <a:cubicBezTo>
                  <a:pt x="196" y="480"/>
                  <a:pt x="195" y="487"/>
                  <a:pt x="195" y="506"/>
                </a:cubicBezTo>
                <a:cubicBezTo>
                  <a:pt x="195" y="533"/>
                  <a:pt x="197" y="548"/>
                  <a:pt x="208" y="572"/>
                </a:cubicBezTo>
                <a:cubicBezTo>
                  <a:pt x="212" y="583"/>
                  <a:pt x="214" y="596"/>
                  <a:pt x="215" y="608"/>
                </a:cubicBezTo>
                <a:cubicBezTo>
                  <a:pt x="215" y="628"/>
                  <a:pt x="209" y="645"/>
                  <a:pt x="193" y="657"/>
                </a:cubicBezTo>
                <a:cubicBezTo>
                  <a:pt x="175" y="671"/>
                  <a:pt x="157" y="688"/>
                  <a:pt x="170" y="710"/>
                </a:cubicBezTo>
                <a:cubicBezTo>
                  <a:pt x="185" y="722"/>
                  <a:pt x="218" y="713"/>
                  <a:pt x="232" y="704"/>
                </a:cubicBezTo>
                <a:cubicBezTo>
                  <a:pt x="257" y="688"/>
                  <a:pt x="276" y="678"/>
                  <a:pt x="306" y="672"/>
                </a:cubicBezTo>
                <a:cubicBezTo>
                  <a:pt x="359" y="662"/>
                  <a:pt x="328" y="610"/>
                  <a:pt x="347" y="574"/>
                </a:cubicBezTo>
                <a:cubicBezTo>
                  <a:pt x="353" y="563"/>
                  <a:pt x="364" y="558"/>
                  <a:pt x="369" y="548"/>
                </a:cubicBezTo>
                <a:cubicBezTo>
                  <a:pt x="376" y="536"/>
                  <a:pt x="377" y="521"/>
                  <a:pt x="377" y="507"/>
                </a:cubicBezTo>
                <a:cubicBezTo>
                  <a:pt x="376" y="484"/>
                  <a:pt x="372" y="461"/>
                  <a:pt x="372" y="437"/>
                </a:cubicBezTo>
                <a:cubicBezTo>
                  <a:pt x="372" y="415"/>
                  <a:pt x="378" y="417"/>
                  <a:pt x="392" y="407"/>
                </a:cubicBezTo>
                <a:cubicBezTo>
                  <a:pt x="409" y="396"/>
                  <a:pt x="406" y="379"/>
                  <a:pt x="406" y="359"/>
                </a:cubicBezTo>
                <a:cubicBezTo>
                  <a:pt x="406" y="354"/>
                  <a:pt x="406" y="348"/>
                  <a:pt x="406" y="343"/>
                </a:cubicBezTo>
                <a:cubicBezTo>
                  <a:pt x="396" y="339"/>
                  <a:pt x="386" y="336"/>
                  <a:pt x="375" y="332"/>
                </a:cubicBezTo>
                <a:cubicBezTo>
                  <a:pt x="369" y="330"/>
                  <a:pt x="355" y="327"/>
                  <a:pt x="350" y="323"/>
                </a:cubicBezTo>
                <a:cubicBezTo>
                  <a:pt x="336" y="309"/>
                  <a:pt x="330" y="266"/>
                  <a:pt x="332" y="247"/>
                </a:cubicBezTo>
                <a:cubicBezTo>
                  <a:pt x="366" y="239"/>
                  <a:pt x="362" y="305"/>
                  <a:pt x="396" y="306"/>
                </a:cubicBezTo>
                <a:cubicBezTo>
                  <a:pt x="434" y="308"/>
                  <a:pt x="437" y="285"/>
                  <a:pt x="436" y="254"/>
                </a:cubicBezTo>
                <a:cubicBezTo>
                  <a:pt x="410" y="253"/>
                  <a:pt x="403" y="253"/>
                  <a:pt x="405" y="225"/>
                </a:cubicBezTo>
                <a:cubicBezTo>
                  <a:pt x="418" y="222"/>
                  <a:pt x="429" y="232"/>
                  <a:pt x="439" y="239"/>
                </a:cubicBezTo>
                <a:cubicBezTo>
                  <a:pt x="445" y="243"/>
                  <a:pt x="455" y="245"/>
                  <a:pt x="461" y="250"/>
                </a:cubicBezTo>
                <a:cubicBezTo>
                  <a:pt x="475" y="262"/>
                  <a:pt x="467" y="285"/>
                  <a:pt x="480" y="299"/>
                </a:cubicBezTo>
                <a:cubicBezTo>
                  <a:pt x="486" y="300"/>
                  <a:pt x="490" y="304"/>
                  <a:pt x="491" y="310"/>
                </a:cubicBezTo>
                <a:cubicBezTo>
                  <a:pt x="504" y="317"/>
                  <a:pt x="511" y="342"/>
                  <a:pt x="523" y="354"/>
                </a:cubicBezTo>
                <a:cubicBezTo>
                  <a:pt x="523" y="346"/>
                  <a:pt x="524" y="339"/>
                  <a:pt x="525" y="332"/>
                </a:cubicBezTo>
                <a:cubicBezTo>
                  <a:pt x="522" y="312"/>
                  <a:pt x="518" y="294"/>
                  <a:pt x="512" y="275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ŝ1íḍê">
            <a:extLst>
              <a:ext uri="{FF2B5EF4-FFF2-40B4-BE49-F238E27FC236}">
                <a16:creationId xmlns:a16="http://schemas.microsoft.com/office/drawing/2014/main" id="{1FE29897-F7D6-47FF-8BF5-E0F41EDCD81F}"/>
              </a:ext>
            </a:extLst>
          </p:cNvPr>
          <p:cNvSpPr/>
          <p:nvPr/>
        </p:nvSpPr>
        <p:spPr bwMode="auto">
          <a:xfrm>
            <a:off x="8524959" y="3774837"/>
            <a:ext cx="190875" cy="396818"/>
          </a:xfrm>
          <a:custGeom>
            <a:avLst/>
            <a:gdLst>
              <a:gd name="T0" fmla="*/ 237 w 334"/>
              <a:gd name="T1" fmla="*/ 692 h 696"/>
              <a:gd name="T2" fmla="*/ 214 w 334"/>
              <a:gd name="T3" fmla="*/ 640 h 696"/>
              <a:gd name="T4" fmla="*/ 238 w 334"/>
              <a:gd name="T5" fmla="*/ 588 h 696"/>
              <a:gd name="T6" fmla="*/ 241 w 334"/>
              <a:gd name="T7" fmla="*/ 553 h 696"/>
              <a:gd name="T8" fmla="*/ 267 w 334"/>
              <a:gd name="T9" fmla="*/ 540 h 696"/>
              <a:gd name="T10" fmla="*/ 299 w 334"/>
              <a:gd name="T11" fmla="*/ 520 h 696"/>
              <a:gd name="T12" fmla="*/ 332 w 334"/>
              <a:gd name="T13" fmla="*/ 461 h 696"/>
              <a:gd name="T14" fmla="*/ 293 w 334"/>
              <a:gd name="T15" fmla="*/ 387 h 696"/>
              <a:gd name="T16" fmla="*/ 271 w 334"/>
              <a:gd name="T17" fmla="*/ 372 h 696"/>
              <a:gd name="T18" fmla="*/ 268 w 334"/>
              <a:gd name="T19" fmla="*/ 343 h 696"/>
              <a:gd name="T20" fmla="*/ 222 w 334"/>
              <a:gd name="T21" fmla="*/ 314 h 696"/>
              <a:gd name="T22" fmla="*/ 167 w 334"/>
              <a:gd name="T23" fmla="*/ 290 h 696"/>
              <a:gd name="T24" fmla="*/ 142 w 334"/>
              <a:gd name="T25" fmla="*/ 292 h 696"/>
              <a:gd name="T26" fmla="*/ 136 w 334"/>
              <a:gd name="T27" fmla="*/ 299 h 696"/>
              <a:gd name="T28" fmla="*/ 121 w 334"/>
              <a:gd name="T29" fmla="*/ 298 h 696"/>
              <a:gd name="T30" fmla="*/ 68 w 334"/>
              <a:gd name="T31" fmla="*/ 250 h 696"/>
              <a:gd name="T32" fmla="*/ 65 w 334"/>
              <a:gd name="T33" fmla="*/ 230 h 696"/>
              <a:gd name="T34" fmla="*/ 55 w 334"/>
              <a:gd name="T35" fmla="*/ 218 h 696"/>
              <a:gd name="T36" fmla="*/ 60 w 334"/>
              <a:gd name="T37" fmla="*/ 186 h 696"/>
              <a:gd name="T38" fmla="*/ 90 w 334"/>
              <a:gd name="T39" fmla="*/ 195 h 696"/>
              <a:gd name="T40" fmla="*/ 137 w 334"/>
              <a:gd name="T41" fmla="*/ 188 h 696"/>
              <a:gd name="T42" fmla="*/ 161 w 334"/>
              <a:gd name="T43" fmla="*/ 152 h 696"/>
              <a:gd name="T44" fmla="*/ 201 w 334"/>
              <a:gd name="T45" fmla="*/ 126 h 696"/>
              <a:gd name="T46" fmla="*/ 226 w 334"/>
              <a:gd name="T47" fmla="*/ 108 h 696"/>
              <a:gd name="T48" fmla="*/ 279 w 334"/>
              <a:gd name="T49" fmla="*/ 64 h 696"/>
              <a:gd name="T50" fmla="*/ 250 w 334"/>
              <a:gd name="T51" fmla="*/ 36 h 696"/>
              <a:gd name="T52" fmla="*/ 245 w 334"/>
              <a:gd name="T53" fmla="*/ 22 h 696"/>
              <a:gd name="T54" fmla="*/ 202 w 334"/>
              <a:gd name="T55" fmla="*/ 10 h 696"/>
              <a:gd name="T56" fmla="*/ 156 w 334"/>
              <a:gd name="T57" fmla="*/ 30 h 696"/>
              <a:gd name="T58" fmla="*/ 145 w 334"/>
              <a:gd name="T59" fmla="*/ 28 h 696"/>
              <a:gd name="T60" fmla="*/ 141 w 334"/>
              <a:gd name="T61" fmla="*/ 32 h 696"/>
              <a:gd name="T62" fmla="*/ 80 w 334"/>
              <a:gd name="T63" fmla="*/ 97 h 696"/>
              <a:gd name="T64" fmla="*/ 63 w 334"/>
              <a:gd name="T65" fmla="*/ 121 h 696"/>
              <a:gd name="T66" fmla="*/ 17 w 334"/>
              <a:gd name="T67" fmla="*/ 211 h 696"/>
              <a:gd name="T68" fmla="*/ 13 w 334"/>
              <a:gd name="T69" fmla="*/ 222 h 696"/>
              <a:gd name="T70" fmla="*/ 1 w 334"/>
              <a:gd name="T71" fmla="*/ 266 h 696"/>
              <a:gd name="T72" fmla="*/ 0 w 334"/>
              <a:gd name="T73" fmla="*/ 270 h 696"/>
              <a:gd name="T74" fmla="*/ 27 w 334"/>
              <a:gd name="T75" fmla="*/ 267 h 696"/>
              <a:gd name="T76" fmla="*/ 51 w 334"/>
              <a:gd name="T77" fmla="*/ 308 h 696"/>
              <a:gd name="T78" fmla="*/ 112 w 334"/>
              <a:gd name="T79" fmla="*/ 332 h 696"/>
              <a:gd name="T80" fmla="*/ 132 w 334"/>
              <a:gd name="T81" fmla="*/ 452 h 696"/>
              <a:gd name="T82" fmla="*/ 147 w 334"/>
              <a:gd name="T83" fmla="*/ 480 h 696"/>
              <a:gd name="T84" fmla="*/ 147 w 334"/>
              <a:gd name="T85" fmla="*/ 535 h 696"/>
              <a:gd name="T86" fmla="*/ 167 w 334"/>
              <a:gd name="T87" fmla="*/ 588 h 696"/>
              <a:gd name="T88" fmla="*/ 178 w 334"/>
              <a:gd name="T89" fmla="*/ 629 h 696"/>
              <a:gd name="T90" fmla="*/ 205 w 334"/>
              <a:gd name="T91" fmla="*/ 677 h 696"/>
              <a:gd name="T92" fmla="*/ 237 w 334"/>
              <a:gd name="T93" fmla="*/ 6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4" h="696">
                <a:moveTo>
                  <a:pt x="237" y="692"/>
                </a:moveTo>
                <a:cubicBezTo>
                  <a:pt x="241" y="671"/>
                  <a:pt x="216" y="659"/>
                  <a:pt x="214" y="640"/>
                </a:cubicBezTo>
                <a:cubicBezTo>
                  <a:pt x="211" y="618"/>
                  <a:pt x="232" y="606"/>
                  <a:pt x="238" y="588"/>
                </a:cubicBezTo>
                <a:cubicBezTo>
                  <a:pt x="242" y="578"/>
                  <a:pt x="239" y="564"/>
                  <a:pt x="241" y="553"/>
                </a:cubicBezTo>
                <a:cubicBezTo>
                  <a:pt x="254" y="551"/>
                  <a:pt x="258" y="549"/>
                  <a:pt x="267" y="540"/>
                </a:cubicBezTo>
                <a:cubicBezTo>
                  <a:pt x="278" y="529"/>
                  <a:pt x="286" y="528"/>
                  <a:pt x="299" y="520"/>
                </a:cubicBezTo>
                <a:cubicBezTo>
                  <a:pt x="321" y="507"/>
                  <a:pt x="334" y="488"/>
                  <a:pt x="332" y="461"/>
                </a:cubicBezTo>
                <a:cubicBezTo>
                  <a:pt x="329" y="433"/>
                  <a:pt x="320" y="399"/>
                  <a:pt x="293" y="387"/>
                </a:cubicBezTo>
                <a:cubicBezTo>
                  <a:pt x="280" y="381"/>
                  <a:pt x="275" y="386"/>
                  <a:pt x="271" y="372"/>
                </a:cubicBezTo>
                <a:cubicBezTo>
                  <a:pt x="268" y="363"/>
                  <a:pt x="270" y="352"/>
                  <a:pt x="268" y="343"/>
                </a:cubicBezTo>
                <a:cubicBezTo>
                  <a:pt x="254" y="334"/>
                  <a:pt x="238" y="323"/>
                  <a:pt x="222" y="314"/>
                </a:cubicBezTo>
                <a:cubicBezTo>
                  <a:pt x="206" y="306"/>
                  <a:pt x="185" y="292"/>
                  <a:pt x="167" y="290"/>
                </a:cubicBezTo>
                <a:cubicBezTo>
                  <a:pt x="157" y="288"/>
                  <a:pt x="150" y="289"/>
                  <a:pt x="142" y="292"/>
                </a:cubicBezTo>
                <a:cubicBezTo>
                  <a:pt x="139" y="293"/>
                  <a:pt x="140" y="298"/>
                  <a:pt x="136" y="299"/>
                </a:cubicBezTo>
                <a:cubicBezTo>
                  <a:pt x="132" y="301"/>
                  <a:pt x="124" y="299"/>
                  <a:pt x="121" y="298"/>
                </a:cubicBezTo>
                <a:cubicBezTo>
                  <a:pt x="101" y="292"/>
                  <a:pt x="73" y="269"/>
                  <a:pt x="68" y="250"/>
                </a:cubicBezTo>
                <a:cubicBezTo>
                  <a:pt x="67" y="243"/>
                  <a:pt x="68" y="236"/>
                  <a:pt x="65" y="230"/>
                </a:cubicBezTo>
                <a:cubicBezTo>
                  <a:pt x="63" y="225"/>
                  <a:pt x="58" y="222"/>
                  <a:pt x="55" y="218"/>
                </a:cubicBezTo>
                <a:cubicBezTo>
                  <a:pt x="48" y="207"/>
                  <a:pt x="44" y="192"/>
                  <a:pt x="60" y="186"/>
                </a:cubicBezTo>
                <a:cubicBezTo>
                  <a:pt x="74" y="181"/>
                  <a:pt x="78" y="191"/>
                  <a:pt x="90" y="195"/>
                </a:cubicBezTo>
                <a:cubicBezTo>
                  <a:pt x="106" y="200"/>
                  <a:pt x="123" y="193"/>
                  <a:pt x="137" y="188"/>
                </a:cubicBezTo>
                <a:cubicBezTo>
                  <a:pt x="138" y="175"/>
                  <a:pt x="152" y="160"/>
                  <a:pt x="161" y="152"/>
                </a:cubicBezTo>
                <a:cubicBezTo>
                  <a:pt x="173" y="141"/>
                  <a:pt x="188" y="135"/>
                  <a:pt x="201" y="126"/>
                </a:cubicBezTo>
                <a:cubicBezTo>
                  <a:pt x="209" y="119"/>
                  <a:pt x="217" y="112"/>
                  <a:pt x="226" y="108"/>
                </a:cubicBezTo>
                <a:cubicBezTo>
                  <a:pt x="241" y="100"/>
                  <a:pt x="301" y="90"/>
                  <a:pt x="279" y="64"/>
                </a:cubicBezTo>
                <a:cubicBezTo>
                  <a:pt x="271" y="54"/>
                  <a:pt x="257" y="49"/>
                  <a:pt x="250" y="36"/>
                </a:cubicBezTo>
                <a:cubicBezTo>
                  <a:pt x="247" y="31"/>
                  <a:pt x="247" y="27"/>
                  <a:pt x="245" y="22"/>
                </a:cubicBezTo>
                <a:cubicBezTo>
                  <a:pt x="236" y="0"/>
                  <a:pt x="222" y="3"/>
                  <a:pt x="202" y="10"/>
                </a:cubicBezTo>
                <a:cubicBezTo>
                  <a:pt x="184" y="16"/>
                  <a:pt x="178" y="33"/>
                  <a:pt x="156" y="30"/>
                </a:cubicBezTo>
                <a:cubicBezTo>
                  <a:pt x="152" y="29"/>
                  <a:pt x="149" y="29"/>
                  <a:pt x="145" y="28"/>
                </a:cubicBezTo>
                <a:cubicBezTo>
                  <a:pt x="144" y="29"/>
                  <a:pt x="142" y="30"/>
                  <a:pt x="141" y="32"/>
                </a:cubicBezTo>
                <a:cubicBezTo>
                  <a:pt x="118" y="51"/>
                  <a:pt x="98" y="73"/>
                  <a:pt x="80" y="97"/>
                </a:cubicBezTo>
                <a:cubicBezTo>
                  <a:pt x="74" y="105"/>
                  <a:pt x="68" y="113"/>
                  <a:pt x="63" y="121"/>
                </a:cubicBezTo>
                <a:cubicBezTo>
                  <a:pt x="44" y="149"/>
                  <a:pt x="29" y="179"/>
                  <a:pt x="17" y="211"/>
                </a:cubicBezTo>
                <a:cubicBezTo>
                  <a:pt x="16" y="215"/>
                  <a:pt x="14" y="218"/>
                  <a:pt x="13" y="222"/>
                </a:cubicBezTo>
                <a:cubicBezTo>
                  <a:pt x="8" y="236"/>
                  <a:pt x="4" y="251"/>
                  <a:pt x="1" y="266"/>
                </a:cubicBezTo>
                <a:cubicBezTo>
                  <a:pt x="0" y="267"/>
                  <a:pt x="0" y="269"/>
                  <a:pt x="0" y="270"/>
                </a:cubicBezTo>
                <a:cubicBezTo>
                  <a:pt x="9" y="273"/>
                  <a:pt x="16" y="262"/>
                  <a:pt x="27" y="267"/>
                </a:cubicBezTo>
                <a:cubicBezTo>
                  <a:pt x="39" y="273"/>
                  <a:pt x="41" y="298"/>
                  <a:pt x="51" y="308"/>
                </a:cubicBezTo>
                <a:cubicBezTo>
                  <a:pt x="68" y="323"/>
                  <a:pt x="99" y="308"/>
                  <a:pt x="112" y="332"/>
                </a:cubicBezTo>
                <a:cubicBezTo>
                  <a:pt x="130" y="365"/>
                  <a:pt x="100" y="427"/>
                  <a:pt x="132" y="452"/>
                </a:cubicBezTo>
                <a:cubicBezTo>
                  <a:pt x="145" y="463"/>
                  <a:pt x="149" y="459"/>
                  <a:pt x="147" y="480"/>
                </a:cubicBezTo>
                <a:cubicBezTo>
                  <a:pt x="146" y="499"/>
                  <a:pt x="142" y="517"/>
                  <a:pt x="147" y="535"/>
                </a:cubicBezTo>
                <a:cubicBezTo>
                  <a:pt x="152" y="555"/>
                  <a:pt x="166" y="567"/>
                  <a:pt x="167" y="588"/>
                </a:cubicBezTo>
                <a:cubicBezTo>
                  <a:pt x="169" y="605"/>
                  <a:pt x="170" y="614"/>
                  <a:pt x="178" y="629"/>
                </a:cubicBezTo>
                <a:cubicBezTo>
                  <a:pt x="188" y="645"/>
                  <a:pt x="197" y="660"/>
                  <a:pt x="205" y="677"/>
                </a:cubicBezTo>
                <a:cubicBezTo>
                  <a:pt x="214" y="696"/>
                  <a:pt x="217" y="692"/>
                  <a:pt x="237" y="692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ídé">
            <a:extLst>
              <a:ext uri="{FF2B5EF4-FFF2-40B4-BE49-F238E27FC236}">
                <a16:creationId xmlns:a16="http://schemas.microsoft.com/office/drawing/2014/main" id="{5CBF0967-1184-4250-BACF-E2117134867D}"/>
              </a:ext>
            </a:extLst>
          </p:cNvPr>
          <p:cNvSpPr/>
          <p:nvPr/>
        </p:nvSpPr>
        <p:spPr bwMode="auto">
          <a:xfrm>
            <a:off x="8690718" y="3732142"/>
            <a:ext cx="118042" cy="65299"/>
          </a:xfrm>
          <a:custGeom>
            <a:avLst/>
            <a:gdLst>
              <a:gd name="T0" fmla="*/ 12 w 209"/>
              <a:gd name="T1" fmla="*/ 96 h 117"/>
              <a:gd name="T2" fmla="*/ 63 w 209"/>
              <a:gd name="T3" fmla="*/ 109 h 117"/>
              <a:gd name="T4" fmla="*/ 97 w 209"/>
              <a:gd name="T5" fmla="*/ 82 h 117"/>
              <a:gd name="T6" fmla="*/ 154 w 209"/>
              <a:gd name="T7" fmla="*/ 72 h 117"/>
              <a:gd name="T8" fmla="*/ 160 w 209"/>
              <a:gd name="T9" fmla="*/ 32 h 117"/>
              <a:gd name="T10" fmla="*/ 194 w 209"/>
              <a:gd name="T11" fmla="*/ 25 h 117"/>
              <a:gd name="T12" fmla="*/ 209 w 209"/>
              <a:gd name="T13" fmla="*/ 6 h 117"/>
              <a:gd name="T14" fmla="*/ 209 w 209"/>
              <a:gd name="T15" fmla="*/ 4 h 117"/>
              <a:gd name="T16" fmla="*/ 175 w 209"/>
              <a:gd name="T17" fmla="*/ 1 h 117"/>
              <a:gd name="T18" fmla="*/ 144 w 209"/>
              <a:gd name="T19" fmla="*/ 0 h 117"/>
              <a:gd name="T20" fmla="*/ 13 w 209"/>
              <a:gd name="T21" fmla="*/ 19 h 117"/>
              <a:gd name="T22" fmla="*/ 8 w 209"/>
              <a:gd name="T23" fmla="*/ 21 h 117"/>
              <a:gd name="T24" fmla="*/ 14 w 209"/>
              <a:gd name="T25" fmla="*/ 37 h 117"/>
              <a:gd name="T26" fmla="*/ 12 w 209"/>
              <a:gd name="T27" fmla="*/ 9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9" h="117">
                <a:moveTo>
                  <a:pt x="12" y="96"/>
                </a:moveTo>
                <a:cubicBezTo>
                  <a:pt x="20" y="109"/>
                  <a:pt x="50" y="117"/>
                  <a:pt x="63" y="109"/>
                </a:cubicBezTo>
                <a:cubicBezTo>
                  <a:pt x="76" y="102"/>
                  <a:pt x="79" y="87"/>
                  <a:pt x="97" y="82"/>
                </a:cubicBezTo>
                <a:cubicBezTo>
                  <a:pt x="112" y="78"/>
                  <a:pt x="143" y="85"/>
                  <a:pt x="154" y="72"/>
                </a:cubicBezTo>
                <a:cubicBezTo>
                  <a:pt x="162" y="61"/>
                  <a:pt x="150" y="41"/>
                  <a:pt x="160" y="32"/>
                </a:cubicBezTo>
                <a:cubicBezTo>
                  <a:pt x="167" y="24"/>
                  <a:pt x="185" y="31"/>
                  <a:pt x="194" y="25"/>
                </a:cubicBezTo>
                <a:cubicBezTo>
                  <a:pt x="196" y="23"/>
                  <a:pt x="207" y="9"/>
                  <a:pt x="209" y="6"/>
                </a:cubicBezTo>
                <a:cubicBezTo>
                  <a:pt x="209" y="5"/>
                  <a:pt x="209" y="5"/>
                  <a:pt x="209" y="4"/>
                </a:cubicBezTo>
                <a:cubicBezTo>
                  <a:pt x="198" y="3"/>
                  <a:pt x="186" y="1"/>
                  <a:pt x="175" y="1"/>
                </a:cubicBezTo>
                <a:cubicBezTo>
                  <a:pt x="165" y="0"/>
                  <a:pt x="154" y="0"/>
                  <a:pt x="144" y="0"/>
                </a:cubicBezTo>
                <a:cubicBezTo>
                  <a:pt x="98" y="0"/>
                  <a:pt x="54" y="7"/>
                  <a:pt x="13" y="19"/>
                </a:cubicBezTo>
                <a:cubicBezTo>
                  <a:pt x="11" y="20"/>
                  <a:pt x="9" y="20"/>
                  <a:pt x="8" y="21"/>
                </a:cubicBezTo>
                <a:cubicBezTo>
                  <a:pt x="11" y="26"/>
                  <a:pt x="13" y="31"/>
                  <a:pt x="14" y="37"/>
                </a:cubicBezTo>
                <a:cubicBezTo>
                  <a:pt x="18" y="57"/>
                  <a:pt x="0" y="76"/>
                  <a:pt x="12" y="96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ŝ1ïḓe">
            <a:extLst>
              <a:ext uri="{FF2B5EF4-FFF2-40B4-BE49-F238E27FC236}">
                <a16:creationId xmlns:a16="http://schemas.microsoft.com/office/drawing/2014/main" id="{09834C6E-518D-4A21-A074-E54BCC87701F}"/>
              </a:ext>
            </a:extLst>
          </p:cNvPr>
          <p:cNvSpPr/>
          <p:nvPr/>
        </p:nvSpPr>
        <p:spPr bwMode="auto">
          <a:xfrm>
            <a:off x="8645511" y="4169144"/>
            <a:ext cx="288824" cy="67812"/>
          </a:xfrm>
          <a:custGeom>
            <a:avLst/>
            <a:gdLst>
              <a:gd name="T0" fmla="*/ 359 w 509"/>
              <a:gd name="T1" fmla="*/ 29 h 120"/>
              <a:gd name="T2" fmla="*/ 306 w 509"/>
              <a:gd name="T3" fmla="*/ 27 h 120"/>
              <a:gd name="T4" fmla="*/ 241 w 509"/>
              <a:gd name="T5" fmla="*/ 30 h 120"/>
              <a:gd name="T6" fmla="*/ 221 w 509"/>
              <a:gd name="T7" fmla="*/ 54 h 120"/>
              <a:gd name="T8" fmla="*/ 186 w 509"/>
              <a:gd name="T9" fmla="*/ 60 h 120"/>
              <a:gd name="T10" fmla="*/ 190 w 509"/>
              <a:gd name="T11" fmla="*/ 86 h 120"/>
              <a:gd name="T12" fmla="*/ 93 w 509"/>
              <a:gd name="T13" fmla="*/ 72 h 120"/>
              <a:gd name="T14" fmla="*/ 86 w 509"/>
              <a:gd name="T15" fmla="*/ 16 h 120"/>
              <a:gd name="T16" fmla="*/ 55 w 509"/>
              <a:gd name="T17" fmla="*/ 7 h 120"/>
              <a:gd name="T18" fmla="*/ 27 w 509"/>
              <a:gd name="T19" fmla="*/ 42 h 120"/>
              <a:gd name="T20" fmla="*/ 1 w 509"/>
              <a:gd name="T21" fmla="*/ 56 h 120"/>
              <a:gd name="T22" fmla="*/ 0 w 509"/>
              <a:gd name="T23" fmla="*/ 59 h 120"/>
              <a:gd name="T24" fmla="*/ 9 w 509"/>
              <a:gd name="T25" fmla="*/ 65 h 120"/>
              <a:gd name="T26" fmla="*/ 224 w 509"/>
              <a:gd name="T27" fmla="*/ 120 h 120"/>
              <a:gd name="T28" fmla="*/ 448 w 509"/>
              <a:gd name="T29" fmla="*/ 60 h 120"/>
              <a:gd name="T30" fmla="*/ 509 w 509"/>
              <a:gd name="T31" fmla="*/ 17 h 120"/>
              <a:gd name="T32" fmla="*/ 493 w 509"/>
              <a:gd name="T33" fmla="*/ 13 h 120"/>
              <a:gd name="T34" fmla="*/ 359 w 509"/>
              <a:gd name="T35" fmla="*/ 2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9" h="120">
                <a:moveTo>
                  <a:pt x="359" y="29"/>
                </a:moveTo>
                <a:cubicBezTo>
                  <a:pt x="341" y="32"/>
                  <a:pt x="323" y="30"/>
                  <a:pt x="306" y="27"/>
                </a:cubicBezTo>
                <a:cubicBezTo>
                  <a:pt x="288" y="25"/>
                  <a:pt x="257" y="22"/>
                  <a:pt x="241" y="30"/>
                </a:cubicBezTo>
                <a:cubicBezTo>
                  <a:pt x="231" y="35"/>
                  <a:pt x="230" y="47"/>
                  <a:pt x="221" y="54"/>
                </a:cubicBezTo>
                <a:cubicBezTo>
                  <a:pt x="212" y="60"/>
                  <a:pt x="196" y="57"/>
                  <a:pt x="186" y="60"/>
                </a:cubicBezTo>
                <a:cubicBezTo>
                  <a:pt x="185" y="69"/>
                  <a:pt x="192" y="76"/>
                  <a:pt x="190" y="86"/>
                </a:cubicBezTo>
                <a:cubicBezTo>
                  <a:pt x="159" y="88"/>
                  <a:pt x="119" y="90"/>
                  <a:pt x="93" y="72"/>
                </a:cubicBezTo>
                <a:cubicBezTo>
                  <a:pt x="69" y="55"/>
                  <a:pt x="94" y="39"/>
                  <a:pt x="86" y="16"/>
                </a:cubicBezTo>
                <a:cubicBezTo>
                  <a:pt x="80" y="0"/>
                  <a:pt x="67" y="0"/>
                  <a:pt x="55" y="7"/>
                </a:cubicBezTo>
                <a:cubicBezTo>
                  <a:pt x="40" y="15"/>
                  <a:pt x="36" y="30"/>
                  <a:pt x="27" y="42"/>
                </a:cubicBezTo>
                <a:cubicBezTo>
                  <a:pt x="21" y="49"/>
                  <a:pt x="6" y="47"/>
                  <a:pt x="1" y="56"/>
                </a:cubicBezTo>
                <a:cubicBezTo>
                  <a:pt x="1" y="57"/>
                  <a:pt x="0" y="58"/>
                  <a:pt x="0" y="59"/>
                </a:cubicBezTo>
                <a:cubicBezTo>
                  <a:pt x="3" y="61"/>
                  <a:pt x="6" y="63"/>
                  <a:pt x="9" y="65"/>
                </a:cubicBezTo>
                <a:cubicBezTo>
                  <a:pt x="73" y="100"/>
                  <a:pt x="146" y="120"/>
                  <a:pt x="224" y="120"/>
                </a:cubicBezTo>
                <a:cubicBezTo>
                  <a:pt x="306" y="120"/>
                  <a:pt x="382" y="98"/>
                  <a:pt x="448" y="60"/>
                </a:cubicBezTo>
                <a:cubicBezTo>
                  <a:pt x="470" y="47"/>
                  <a:pt x="490" y="33"/>
                  <a:pt x="509" y="17"/>
                </a:cubicBezTo>
                <a:cubicBezTo>
                  <a:pt x="505" y="15"/>
                  <a:pt x="500" y="14"/>
                  <a:pt x="493" y="13"/>
                </a:cubicBezTo>
                <a:cubicBezTo>
                  <a:pt x="447" y="9"/>
                  <a:pt x="403" y="22"/>
                  <a:pt x="359" y="29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şḻiďe">
            <a:extLst>
              <a:ext uri="{FF2B5EF4-FFF2-40B4-BE49-F238E27FC236}">
                <a16:creationId xmlns:a16="http://schemas.microsoft.com/office/drawing/2014/main" id="{06048F4D-35C6-4FD9-9834-871830B80B53}"/>
              </a:ext>
            </a:extLst>
          </p:cNvPr>
          <p:cNvSpPr/>
          <p:nvPr/>
        </p:nvSpPr>
        <p:spPr bwMode="auto">
          <a:xfrm>
            <a:off x="8517425" y="3732142"/>
            <a:ext cx="251151" cy="504814"/>
          </a:xfrm>
          <a:custGeom>
            <a:avLst/>
            <a:gdLst>
              <a:gd name="T0" fmla="*/ 439 w 439"/>
              <a:gd name="T1" fmla="*/ 0 h 892"/>
              <a:gd name="T2" fmla="*/ 439 w 439"/>
              <a:gd name="T3" fmla="*/ 892 h 892"/>
              <a:gd name="T4" fmla="*/ 228 w 439"/>
              <a:gd name="T5" fmla="*/ 837 h 892"/>
              <a:gd name="T6" fmla="*/ 220 w 439"/>
              <a:gd name="T7" fmla="*/ 831 h 892"/>
              <a:gd name="T8" fmla="*/ 3 w 439"/>
              <a:gd name="T9" fmla="*/ 505 h 892"/>
              <a:gd name="T10" fmla="*/ 0 w 439"/>
              <a:gd name="T11" fmla="*/ 446 h 892"/>
              <a:gd name="T12" fmla="*/ 10 w 439"/>
              <a:gd name="T13" fmla="*/ 349 h 892"/>
              <a:gd name="T14" fmla="*/ 11 w 439"/>
              <a:gd name="T15" fmla="*/ 345 h 892"/>
              <a:gd name="T16" fmla="*/ 24 w 439"/>
              <a:gd name="T17" fmla="*/ 301 h 892"/>
              <a:gd name="T18" fmla="*/ 28 w 439"/>
              <a:gd name="T19" fmla="*/ 290 h 892"/>
              <a:gd name="T20" fmla="*/ 74 w 439"/>
              <a:gd name="T21" fmla="*/ 200 h 892"/>
              <a:gd name="T22" fmla="*/ 91 w 439"/>
              <a:gd name="T23" fmla="*/ 176 h 892"/>
              <a:gd name="T24" fmla="*/ 152 w 439"/>
              <a:gd name="T25" fmla="*/ 111 h 892"/>
              <a:gd name="T26" fmla="*/ 156 w 439"/>
              <a:gd name="T27" fmla="*/ 107 h 892"/>
              <a:gd name="T28" fmla="*/ 173 w 439"/>
              <a:gd name="T29" fmla="*/ 93 h 892"/>
              <a:gd name="T30" fmla="*/ 310 w 439"/>
              <a:gd name="T31" fmla="*/ 21 h 892"/>
              <a:gd name="T32" fmla="*/ 311 w 439"/>
              <a:gd name="T33" fmla="*/ 19 h 892"/>
              <a:gd name="T34" fmla="*/ 439 w 439"/>
              <a:gd name="T35" fmla="*/ 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9" h="892">
                <a:moveTo>
                  <a:pt x="439" y="0"/>
                </a:moveTo>
                <a:cubicBezTo>
                  <a:pt x="439" y="892"/>
                  <a:pt x="439" y="892"/>
                  <a:pt x="439" y="892"/>
                </a:cubicBezTo>
                <a:cubicBezTo>
                  <a:pt x="371" y="892"/>
                  <a:pt x="292" y="872"/>
                  <a:pt x="228" y="837"/>
                </a:cubicBezTo>
                <a:cubicBezTo>
                  <a:pt x="225" y="835"/>
                  <a:pt x="223" y="833"/>
                  <a:pt x="220" y="831"/>
                </a:cubicBezTo>
                <a:cubicBezTo>
                  <a:pt x="104" y="764"/>
                  <a:pt x="22" y="644"/>
                  <a:pt x="3" y="505"/>
                </a:cubicBezTo>
                <a:cubicBezTo>
                  <a:pt x="1" y="486"/>
                  <a:pt x="0" y="466"/>
                  <a:pt x="0" y="446"/>
                </a:cubicBezTo>
                <a:cubicBezTo>
                  <a:pt x="0" y="413"/>
                  <a:pt x="4" y="380"/>
                  <a:pt x="10" y="349"/>
                </a:cubicBezTo>
                <a:cubicBezTo>
                  <a:pt x="11" y="348"/>
                  <a:pt x="11" y="346"/>
                  <a:pt x="11" y="345"/>
                </a:cubicBezTo>
                <a:cubicBezTo>
                  <a:pt x="15" y="330"/>
                  <a:pt x="19" y="315"/>
                  <a:pt x="24" y="301"/>
                </a:cubicBezTo>
                <a:cubicBezTo>
                  <a:pt x="25" y="297"/>
                  <a:pt x="27" y="294"/>
                  <a:pt x="28" y="290"/>
                </a:cubicBezTo>
                <a:cubicBezTo>
                  <a:pt x="40" y="258"/>
                  <a:pt x="55" y="228"/>
                  <a:pt x="74" y="200"/>
                </a:cubicBezTo>
                <a:cubicBezTo>
                  <a:pt x="79" y="192"/>
                  <a:pt x="85" y="184"/>
                  <a:pt x="91" y="176"/>
                </a:cubicBezTo>
                <a:cubicBezTo>
                  <a:pt x="109" y="152"/>
                  <a:pt x="129" y="130"/>
                  <a:pt x="152" y="111"/>
                </a:cubicBezTo>
                <a:cubicBezTo>
                  <a:pt x="153" y="109"/>
                  <a:pt x="155" y="108"/>
                  <a:pt x="156" y="107"/>
                </a:cubicBezTo>
                <a:cubicBezTo>
                  <a:pt x="162" y="102"/>
                  <a:pt x="168" y="97"/>
                  <a:pt x="173" y="93"/>
                </a:cubicBezTo>
                <a:cubicBezTo>
                  <a:pt x="214" y="62"/>
                  <a:pt x="260" y="37"/>
                  <a:pt x="310" y="21"/>
                </a:cubicBezTo>
                <a:cubicBezTo>
                  <a:pt x="312" y="20"/>
                  <a:pt x="309" y="20"/>
                  <a:pt x="311" y="19"/>
                </a:cubicBezTo>
                <a:cubicBezTo>
                  <a:pt x="353" y="7"/>
                  <a:pt x="407" y="0"/>
                  <a:pt x="439" y="0"/>
                </a:cubicBez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ļïďè">
            <a:extLst>
              <a:ext uri="{FF2B5EF4-FFF2-40B4-BE49-F238E27FC236}">
                <a16:creationId xmlns:a16="http://schemas.microsoft.com/office/drawing/2014/main" id="{58B292C7-FA92-4F62-9663-A80553405ED1}"/>
              </a:ext>
            </a:extLst>
          </p:cNvPr>
          <p:cNvSpPr/>
          <p:nvPr/>
        </p:nvSpPr>
        <p:spPr bwMode="auto">
          <a:xfrm>
            <a:off x="8763553" y="3837626"/>
            <a:ext cx="5023" cy="10046"/>
          </a:xfrm>
          <a:custGeom>
            <a:avLst/>
            <a:gdLst>
              <a:gd name="T0" fmla="*/ 9 w 9"/>
              <a:gd name="T1" fmla="*/ 0 h 19"/>
              <a:gd name="T2" fmla="*/ 9 w 9"/>
              <a:gd name="T3" fmla="*/ 19 h 19"/>
              <a:gd name="T4" fmla="*/ 2 w 9"/>
              <a:gd name="T5" fmla="*/ 5 h 19"/>
              <a:gd name="T6" fmla="*/ 9 w 9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9">
                <a:moveTo>
                  <a:pt x="9" y="0"/>
                </a:moveTo>
                <a:cubicBezTo>
                  <a:pt x="9" y="19"/>
                  <a:pt x="9" y="19"/>
                  <a:pt x="9" y="19"/>
                </a:cubicBezTo>
                <a:cubicBezTo>
                  <a:pt x="9" y="17"/>
                  <a:pt x="0" y="12"/>
                  <a:pt x="2" y="5"/>
                </a:cubicBezTo>
                <a:cubicBezTo>
                  <a:pt x="5" y="4"/>
                  <a:pt x="9" y="3"/>
                  <a:pt x="9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ḷíḋé">
            <a:extLst>
              <a:ext uri="{FF2B5EF4-FFF2-40B4-BE49-F238E27FC236}">
                <a16:creationId xmlns:a16="http://schemas.microsoft.com/office/drawing/2014/main" id="{7202A45B-F26C-40CD-A7E2-A97899867E55}"/>
              </a:ext>
            </a:extLst>
          </p:cNvPr>
          <p:cNvSpPr/>
          <p:nvPr/>
        </p:nvSpPr>
        <p:spPr bwMode="auto">
          <a:xfrm>
            <a:off x="8723369" y="3862741"/>
            <a:ext cx="45207" cy="110506"/>
          </a:xfrm>
          <a:custGeom>
            <a:avLst/>
            <a:gdLst>
              <a:gd name="T0" fmla="*/ 78 w 78"/>
              <a:gd name="T1" fmla="*/ 0 h 194"/>
              <a:gd name="T2" fmla="*/ 78 w 78"/>
              <a:gd name="T3" fmla="*/ 194 h 194"/>
              <a:gd name="T4" fmla="*/ 36 w 78"/>
              <a:gd name="T5" fmla="*/ 184 h 194"/>
              <a:gd name="T6" fmla="*/ 9 w 78"/>
              <a:gd name="T7" fmla="*/ 126 h 194"/>
              <a:gd name="T8" fmla="*/ 10 w 78"/>
              <a:gd name="T9" fmla="*/ 57 h 194"/>
              <a:gd name="T10" fmla="*/ 66 w 78"/>
              <a:gd name="T11" fmla="*/ 27 h 194"/>
              <a:gd name="T12" fmla="*/ 78 w 78"/>
              <a:gd name="T13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194">
                <a:moveTo>
                  <a:pt x="78" y="0"/>
                </a:moveTo>
                <a:cubicBezTo>
                  <a:pt x="78" y="194"/>
                  <a:pt x="78" y="194"/>
                  <a:pt x="78" y="194"/>
                </a:cubicBezTo>
                <a:cubicBezTo>
                  <a:pt x="70" y="192"/>
                  <a:pt x="50" y="189"/>
                  <a:pt x="36" y="184"/>
                </a:cubicBezTo>
                <a:cubicBezTo>
                  <a:pt x="10" y="174"/>
                  <a:pt x="12" y="151"/>
                  <a:pt x="9" y="126"/>
                </a:cubicBezTo>
                <a:cubicBezTo>
                  <a:pt x="6" y="109"/>
                  <a:pt x="0" y="74"/>
                  <a:pt x="10" y="57"/>
                </a:cubicBezTo>
                <a:cubicBezTo>
                  <a:pt x="21" y="38"/>
                  <a:pt x="50" y="40"/>
                  <a:pt x="66" y="27"/>
                </a:cubicBezTo>
                <a:cubicBezTo>
                  <a:pt x="76" y="19"/>
                  <a:pt x="74" y="8"/>
                  <a:pt x="78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ṧľíḓé">
            <a:extLst>
              <a:ext uri="{FF2B5EF4-FFF2-40B4-BE49-F238E27FC236}">
                <a16:creationId xmlns:a16="http://schemas.microsoft.com/office/drawing/2014/main" id="{FD292AFD-74BD-461F-82FF-7584263A9881}"/>
              </a:ext>
            </a:extLst>
          </p:cNvPr>
          <p:cNvSpPr/>
          <p:nvPr/>
        </p:nvSpPr>
        <p:spPr bwMode="auto">
          <a:xfrm>
            <a:off x="8524959" y="3774837"/>
            <a:ext cx="190875" cy="396818"/>
          </a:xfrm>
          <a:custGeom>
            <a:avLst/>
            <a:gdLst>
              <a:gd name="T0" fmla="*/ 237 w 334"/>
              <a:gd name="T1" fmla="*/ 692 h 696"/>
              <a:gd name="T2" fmla="*/ 214 w 334"/>
              <a:gd name="T3" fmla="*/ 640 h 696"/>
              <a:gd name="T4" fmla="*/ 238 w 334"/>
              <a:gd name="T5" fmla="*/ 588 h 696"/>
              <a:gd name="T6" fmla="*/ 241 w 334"/>
              <a:gd name="T7" fmla="*/ 553 h 696"/>
              <a:gd name="T8" fmla="*/ 267 w 334"/>
              <a:gd name="T9" fmla="*/ 540 h 696"/>
              <a:gd name="T10" fmla="*/ 299 w 334"/>
              <a:gd name="T11" fmla="*/ 520 h 696"/>
              <a:gd name="T12" fmla="*/ 332 w 334"/>
              <a:gd name="T13" fmla="*/ 461 h 696"/>
              <a:gd name="T14" fmla="*/ 293 w 334"/>
              <a:gd name="T15" fmla="*/ 387 h 696"/>
              <a:gd name="T16" fmla="*/ 271 w 334"/>
              <a:gd name="T17" fmla="*/ 372 h 696"/>
              <a:gd name="T18" fmla="*/ 268 w 334"/>
              <a:gd name="T19" fmla="*/ 343 h 696"/>
              <a:gd name="T20" fmla="*/ 222 w 334"/>
              <a:gd name="T21" fmla="*/ 314 h 696"/>
              <a:gd name="T22" fmla="*/ 167 w 334"/>
              <a:gd name="T23" fmla="*/ 290 h 696"/>
              <a:gd name="T24" fmla="*/ 142 w 334"/>
              <a:gd name="T25" fmla="*/ 292 h 696"/>
              <a:gd name="T26" fmla="*/ 136 w 334"/>
              <a:gd name="T27" fmla="*/ 299 h 696"/>
              <a:gd name="T28" fmla="*/ 121 w 334"/>
              <a:gd name="T29" fmla="*/ 298 h 696"/>
              <a:gd name="T30" fmla="*/ 68 w 334"/>
              <a:gd name="T31" fmla="*/ 250 h 696"/>
              <a:gd name="T32" fmla="*/ 65 w 334"/>
              <a:gd name="T33" fmla="*/ 230 h 696"/>
              <a:gd name="T34" fmla="*/ 55 w 334"/>
              <a:gd name="T35" fmla="*/ 218 h 696"/>
              <a:gd name="T36" fmla="*/ 60 w 334"/>
              <a:gd name="T37" fmla="*/ 186 h 696"/>
              <a:gd name="T38" fmla="*/ 90 w 334"/>
              <a:gd name="T39" fmla="*/ 195 h 696"/>
              <a:gd name="T40" fmla="*/ 137 w 334"/>
              <a:gd name="T41" fmla="*/ 188 h 696"/>
              <a:gd name="T42" fmla="*/ 161 w 334"/>
              <a:gd name="T43" fmla="*/ 152 h 696"/>
              <a:gd name="T44" fmla="*/ 201 w 334"/>
              <a:gd name="T45" fmla="*/ 126 h 696"/>
              <a:gd name="T46" fmla="*/ 226 w 334"/>
              <a:gd name="T47" fmla="*/ 108 h 696"/>
              <a:gd name="T48" fmla="*/ 279 w 334"/>
              <a:gd name="T49" fmla="*/ 64 h 696"/>
              <a:gd name="T50" fmla="*/ 250 w 334"/>
              <a:gd name="T51" fmla="*/ 36 h 696"/>
              <a:gd name="T52" fmla="*/ 245 w 334"/>
              <a:gd name="T53" fmla="*/ 22 h 696"/>
              <a:gd name="T54" fmla="*/ 202 w 334"/>
              <a:gd name="T55" fmla="*/ 10 h 696"/>
              <a:gd name="T56" fmla="*/ 156 w 334"/>
              <a:gd name="T57" fmla="*/ 30 h 696"/>
              <a:gd name="T58" fmla="*/ 145 w 334"/>
              <a:gd name="T59" fmla="*/ 28 h 696"/>
              <a:gd name="T60" fmla="*/ 141 w 334"/>
              <a:gd name="T61" fmla="*/ 32 h 696"/>
              <a:gd name="T62" fmla="*/ 80 w 334"/>
              <a:gd name="T63" fmla="*/ 97 h 696"/>
              <a:gd name="T64" fmla="*/ 63 w 334"/>
              <a:gd name="T65" fmla="*/ 121 h 696"/>
              <a:gd name="T66" fmla="*/ 17 w 334"/>
              <a:gd name="T67" fmla="*/ 211 h 696"/>
              <a:gd name="T68" fmla="*/ 13 w 334"/>
              <a:gd name="T69" fmla="*/ 222 h 696"/>
              <a:gd name="T70" fmla="*/ 1 w 334"/>
              <a:gd name="T71" fmla="*/ 266 h 696"/>
              <a:gd name="T72" fmla="*/ 0 w 334"/>
              <a:gd name="T73" fmla="*/ 270 h 696"/>
              <a:gd name="T74" fmla="*/ 27 w 334"/>
              <a:gd name="T75" fmla="*/ 267 h 696"/>
              <a:gd name="T76" fmla="*/ 51 w 334"/>
              <a:gd name="T77" fmla="*/ 308 h 696"/>
              <a:gd name="T78" fmla="*/ 112 w 334"/>
              <a:gd name="T79" fmla="*/ 332 h 696"/>
              <a:gd name="T80" fmla="*/ 132 w 334"/>
              <a:gd name="T81" fmla="*/ 452 h 696"/>
              <a:gd name="T82" fmla="*/ 147 w 334"/>
              <a:gd name="T83" fmla="*/ 480 h 696"/>
              <a:gd name="T84" fmla="*/ 147 w 334"/>
              <a:gd name="T85" fmla="*/ 535 h 696"/>
              <a:gd name="T86" fmla="*/ 167 w 334"/>
              <a:gd name="T87" fmla="*/ 588 h 696"/>
              <a:gd name="T88" fmla="*/ 178 w 334"/>
              <a:gd name="T89" fmla="*/ 629 h 696"/>
              <a:gd name="T90" fmla="*/ 205 w 334"/>
              <a:gd name="T91" fmla="*/ 677 h 696"/>
              <a:gd name="T92" fmla="*/ 237 w 334"/>
              <a:gd name="T93" fmla="*/ 6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4" h="696">
                <a:moveTo>
                  <a:pt x="237" y="692"/>
                </a:moveTo>
                <a:cubicBezTo>
                  <a:pt x="241" y="671"/>
                  <a:pt x="216" y="659"/>
                  <a:pt x="214" y="640"/>
                </a:cubicBezTo>
                <a:cubicBezTo>
                  <a:pt x="211" y="618"/>
                  <a:pt x="232" y="606"/>
                  <a:pt x="238" y="588"/>
                </a:cubicBezTo>
                <a:cubicBezTo>
                  <a:pt x="242" y="578"/>
                  <a:pt x="239" y="564"/>
                  <a:pt x="241" y="553"/>
                </a:cubicBezTo>
                <a:cubicBezTo>
                  <a:pt x="254" y="551"/>
                  <a:pt x="258" y="549"/>
                  <a:pt x="267" y="540"/>
                </a:cubicBezTo>
                <a:cubicBezTo>
                  <a:pt x="278" y="529"/>
                  <a:pt x="286" y="528"/>
                  <a:pt x="299" y="520"/>
                </a:cubicBezTo>
                <a:cubicBezTo>
                  <a:pt x="321" y="507"/>
                  <a:pt x="334" y="488"/>
                  <a:pt x="332" y="461"/>
                </a:cubicBezTo>
                <a:cubicBezTo>
                  <a:pt x="329" y="433"/>
                  <a:pt x="320" y="399"/>
                  <a:pt x="293" y="387"/>
                </a:cubicBezTo>
                <a:cubicBezTo>
                  <a:pt x="280" y="381"/>
                  <a:pt x="275" y="386"/>
                  <a:pt x="271" y="372"/>
                </a:cubicBezTo>
                <a:cubicBezTo>
                  <a:pt x="268" y="363"/>
                  <a:pt x="270" y="352"/>
                  <a:pt x="268" y="343"/>
                </a:cubicBezTo>
                <a:cubicBezTo>
                  <a:pt x="254" y="334"/>
                  <a:pt x="238" y="323"/>
                  <a:pt x="222" y="314"/>
                </a:cubicBezTo>
                <a:cubicBezTo>
                  <a:pt x="206" y="306"/>
                  <a:pt x="185" y="292"/>
                  <a:pt x="167" y="290"/>
                </a:cubicBezTo>
                <a:cubicBezTo>
                  <a:pt x="157" y="288"/>
                  <a:pt x="150" y="289"/>
                  <a:pt x="142" y="292"/>
                </a:cubicBezTo>
                <a:cubicBezTo>
                  <a:pt x="139" y="293"/>
                  <a:pt x="140" y="298"/>
                  <a:pt x="136" y="299"/>
                </a:cubicBezTo>
                <a:cubicBezTo>
                  <a:pt x="132" y="301"/>
                  <a:pt x="124" y="299"/>
                  <a:pt x="121" y="298"/>
                </a:cubicBezTo>
                <a:cubicBezTo>
                  <a:pt x="101" y="292"/>
                  <a:pt x="73" y="269"/>
                  <a:pt x="68" y="250"/>
                </a:cubicBezTo>
                <a:cubicBezTo>
                  <a:pt x="67" y="243"/>
                  <a:pt x="68" y="236"/>
                  <a:pt x="65" y="230"/>
                </a:cubicBezTo>
                <a:cubicBezTo>
                  <a:pt x="63" y="225"/>
                  <a:pt x="58" y="222"/>
                  <a:pt x="55" y="218"/>
                </a:cubicBezTo>
                <a:cubicBezTo>
                  <a:pt x="48" y="207"/>
                  <a:pt x="44" y="192"/>
                  <a:pt x="60" y="186"/>
                </a:cubicBezTo>
                <a:cubicBezTo>
                  <a:pt x="74" y="181"/>
                  <a:pt x="78" y="191"/>
                  <a:pt x="90" y="195"/>
                </a:cubicBezTo>
                <a:cubicBezTo>
                  <a:pt x="106" y="200"/>
                  <a:pt x="123" y="193"/>
                  <a:pt x="137" y="188"/>
                </a:cubicBezTo>
                <a:cubicBezTo>
                  <a:pt x="138" y="175"/>
                  <a:pt x="152" y="160"/>
                  <a:pt x="161" y="152"/>
                </a:cubicBezTo>
                <a:cubicBezTo>
                  <a:pt x="173" y="141"/>
                  <a:pt x="188" y="135"/>
                  <a:pt x="201" y="126"/>
                </a:cubicBezTo>
                <a:cubicBezTo>
                  <a:pt x="209" y="119"/>
                  <a:pt x="217" y="112"/>
                  <a:pt x="226" y="108"/>
                </a:cubicBezTo>
                <a:cubicBezTo>
                  <a:pt x="241" y="100"/>
                  <a:pt x="301" y="90"/>
                  <a:pt x="279" y="64"/>
                </a:cubicBezTo>
                <a:cubicBezTo>
                  <a:pt x="271" y="54"/>
                  <a:pt x="257" y="49"/>
                  <a:pt x="250" y="36"/>
                </a:cubicBezTo>
                <a:cubicBezTo>
                  <a:pt x="247" y="31"/>
                  <a:pt x="247" y="27"/>
                  <a:pt x="245" y="22"/>
                </a:cubicBezTo>
                <a:cubicBezTo>
                  <a:pt x="236" y="0"/>
                  <a:pt x="222" y="3"/>
                  <a:pt x="202" y="10"/>
                </a:cubicBezTo>
                <a:cubicBezTo>
                  <a:pt x="184" y="16"/>
                  <a:pt x="178" y="33"/>
                  <a:pt x="156" y="30"/>
                </a:cubicBezTo>
                <a:cubicBezTo>
                  <a:pt x="152" y="29"/>
                  <a:pt x="149" y="29"/>
                  <a:pt x="145" y="28"/>
                </a:cubicBezTo>
                <a:cubicBezTo>
                  <a:pt x="144" y="29"/>
                  <a:pt x="142" y="30"/>
                  <a:pt x="141" y="32"/>
                </a:cubicBezTo>
                <a:cubicBezTo>
                  <a:pt x="118" y="51"/>
                  <a:pt x="98" y="73"/>
                  <a:pt x="80" y="97"/>
                </a:cubicBezTo>
                <a:cubicBezTo>
                  <a:pt x="74" y="105"/>
                  <a:pt x="68" y="113"/>
                  <a:pt x="63" y="121"/>
                </a:cubicBezTo>
                <a:cubicBezTo>
                  <a:pt x="44" y="149"/>
                  <a:pt x="29" y="179"/>
                  <a:pt x="17" y="211"/>
                </a:cubicBezTo>
                <a:cubicBezTo>
                  <a:pt x="16" y="215"/>
                  <a:pt x="14" y="218"/>
                  <a:pt x="13" y="222"/>
                </a:cubicBezTo>
                <a:cubicBezTo>
                  <a:pt x="8" y="236"/>
                  <a:pt x="4" y="251"/>
                  <a:pt x="1" y="266"/>
                </a:cubicBezTo>
                <a:cubicBezTo>
                  <a:pt x="0" y="267"/>
                  <a:pt x="0" y="269"/>
                  <a:pt x="0" y="270"/>
                </a:cubicBezTo>
                <a:cubicBezTo>
                  <a:pt x="9" y="273"/>
                  <a:pt x="16" y="262"/>
                  <a:pt x="27" y="267"/>
                </a:cubicBezTo>
                <a:cubicBezTo>
                  <a:pt x="39" y="273"/>
                  <a:pt x="41" y="298"/>
                  <a:pt x="51" y="308"/>
                </a:cubicBezTo>
                <a:cubicBezTo>
                  <a:pt x="68" y="323"/>
                  <a:pt x="99" y="308"/>
                  <a:pt x="112" y="332"/>
                </a:cubicBezTo>
                <a:cubicBezTo>
                  <a:pt x="130" y="365"/>
                  <a:pt x="100" y="427"/>
                  <a:pt x="132" y="452"/>
                </a:cubicBezTo>
                <a:cubicBezTo>
                  <a:pt x="145" y="463"/>
                  <a:pt x="149" y="459"/>
                  <a:pt x="147" y="480"/>
                </a:cubicBezTo>
                <a:cubicBezTo>
                  <a:pt x="146" y="499"/>
                  <a:pt x="142" y="517"/>
                  <a:pt x="147" y="535"/>
                </a:cubicBezTo>
                <a:cubicBezTo>
                  <a:pt x="152" y="555"/>
                  <a:pt x="166" y="567"/>
                  <a:pt x="167" y="588"/>
                </a:cubicBezTo>
                <a:cubicBezTo>
                  <a:pt x="169" y="605"/>
                  <a:pt x="170" y="614"/>
                  <a:pt x="178" y="629"/>
                </a:cubicBezTo>
                <a:cubicBezTo>
                  <a:pt x="188" y="645"/>
                  <a:pt x="197" y="660"/>
                  <a:pt x="205" y="677"/>
                </a:cubicBezTo>
                <a:cubicBezTo>
                  <a:pt x="214" y="696"/>
                  <a:pt x="217" y="692"/>
                  <a:pt x="237" y="692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ḷidè">
            <a:extLst>
              <a:ext uri="{FF2B5EF4-FFF2-40B4-BE49-F238E27FC236}">
                <a16:creationId xmlns:a16="http://schemas.microsoft.com/office/drawing/2014/main" id="{62B97EC7-4EF1-415E-837C-728CFD27E688}"/>
              </a:ext>
            </a:extLst>
          </p:cNvPr>
          <p:cNvSpPr/>
          <p:nvPr/>
        </p:nvSpPr>
        <p:spPr bwMode="auto">
          <a:xfrm>
            <a:off x="8690718" y="3732142"/>
            <a:ext cx="77858" cy="65299"/>
          </a:xfrm>
          <a:custGeom>
            <a:avLst/>
            <a:gdLst>
              <a:gd name="T0" fmla="*/ 138 w 138"/>
              <a:gd name="T1" fmla="*/ 0 h 117"/>
              <a:gd name="T2" fmla="*/ 138 w 138"/>
              <a:gd name="T3" fmla="*/ 78 h 117"/>
              <a:gd name="T4" fmla="*/ 95 w 138"/>
              <a:gd name="T5" fmla="*/ 82 h 117"/>
              <a:gd name="T6" fmla="*/ 63 w 138"/>
              <a:gd name="T7" fmla="*/ 109 h 117"/>
              <a:gd name="T8" fmla="*/ 13 w 138"/>
              <a:gd name="T9" fmla="*/ 96 h 117"/>
              <a:gd name="T10" fmla="*/ 15 w 138"/>
              <a:gd name="T11" fmla="*/ 37 h 117"/>
              <a:gd name="T12" fmla="*/ 9 w 138"/>
              <a:gd name="T13" fmla="*/ 21 h 117"/>
              <a:gd name="T14" fmla="*/ 10 w 138"/>
              <a:gd name="T15" fmla="*/ 19 h 117"/>
              <a:gd name="T16" fmla="*/ 138 w 138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17">
                <a:moveTo>
                  <a:pt x="138" y="0"/>
                </a:moveTo>
                <a:cubicBezTo>
                  <a:pt x="138" y="78"/>
                  <a:pt x="138" y="78"/>
                  <a:pt x="138" y="78"/>
                </a:cubicBezTo>
                <a:cubicBezTo>
                  <a:pt x="130" y="82"/>
                  <a:pt x="106" y="79"/>
                  <a:pt x="95" y="82"/>
                </a:cubicBezTo>
                <a:cubicBezTo>
                  <a:pt x="76" y="87"/>
                  <a:pt x="75" y="102"/>
                  <a:pt x="63" y="109"/>
                </a:cubicBezTo>
                <a:cubicBezTo>
                  <a:pt x="49" y="117"/>
                  <a:pt x="20" y="109"/>
                  <a:pt x="13" y="96"/>
                </a:cubicBezTo>
                <a:cubicBezTo>
                  <a:pt x="0" y="76"/>
                  <a:pt x="19" y="57"/>
                  <a:pt x="15" y="37"/>
                </a:cubicBezTo>
                <a:cubicBezTo>
                  <a:pt x="14" y="31"/>
                  <a:pt x="11" y="26"/>
                  <a:pt x="9" y="21"/>
                </a:cubicBezTo>
                <a:cubicBezTo>
                  <a:pt x="10" y="20"/>
                  <a:pt x="8" y="20"/>
                  <a:pt x="10" y="19"/>
                </a:cubicBezTo>
                <a:cubicBezTo>
                  <a:pt x="52" y="7"/>
                  <a:pt x="106" y="0"/>
                  <a:pt x="138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ş1iďè">
            <a:extLst>
              <a:ext uri="{FF2B5EF4-FFF2-40B4-BE49-F238E27FC236}">
                <a16:creationId xmlns:a16="http://schemas.microsoft.com/office/drawing/2014/main" id="{E09E2419-FB97-4639-9BE8-EB36CA8CCF10}"/>
              </a:ext>
            </a:extLst>
          </p:cNvPr>
          <p:cNvSpPr/>
          <p:nvPr/>
        </p:nvSpPr>
        <p:spPr bwMode="auto">
          <a:xfrm>
            <a:off x="8643000" y="4169144"/>
            <a:ext cx="125575" cy="67812"/>
          </a:xfrm>
          <a:custGeom>
            <a:avLst/>
            <a:gdLst>
              <a:gd name="T0" fmla="*/ 219 w 220"/>
              <a:gd name="T1" fmla="*/ 51 h 120"/>
              <a:gd name="T2" fmla="*/ 219 w 220"/>
              <a:gd name="T3" fmla="*/ 120 h 120"/>
              <a:gd name="T4" fmla="*/ 8 w 220"/>
              <a:gd name="T5" fmla="*/ 65 h 120"/>
              <a:gd name="T6" fmla="*/ 0 w 220"/>
              <a:gd name="T7" fmla="*/ 59 h 120"/>
              <a:gd name="T8" fmla="*/ 2 w 220"/>
              <a:gd name="T9" fmla="*/ 56 h 120"/>
              <a:gd name="T10" fmla="*/ 28 w 220"/>
              <a:gd name="T11" fmla="*/ 42 h 120"/>
              <a:gd name="T12" fmla="*/ 56 w 220"/>
              <a:gd name="T13" fmla="*/ 7 h 120"/>
              <a:gd name="T14" fmla="*/ 88 w 220"/>
              <a:gd name="T15" fmla="*/ 16 h 120"/>
              <a:gd name="T16" fmla="*/ 95 w 220"/>
              <a:gd name="T17" fmla="*/ 72 h 120"/>
              <a:gd name="T18" fmla="*/ 192 w 220"/>
              <a:gd name="T19" fmla="*/ 86 h 120"/>
              <a:gd name="T20" fmla="*/ 188 w 220"/>
              <a:gd name="T21" fmla="*/ 60 h 120"/>
              <a:gd name="T22" fmla="*/ 219 w 220"/>
              <a:gd name="T23" fmla="*/ 54 h 120"/>
              <a:gd name="T24" fmla="*/ 219 w 220"/>
              <a:gd name="T25" fmla="*/ 5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" h="120">
                <a:moveTo>
                  <a:pt x="219" y="51"/>
                </a:moveTo>
                <a:cubicBezTo>
                  <a:pt x="219" y="120"/>
                  <a:pt x="219" y="120"/>
                  <a:pt x="219" y="120"/>
                </a:cubicBezTo>
                <a:cubicBezTo>
                  <a:pt x="151" y="120"/>
                  <a:pt x="72" y="100"/>
                  <a:pt x="8" y="65"/>
                </a:cubicBezTo>
                <a:cubicBezTo>
                  <a:pt x="5" y="63"/>
                  <a:pt x="3" y="61"/>
                  <a:pt x="0" y="59"/>
                </a:cubicBezTo>
                <a:cubicBezTo>
                  <a:pt x="0" y="58"/>
                  <a:pt x="2" y="57"/>
                  <a:pt x="2" y="56"/>
                </a:cubicBezTo>
                <a:cubicBezTo>
                  <a:pt x="7" y="47"/>
                  <a:pt x="22" y="49"/>
                  <a:pt x="28" y="42"/>
                </a:cubicBezTo>
                <a:cubicBezTo>
                  <a:pt x="37" y="30"/>
                  <a:pt x="41" y="15"/>
                  <a:pt x="56" y="7"/>
                </a:cubicBezTo>
                <a:cubicBezTo>
                  <a:pt x="69" y="0"/>
                  <a:pt x="82" y="0"/>
                  <a:pt x="88" y="16"/>
                </a:cubicBezTo>
                <a:cubicBezTo>
                  <a:pt x="96" y="39"/>
                  <a:pt x="71" y="55"/>
                  <a:pt x="95" y="72"/>
                </a:cubicBezTo>
                <a:cubicBezTo>
                  <a:pt x="121" y="90"/>
                  <a:pt x="161" y="88"/>
                  <a:pt x="192" y="86"/>
                </a:cubicBezTo>
                <a:cubicBezTo>
                  <a:pt x="194" y="76"/>
                  <a:pt x="187" y="69"/>
                  <a:pt x="188" y="60"/>
                </a:cubicBezTo>
                <a:cubicBezTo>
                  <a:pt x="198" y="57"/>
                  <a:pt x="211" y="60"/>
                  <a:pt x="219" y="54"/>
                </a:cubicBezTo>
                <a:cubicBezTo>
                  <a:pt x="220" y="53"/>
                  <a:pt x="219" y="52"/>
                  <a:pt x="219" y="51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ŝḷïdè">
            <a:extLst>
              <a:ext uri="{FF2B5EF4-FFF2-40B4-BE49-F238E27FC236}">
                <a16:creationId xmlns:a16="http://schemas.microsoft.com/office/drawing/2014/main" id="{68A7B714-F361-4B8C-AD1E-EA31B2A25A06}"/>
              </a:ext>
            </a:extLst>
          </p:cNvPr>
          <p:cNvSpPr/>
          <p:nvPr/>
        </p:nvSpPr>
        <p:spPr bwMode="auto">
          <a:xfrm>
            <a:off x="8660580" y="3285094"/>
            <a:ext cx="261197" cy="286312"/>
          </a:xfrm>
          <a:custGeom>
            <a:avLst/>
            <a:gdLst>
              <a:gd name="T0" fmla="*/ 456 w 456"/>
              <a:gd name="T1" fmla="*/ 228 h 506"/>
              <a:gd name="T2" fmla="*/ 228 w 456"/>
              <a:gd name="T3" fmla="*/ 0 h 506"/>
              <a:gd name="T4" fmla="*/ 0 w 456"/>
              <a:gd name="T5" fmla="*/ 228 h 506"/>
              <a:gd name="T6" fmla="*/ 126 w 456"/>
              <a:gd name="T7" fmla="*/ 432 h 506"/>
              <a:gd name="T8" fmla="*/ 126 w 456"/>
              <a:gd name="T9" fmla="*/ 484 h 506"/>
              <a:gd name="T10" fmla="*/ 148 w 456"/>
              <a:gd name="T11" fmla="*/ 506 h 506"/>
              <a:gd name="T12" fmla="*/ 316 w 456"/>
              <a:gd name="T13" fmla="*/ 506 h 506"/>
              <a:gd name="T14" fmla="*/ 338 w 456"/>
              <a:gd name="T15" fmla="*/ 484 h 506"/>
              <a:gd name="T16" fmla="*/ 338 w 456"/>
              <a:gd name="T17" fmla="*/ 428 h 506"/>
              <a:gd name="T18" fmla="*/ 456 w 456"/>
              <a:gd name="T19" fmla="*/ 22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506">
                <a:moveTo>
                  <a:pt x="456" y="228"/>
                </a:moveTo>
                <a:cubicBezTo>
                  <a:pt x="456" y="102"/>
                  <a:pt x="354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317"/>
                  <a:pt x="52" y="394"/>
                  <a:pt x="126" y="432"/>
                </a:cubicBezTo>
                <a:cubicBezTo>
                  <a:pt x="126" y="484"/>
                  <a:pt x="126" y="484"/>
                  <a:pt x="126" y="484"/>
                </a:cubicBezTo>
                <a:cubicBezTo>
                  <a:pt x="126" y="496"/>
                  <a:pt x="136" y="506"/>
                  <a:pt x="148" y="506"/>
                </a:cubicBezTo>
                <a:cubicBezTo>
                  <a:pt x="316" y="506"/>
                  <a:pt x="316" y="506"/>
                  <a:pt x="316" y="506"/>
                </a:cubicBezTo>
                <a:cubicBezTo>
                  <a:pt x="328" y="506"/>
                  <a:pt x="338" y="496"/>
                  <a:pt x="338" y="484"/>
                </a:cubicBezTo>
                <a:cubicBezTo>
                  <a:pt x="338" y="428"/>
                  <a:pt x="338" y="428"/>
                  <a:pt x="338" y="428"/>
                </a:cubicBezTo>
                <a:cubicBezTo>
                  <a:pt x="408" y="389"/>
                  <a:pt x="456" y="314"/>
                  <a:pt x="456" y="228"/>
                </a:cubicBezTo>
                <a:close/>
              </a:path>
            </a:pathLst>
          </a:custGeom>
          <a:solidFill>
            <a:srgbClr val="CC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1ide">
            <a:extLst>
              <a:ext uri="{FF2B5EF4-FFF2-40B4-BE49-F238E27FC236}">
                <a16:creationId xmlns:a16="http://schemas.microsoft.com/office/drawing/2014/main" id="{A42BCA25-5882-44CF-8908-C4CCB3F83334}"/>
              </a:ext>
            </a:extLst>
          </p:cNvPr>
          <p:cNvSpPr/>
          <p:nvPr/>
        </p:nvSpPr>
        <p:spPr bwMode="auto">
          <a:xfrm>
            <a:off x="8660580" y="3285094"/>
            <a:ext cx="133111" cy="283801"/>
          </a:xfrm>
          <a:custGeom>
            <a:avLst/>
            <a:gdLst>
              <a:gd name="T0" fmla="*/ 234 w 234"/>
              <a:gd name="T1" fmla="*/ 0 h 500"/>
              <a:gd name="T2" fmla="*/ 234 w 234"/>
              <a:gd name="T3" fmla="*/ 500 h 500"/>
              <a:gd name="T4" fmla="*/ 147 w 234"/>
              <a:gd name="T5" fmla="*/ 500 h 500"/>
              <a:gd name="T6" fmla="*/ 130 w 234"/>
              <a:gd name="T7" fmla="*/ 495 h 500"/>
              <a:gd name="T8" fmla="*/ 130 w 234"/>
              <a:gd name="T9" fmla="*/ 496 h 500"/>
              <a:gd name="T10" fmla="*/ 126 w 234"/>
              <a:gd name="T11" fmla="*/ 489 h 500"/>
              <a:gd name="T12" fmla="*/ 126 w 234"/>
              <a:gd name="T13" fmla="*/ 489 h 500"/>
              <a:gd name="T14" fmla="*/ 126 w 234"/>
              <a:gd name="T15" fmla="*/ 484 h 500"/>
              <a:gd name="T16" fmla="*/ 126 w 234"/>
              <a:gd name="T17" fmla="*/ 432 h 500"/>
              <a:gd name="T18" fmla="*/ 0 w 234"/>
              <a:gd name="T19" fmla="*/ 228 h 500"/>
              <a:gd name="T20" fmla="*/ 228 w 234"/>
              <a:gd name="T21" fmla="*/ 0 h 500"/>
              <a:gd name="T22" fmla="*/ 234 w 234"/>
              <a:gd name="T2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500">
                <a:moveTo>
                  <a:pt x="234" y="0"/>
                </a:moveTo>
                <a:cubicBezTo>
                  <a:pt x="234" y="500"/>
                  <a:pt x="234" y="500"/>
                  <a:pt x="234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140" y="500"/>
                  <a:pt x="134" y="500"/>
                  <a:pt x="130" y="495"/>
                </a:cubicBezTo>
                <a:cubicBezTo>
                  <a:pt x="130" y="496"/>
                  <a:pt x="130" y="496"/>
                  <a:pt x="130" y="496"/>
                </a:cubicBezTo>
                <a:cubicBezTo>
                  <a:pt x="128" y="494"/>
                  <a:pt x="126" y="492"/>
                  <a:pt x="126" y="489"/>
                </a:cubicBezTo>
                <a:cubicBezTo>
                  <a:pt x="126" y="489"/>
                  <a:pt x="126" y="489"/>
                  <a:pt x="126" y="489"/>
                </a:cubicBezTo>
                <a:cubicBezTo>
                  <a:pt x="126" y="487"/>
                  <a:pt x="126" y="486"/>
                  <a:pt x="126" y="484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46" y="394"/>
                  <a:pt x="0" y="317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30" y="0"/>
                  <a:pt x="234" y="0"/>
                  <a:pt x="234" y="0"/>
                </a:cubicBezTo>
                <a:close/>
              </a:path>
            </a:pathLst>
          </a:custGeom>
          <a:solidFill>
            <a:srgbClr val="B3B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ŝļíḋê">
            <a:extLst>
              <a:ext uri="{FF2B5EF4-FFF2-40B4-BE49-F238E27FC236}">
                <a16:creationId xmlns:a16="http://schemas.microsoft.com/office/drawing/2014/main" id="{F0079A0B-7A6F-4E76-9346-F67B9F439D6E}"/>
              </a:ext>
            </a:extLst>
          </p:cNvPr>
          <p:cNvSpPr/>
          <p:nvPr/>
        </p:nvSpPr>
        <p:spPr bwMode="auto">
          <a:xfrm>
            <a:off x="8733415" y="3541268"/>
            <a:ext cx="120553" cy="118042"/>
          </a:xfrm>
          <a:prstGeom prst="rect">
            <a:avLst/>
          </a:prstGeom>
          <a:solidFill>
            <a:srgbClr val="2D5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ṩ1íďe">
            <a:extLst>
              <a:ext uri="{FF2B5EF4-FFF2-40B4-BE49-F238E27FC236}">
                <a16:creationId xmlns:a16="http://schemas.microsoft.com/office/drawing/2014/main" id="{C4E5558D-CA4B-4F2A-8480-F9BF2552F749}"/>
              </a:ext>
            </a:extLst>
          </p:cNvPr>
          <p:cNvSpPr/>
          <p:nvPr/>
        </p:nvSpPr>
        <p:spPr bwMode="auto">
          <a:xfrm>
            <a:off x="8725880" y="3654285"/>
            <a:ext cx="133111" cy="42697"/>
          </a:xfrm>
          <a:custGeom>
            <a:avLst/>
            <a:gdLst>
              <a:gd name="T0" fmla="*/ 0 w 232"/>
              <a:gd name="T1" fmla="*/ 0 h 75"/>
              <a:gd name="T2" fmla="*/ 116 w 232"/>
              <a:gd name="T3" fmla="*/ 75 h 75"/>
              <a:gd name="T4" fmla="*/ 232 w 232"/>
              <a:gd name="T5" fmla="*/ 0 h 75"/>
              <a:gd name="T6" fmla="*/ 0 w 232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75">
                <a:moveTo>
                  <a:pt x="0" y="0"/>
                </a:moveTo>
                <a:cubicBezTo>
                  <a:pt x="9" y="43"/>
                  <a:pt x="57" y="75"/>
                  <a:pt x="116" y="75"/>
                </a:cubicBezTo>
                <a:cubicBezTo>
                  <a:pt x="175" y="75"/>
                  <a:pt x="223" y="43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Sḷíḋê">
            <a:extLst>
              <a:ext uri="{FF2B5EF4-FFF2-40B4-BE49-F238E27FC236}">
                <a16:creationId xmlns:a16="http://schemas.microsoft.com/office/drawing/2014/main" id="{478A687D-2295-437B-8038-EFF4C818993D}"/>
              </a:ext>
            </a:extLst>
          </p:cNvPr>
          <p:cNvSpPr/>
          <p:nvPr/>
        </p:nvSpPr>
        <p:spPr bwMode="auto">
          <a:xfrm>
            <a:off x="8710810" y="3541268"/>
            <a:ext cx="163249" cy="22604"/>
          </a:xfrm>
          <a:custGeom>
            <a:avLst/>
            <a:gdLst>
              <a:gd name="T0" fmla="*/ 286 w 286"/>
              <a:gd name="T1" fmla="*/ 18 h 37"/>
              <a:gd name="T2" fmla="*/ 260 w 286"/>
              <a:gd name="T3" fmla="*/ 37 h 37"/>
              <a:gd name="T4" fmla="*/ 26 w 286"/>
              <a:gd name="T5" fmla="*/ 37 h 37"/>
              <a:gd name="T6" fmla="*/ 0 w 286"/>
              <a:gd name="T7" fmla="*/ 18 h 37"/>
              <a:gd name="T8" fmla="*/ 26 w 286"/>
              <a:gd name="T9" fmla="*/ 0 h 37"/>
              <a:gd name="T10" fmla="*/ 260 w 286"/>
              <a:gd name="T11" fmla="*/ 0 h 37"/>
              <a:gd name="T12" fmla="*/ 286 w 286"/>
              <a:gd name="T1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" h="37">
                <a:moveTo>
                  <a:pt x="286" y="18"/>
                </a:moveTo>
                <a:cubicBezTo>
                  <a:pt x="286" y="29"/>
                  <a:pt x="274" y="37"/>
                  <a:pt x="260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12" y="37"/>
                  <a:pt x="0" y="29"/>
                  <a:pt x="0" y="18"/>
                </a:cubicBezTo>
                <a:cubicBezTo>
                  <a:pt x="0" y="8"/>
                  <a:pt x="12" y="0"/>
                  <a:pt x="2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74" y="0"/>
                  <a:pt x="286" y="8"/>
                  <a:pt x="286" y="18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$1íḑé">
            <a:extLst>
              <a:ext uri="{FF2B5EF4-FFF2-40B4-BE49-F238E27FC236}">
                <a16:creationId xmlns:a16="http://schemas.microsoft.com/office/drawing/2014/main" id="{333EF2C8-375F-4E96-85A9-0760871BF48E}"/>
              </a:ext>
            </a:extLst>
          </p:cNvPr>
          <p:cNvSpPr/>
          <p:nvPr/>
        </p:nvSpPr>
        <p:spPr bwMode="auto">
          <a:xfrm>
            <a:off x="8710810" y="3576429"/>
            <a:ext cx="163249" cy="22604"/>
          </a:xfrm>
          <a:custGeom>
            <a:avLst/>
            <a:gdLst>
              <a:gd name="T0" fmla="*/ 286 w 286"/>
              <a:gd name="T1" fmla="*/ 19 h 38"/>
              <a:gd name="T2" fmla="*/ 260 w 286"/>
              <a:gd name="T3" fmla="*/ 38 h 38"/>
              <a:gd name="T4" fmla="*/ 26 w 286"/>
              <a:gd name="T5" fmla="*/ 38 h 38"/>
              <a:gd name="T6" fmla="*/ 0 w 286"/>
              <a:gd name="T7" fmla="*/ 19 h 38"/>
              <a:gd name="T8" fmla="*/ 26 w 286"/>
              <a:gd name="T9" fmla="*/ 0 h 38"/>
              <a:gd name="T10" fmla="*/ 260 w 286"/>
              <a:gd name="T11" fmla="*/ 0 h 38"/>
              <a:gd name="T12" fmla="*/ 286 w 286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" h="38">
                <a:moveTo>
                  <a:pt x="286" y="19"/>
                </a:moveTo>
                <a:cubicBezTo>
                  <a:pt x="286" y="29"/>
                  <a:pt x="274" y="38"/>
                  <a:pt x="260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12" y="38"/>
                  <a:pt x="0" y="29"/>
                  <a:pt x="0" y="19"/>
                </a:cubicBezTo>
                <a:cubicBezTo>
                  <a:pt x="0" y="8"/>
                  <a:pt x="12" y="0"/>
                  <a:pt x="2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74" y="0"/>
                  <a:pt x="286" y="8"/>
                  <a:pt x="286" y="19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ṧļiḋê">
            <a:extLst>
              <a:ext uri="{FF2B5EF4-FFF2-40B4-BE49-F238E27FC236}">
                <a16:creationId xmlns:a16="http://schemas.microsoft.com/office/drawing/2014/main" id="{0EAB09D4-653E-4473-A557-591AA7CFA097}"/>
              </a:ext>
            </a:extLst>
          </p:cNvPr>
          <p:cNvSpPr/>
          <p:nvPr/>
        </p:nvSpPr>
        <p:spPr bwMode="auto">
          <a:xfrm>
            <a:off x="8713323" y="3616613"/>
            <a:ext cx="160737" cy="20092"/>
          </a:xfrm>
          <a:custGeom>
            <a:avLst/>
            <a:gdLst>
              <a:gd name="T0" fmla="*/ 285 w 285"/>
              <a:gd name="T1" fmla="*/ 19 h 38"/>
              <a:gd name="T2" fmla="*/ 259 w 285"/>
              <a:gd name="T3" fmla="*/ 38 h 38"/>
              <a:gd name="T4" fmla="*/ 26 w 285"/>
              <a:gd name="T5" fmla="*/ 38 h 38"/>
              <a:gd name="T6" fmla="*/ 0 w 285"/>
              <a:gd name="T7" fmla="*/ 19 h 38"/>
              <a:gd name="T8" fmla="*/ 26 w 285"/>
              <a:gd name="T9" fmla="*/ 0 h 38"/>
              <a:gd name="T10" fmla="*/ 259 w 285"/>
              <a:gd name="T11" fmla="*/ 0 h 38"/>
              <a:gd name="T12" fmla="*/ 285 w 285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" h="38">
                <a:moveTo>
                  <a:pt x="285" y="19"/>
                </a:moveTo>
                <a:cubicBezTo>
                  <a:pt x="285" y="29"/>
                  <a:pt x="274" y="38"/>
                  <a:pt x="259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11" y="38"/>
                  <a:pt x="0" y="29"/>
                  <a:pt x="0" y="19"/>
                </a:cubicBezTo>
                <a:cubicBezTo>
                  <a:pt x="0" y="8"/>
                  <a:pt x="11" y="0"/>
                  <a:pt x="26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74" y="0"/>
                  <a:pt x="285" y="8"/>
                  <a:pt x="285" y="19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Sḻîḍè">
            <a:extLst>
              <a:ext uri="{FF2B5EF4-FFF2-40B4-BE49-F238E27FC236}">
                <a16:creationId xmlns:a16="http://schemas.microsoft.com/office/drawing/2014/main" id="{35B2EDE6-773C-45F1-9FE9-24B29D9C473E}"/>
              </a:ext>
            </a:extLst>
          </p:cNvPr>
          <p:cNvSpPr/>
          <p:nvPr/>
        </p:nvSpPr>
        <p:spPr bwMode="auto">
          <a:xfrm>
            <a:off x="8750995" y="3403134"/>
            <a:ext cx="85391" cy="155713"/>
          </a:xfrm>
          <a:custGeom>
            <a:avLst/>
            <a:gdLst>
              <a:gd name="T0" fmla="*/ 134 w 150"/>
              <a:gd name="T1" fmla="*/ 14 h 276"/>
              <a:gd name="T2" fmla="*/ 111 w 150"/>
              <a:gd name="T3" fmla="*/ 4 h 276"/>
              <a:gd name="T4" fmla="*/ 75 w 150"/>
              <a:gd name="T5" fmla="*/ 4 h 276"/>
              <a:gd name="T6" fmla="*/ 40 w 150"/>
              <a:gd name="T7" fmla="*/ 3 h 276"/>
              <a:gd name="T8" fmla="*/ 4 w 150"/>
              <a:gd name="T9" fmla="*/ 0 h 276"/>
              <a:gd name="T10" fmla="*/ 0 w 150"/>
              <a:gd name="T11" fmla="*/ 5 h 276"/>
              <a:gd name="T12" fmla="*/ 37 w 150"/>
              <a:gd name="T13" fmla="*/ 274 h 276"/>
              <a:gd name="T14" fmla="*/ 43 w 150"/>
              <a:gd name="T15" fmla="*/ 273 h 276"/>
              <a:gd name="T16" fmla="*/ 34 w 150"/>
              <a:gd name="T17" fmla="*/ 17 h 276"/>
              <a:gd name="T18" fmla="*/ 69 w 150"/>
              <a:gd name="T19" fmla="*/ 17 h 276"/>
              <a:gd name="T20" fmla="*/ 105 w 150"/>
              <a:gd name="T21" fmla="*/ 18 h 276"/>
              <a:gd name="T22" fmla="*/ 136 w 150"/>
              <a:gd name="T23" fmla="*/ 24 h 276"/>
              <a:gd name="T24" fmla="*/ 106 w 150"/>
              <a:gd name="T25" fmla="*/ 276 h 276"/>
              <a:gd name="T26" fmla="*/ 110 w 150"/>
              <a:gd name="T27" fmla="*/ 154 h 276"/>
              <a:gd name="T28" fmla="*/ 143 w 150"/>
              <a:gd name="T29" fmla="*/ 15 h 276"/>
              <a:gd name="T30" fmla="*/ 137 w 150"/>
              <a:gd name="T31" fmla="*/ 15 h 276"/>
              <a:gd name="T32" fmla="*/ 140 w 150"/>
              <a:gd name="T33" fmla="*/ 13 h 276"/>
              <a:gd name="T34" fmla="*/ 138 w 150"/>
              <a:gd name="T35" fmla="*/ 17 h 276"/>
              <a:gd name="T36" fmla="*/ 137 w 150"/>
              <a:gd name="T37" fmla="*/ 19 h 276"/>
              <a:gd name="T38" fmla="*/ 128 w 150"/>
              <a:gd name="T39" fmla="*/ 23 h 276"/>
              <a:gd name="T40" fmla="*/ 93 w 150"/>
              <a:gd name="T41" fmla="*/ 23 h 276"/>
              <a:gd name="T42" fmla="*/ 93 w 150"/>
              <a:gd name="T43" fmla="*/ 23 h 276"/>
              <a:gd name="T44" fmla="*/ 60 w 150"/>
              <a:gd name="T45" fmla="*/ 22 h 276"/>
              <a:gd name="T46" fmla="*/ 52 w 150"/>
              <a:gd name="T47" fmla="*/ 19 h 276"/>
              <a:gd name="T48" fmla="*/ 40 w 150"/>
              <a:gd name="T49" fmla="*/ 6 h 276"/>
              <a:gd name="T50" fmla="*/ 39 w 150"/>
              <a:gd name="T51" fmla="*/ 6 h 276"/>
              <a:gd name="T52" fmla="*/ 18 w 150"/>
              <a:gd name="T53" fmla="*/ 19 h 276"/>
              <a:gd name="T54" fmla="*/ 28 w 150"/>
              <a:gd name="T55" fmla="*/ 81 h 276"/>
              <a:gd name="T56" fmla="*/ 44 w 150"/>
              <a:gd name="T57" fmla="*/ 203 h 276"/>
              <a:gd name="T58" fmla="*/ 28 w 150"/>
              <a:gd name="T59" fmla="*/ 81 h 276"/>
              <a:gd name="T60" fmla="*/ 40 w 150"/>
              <a:gd name="T61" fmla="*/ 273 h 276"/>
              <a:gd name="T62" fmla="*/ 41 w 150"/>
              <a:gd name="T63" fmla="*/ 267 h 276"/>
              <a:gd name="T64" fmla="*/ 41 w 150"/>
              <a:gd name="T65" fmla="*/ 265 h 276"/>
              <a:gd name="T66" fmla="*/ 22 w 150"/>
              <a:gd name="T67" fmla="*/ 24 h 276"/>
              <a:gd name="T68" fmla="*/ 34 w 150"/>
              <a:gd name="T69" fmla="*/ 12 h 276"/>
              <a:gd name="T70" fmla="*/ 31 w 150"/>
              <a:gd name="T71" fmla="*/ 16 h 276"/>
              <a:gd name="T72" fmla="*/ 34 w 150"/>
              <a:gd name="T73" fmla="*/ 12 h 276"/>
              <a:gd name="T74" fmla="*/ 39 w 150"/>
              <a:gd name="T75" fmla="*/ 8 h 276"/>
              <a:gd name="T76" fmla="*/ 47 w 150"/>
              <a:gd name="T77" fmla="*/ 16 h 276"/>
              <a:gd name="T78" fmla="*/ 57 w 150"/>
              <a:gd name="T79" fmla="*/ 24 h 276"/>
              <a:gd name="T80" fmla="*/ 61 w 150"/>
              <a:gd name="T81" fmla="*/ 24 h 276"/>
              <a:gd name="T82" fmla="*/ 83 w 150"/>
              <a:gd name="T83" fmla="*/ 16 h 276"/>
              <a:gd name="T84" fmla="*/ 83 w 150"/>
              <a:gd name="T85" fmla="*/ 16 h 276"/>
              <a:gd name="T86" fmla="*/ 93 w 150"/>
              <a:gd name="T87" fmla="*/ 25 h 276"/>
              <a:gd name="T88" fmla="*/ 111 w 150"/>
              <a:gd name="T89" fmla="*/ 8 h 276"/>
              <a:gd name="T90" fmla="*/ 128 w 150"/>
              <a:gd name="T91" fmla="*/ 23 h 276"/>
              <a:gd name="T92" fmla="*/ 129 w 150"/>
              <a:gd name="T93" fmla="*/ 23 h 276"/>
              <a:gd name="T94" fmla="*/ 133 w 150"/>
              <a:gd name="T95" fmla="*/ 24 h 276"/>
              <a:gd name="T96" fmla="*/ 133 w 150"/>
              <a:gd name="T97" fmla="*/ 23 h 276"/>
              <a:gd name="T98" fmla="*/ 135 w 150"/>
              <a:gd name="T99" fmla="*/ 22 h 276"/>
              <a:gd name="T100" fmla="*/ 136 w 150"/>
              <a:gd name="T101" fmla="*/ 20 h 276"/>
              <a:gd name="T102" fmla="*/ 134 w 150"/>
              <a:gd name="T103" fmla="*/ 39 h 276"/>
              <a:gd name="T104" fmla="*/ 105 w 150"/>
              <a:gd name="T105" fmla="*/ 27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276">
                <a:moveTo>
                  <a:pt x="149" y="11"/>
                </a:moveTo>
                <a:cubicBezTo>
                  <a:pt x="150" y="10"/>
                  <a:pt x="150" y="9"/>
                  <a:pt x="150" y="8"/>
                </a:cubicBezTo>
                <a:cubicBezTo>
                  <a:pt x="150" y="6"/>
                  <a:pt x="149" y="4"/>
                  <a:pt x="146" y="4"/>
                </a:cubicBezTo>
                <a:cubicBezTo>
                  <a:pt x="140" y="4"/>
                  <a:pt x="137" y="10"/>
                  <a:pt x="134" y="14"/>
                </a:cubicBezTo>
                <a:cubicBezTo>
                  <a:pt x="132" y="18"/>
                  <a:pt x="131" y="20"/>
                  <a:pt x="129" y="20"/>
                </a:cubicBezTo>
                <a:cubicBezTo>
                  <a:pt x="126" y="20"/>
                  <a:pt x="125" y="18"/>
                  <a:pt x="123" y="14"/>
                </a:cubicBezTo>
                <a:cubicBezTo>
                  <a:pt x="121" y="10"/>
                  <a:pt x="118" y="4"/>
                  <a:pt x="111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04" y="4"/>
                  <a:pt x="101" y="9"/>
                  <a:pt x="99" y="14"/>
                </a:cubicBezTo>
                <a:cubicBezTo>
                  <a:pt x="96" y="17"/>
                  <a:pt x="95" y="20"/>
                  <a:pt x="93" y="20"/>
                </a:cubicBezTo>
                <a:cubicBezTo>
                  <a:pt x="91" y="20"/>
                  <a:pt x="89" y="17"/>
                  <a:pt x="87" y="14"/>
                </a:cubicBezTo>
                <a:cubicBezTo>
                  <a:pt x="85" y="9"/>
                  <a:pt x="82" y="4"/>
                  <a:pt x="75" y="4"/>
                </a:cubicBezTo>
                <a:cubicBezTo>
                  <a:pt x="68" y="4"/>
                  <a:pt x="65" y="9"/>
                  <a:pt x="63" y="13"/>
                </a:cubicBezTo>
                <a:cubicBezTo>
                  <a:pt x="61" y="17"/>
                  <a:pt x="59" y="19"/>
                  <a:pt x="57" y="19"/>
                </a:cubicBezTo>
                <a:cubicBezTo>
                  <a:pt x="55" y="19"/>
                  <a:pt x="54" y="17"/>
                  <a:pt x="52" y="13"/>
                </a:cubicBezTo>
                <a:cubicBezTo>
                  <a:pt x="49" y="9"/>
                  <a:pt x="46" y="3"/>
                  <a:pt x="40" y="3"/>
                </a:cubicBezTo>
                <a:cubicBezTo>
                  <a:pt x="33" y="3"/>
                  <a:pt x="30" y="9"/>
                  <a:pt x="27" y="13"/>
                </a:cubicBezTo>
                <a:cubicBezTo>
                  <a:pt x="25" y="17"/>
                  <a:pt x="24" y="19"/>
                  <a:pt x="22" y="19"/>
                </a:cubicBezTo>
                <a:cubicBezTo>
                  <a:pt x="19" y="19"/>
                  <a:pt x="18" y="15"/>
                  <a:pt x="16" y="12"/>
                </a:cubicBezTo>
                <a:cubicBezTo>
                  <a:pt x="14" y="7"/>
                  <a:pt x="11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6"/>
                  <a:pt x="0" y="8"/>
                  <a:pt x="1" y="8"/>
                </a:cubicBezTo>
                <a:cubicBezTo>
                  <a:pt x="5" y="17"/>
                  <a:pt x="32" y="84"/>
                  <a:pt x="39" y="153"/>
                </a:cubicBezTo>
                <a:cubicBezTo>
                  <a:pt x="44" y="204"/>
                  <a:pt x="36" y="271"/>
                  <a:pt x="36" y="271"/>
                </a:cubicBezTo>
                <a:cubicBezTo>
                  <a:pt x="36" y="272"/>
                  <a:pt x="36" y="273"/>
                  <a:pt x="37" y="274"/>
                </a:cubicBezTo>
                <a:cubicBezTo>
                  <a:pt x="38" y="275"/>
                  <a:pt x="38" y="276"/>
                  <a:pt x="39" y="276"/>
                </a:cubicBezTo>
                <a:cubicBezTo>
                  <a:pt x="40" y="276"/>
                  <a:pt x="40" y="276"/>
                  <a:pt x="40" y="276"/>
                </a:cubicBezTo>
                <a:cubicBezTo>
                  <a:pt x="40" y="276"/>
                  <a:pt x="40" y="276"/>
                  <a:pt x="40" y="276"/>
                </a:cubicBezTo>
                <a:cubicBezTo>
                  <a:pt x="42" y="276"/>
                  <a:pt x="43" y="274"/>
                  <a:pt x="43" y="273"/>
                </a:cubicBezTo>
                <a:cubicBezTo>
                  <a:pt x="44" y="272"/>
                  <a:pt x="52" y="205"/>
                  <a:pt x="46" y="153"/>
                </a:cubicBezTo>
                <a:cubicBezTo>
                  <a:pt x="41" y="101"/>
                  <a:pt x="24" y="50"/>
                  <a:pt x="14" y="24"/>
                </a:cubicBezTo>
                <a:cubicBezTo>
                  <a:pt x="16" y="25"/>
                  <a:pt x="18" y="27"/>
                  <a:pt x="22" y="27"/>
                </a:cubicBezTo>
                <a:cubicBezTo>
                  <a:pt x="28" y="27"/>
                  <a:pt x="31" y="21"/>
                  <a:pt x="34" y="17"/>
                </a:cubicBezTo>
                <a:cubicBezTo>
                  <a:pt x="36" y="13"/>
                  <a:pt x="37" y="11"/>
                  <a:pt x="39" y="11"/>
                </a:cubicBezTo>
                <a:cubicBezTo>
                  <a:pt x="42" y="11"/>
                  <a:pt x="43" y="13"/>
                  <a:pt x="45" y="17"/>
                </a:cubicBezTo>
                <a:cubicBezTo>
                  <a:pt x="47" y="21"/>
                  <a:pt x="50" y="27"/>
                  <a:pt x="57" y="27"/>
                </a:cubicBezTo>
                <a:cubicBezTo>
                  <a:pt x="64" y="27"/>
                  <a:pt x="67" y="22"/>
                  <a:pt x="69" y="17"/>
                </a:cubicBezTo>
                <a:cubicBezTo>
                  <a:pt x="72" y="14"/>
                  <a:pt x="73" y="11"/>
                  <a:pt x="75" y="11"/>
                </a:cubicBezTo>
                <a:cubicBezTo>
                  <a:pt x="77" y="11"/>
                  <a:pt x="79" y="14"/>
                  <a:pt x="81" y="17"/>
                </a:cubicBezTo>
                <a:cubicBezTo>
                  <a:pt x="83" y="22"/>
                  <a:pt x="86" y="27"/>
                  <a:pt x="93" y="27"/>
                </a:cubicBezTo>
                <a:cubicBezTo>
                  <a:pt x="100" y="27"/>
                  <a:pt x="103" y="22"/>
                  <a:pt x="105" y="18"/>
                </a:cubicBezTo>
                <a:cubicBezTo>
                  <a:pt x="107" y="14"/>
                  <a:pt x="109" y="12"/>
                  <a:pt x="111" y="12"/>
                </a:cubicBezTo>
                <a:cubicBezTo>
                  <a:pt x="113" y="12"/>
                  <a:pt x="114" y="14"/>
                  <a:pt x="116" y="18"/>
                </a:cubicBezTo>
                <a:cubicBezTo>
                  <a:pt x="119" y="22"/>
                  <a:pt x="122" y="28"/>
                  <a:pt x="128" y="28"/>
                </a:cubicBezTo>
                <a:cubicBezTo>
                  <a:pt x="132" y="28"/>
                  <a:pt x="134" y="26"/>
                  <a:pt x="136" y="24"/>
                </a:cubicBezTo>
                <a:cubicBezTo>
                  <a:pt x="126" y="50"/>
                  <a:pt x="109" y="101"/>
                  <a:pt x="103" y="153"/>
                </a:cubicBezTo>
                <a:cubicBezTo>
                  <a:pt x="97" y="209"/>
                  <a:pt x="102" y="272"/>
                  <a:pt x="102" y="273"/>
                </a:cubicBezTo>
                <a:cubicBezTo>
                  <a:pt x="102" y="275"/>
                  <a:pt x="104" y="276"/>
                  <a:pt x="106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07" y="276"/>
                  <a:pt x="108" y="276"/>
                  <a:pt x="108" y="275"/>
                </a:cubicBezTo>
                <a:cubicBezTo>
                  <a:pt x="109" y="274"/>
                  <a:pt x="109" y="273"/>
                  <a:pt x="109" y="272"/>
                </a:cubicBezTo>
                <a:cubicBezTo>
                  <a:pt x="109" y="272"/>
                  <a:pt x="104" y="209"/>
                  <a:pt x="110" y="154"/>
                </a:cubicBezTo>
                <a:cubicBezTo>
                  <a:pt x="119" y="86"/>
                  <a:pt x="146" y="19"/>
                  <a:pt x="149" y="11"/>
                </a:cubicBezTo>
                <a:close/>
                <a:moveTo>
                  <a:pt x="143" y="14"/>
                </a:moveTo>
                <a:cubicBezTo>
                  <a:pt x="143" y="14"/>
                  <a:pt x="143" y="14"/>
                  <a:pt x="143" y="14"/>
                </a:cubicBezTo>
                <a:cubicBezTo>
                  <a:pt x="143" y="15"/>
                  <a:pt x="143" y="15"/>
                  <a:pt x="143" y="15"/>
                </a:cubicBezTo>
                <a:lnTo>
                  <a:pt x="143" y="14"/>
                </a:lnTo>
                <a:close/>
                <a:moveTo>
                  <a:pt x="142" y="8"/>
                </a:moveTo>
                <a:cubicBezTo>
                  <a:pt x="142" y="8"/>
                  <a:pt x="142" y="8"/>
                  <a:pt x="142" y="8"/>
                </a:cubicBezTo>
                <a:cubicBezTo>
                  <a:pt x="140" y="10"/>
                  <a:pt x="138" y="13"/>
                  <a:pt x="137" y="15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8" y="13"/>
                  <a:pt x="140" y="10"/>
                  <a:pt x="142" y="8"/>
                </a:cubicBezTo>
                <a:close/>
                <a:moveTo>
                  <a:pt x="140" y="13"/>
                </a:moveTo>
                <a:cubicBezTo>
                  <a:pt x="140" y="14"/>
                  <a:pt x="140" y="14"/>
                  <a:pt x="140" y="14"/>
                </a:cubicBezTo>
                <a:lnTo>
                  <a:pt x="140" y="13"/>
                </a:lnTo>
                <a:close/>
                <a:moveTo>
                  <a:pt x="140" y="15"/>
                </a:moveTo>
                <a:cubicBezTo>
                  <a:pt x="139" y="15"/>
                  <a:pt x="139" y="16"/>
                  <a:pt x="138" y="17"/>
                </a:cubicBezTo>
                <a:cubicBezTo>
                  <a:pt x="139" y="16"/>
                  <a:pt x="139" y="15"/>
                  <a:pt x="140" y="15"/>
                </a:cubicBezTo>
                <a:close/>
                <a:moveTo>
                  <a:pt x="137" y="19"/>
                </a:moveTo>
                <a:cubicBezTo>
                  <a:pt x="137" y="20"/>
                  <a:pt x="137" y="20"/>
                  <a:pt x="137" y="20"/>
                </a:cubicBezTo>
                <a:lnTo>
                  <a:pt x="137" y="19"/>
                </a:lnTo>
                <a:close/>
                <a:moveTo>
                  <a:pt x="128" y="23"/>
                </a:move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7" y="23"/>
                  <a:pt x="126" y="22"/>
                </a:cubicBezTo>
                <a:cubicBezTo>
                  <a:pt x="127" y="23"/>
                  <a:pt x="128" y="23"/>
                  <a:pt x="128" y="23"/>
                </a:cubicBezTo>
                <a:close/>
                <a:moveTo>
                  <a:pt x="98" y="20"/>
                </a:moveTo>
                <a:cubicBezTo>
                  <a:pt x="96" y="22"/>
                  <a:pt x="95" y="23"/>
                  <a:pt x="93" y="23"/>
                </a:cubicBezTo>
                <a:cubicBezTo>
                  <a:pt x="95" y="23"/>
                  <a:pt x="96" y="22"/>
                  <a:pt x="98" y="20"/>
                </a:cubicBezTo>
                <a:close/>
                <a:moveTo>
                  <a:pt x="93" y="23"/>
                </a:moveTo>
                <a:cubicBezTo>
                  <a:pt x="93" y="23"/>
                  <a:pt x="93" y="23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0" y="23"/>
                  <a:pt x="89" y="21"/>
                  <a:pt x="87" y="19"/>
                </a:cubicBezTo>
                <a:cubicBezTo>
                  <a:pt x="89" y="21"/>
                  <a:pt x="90" y="23"/>
                  <a:pt x="93" y="23"/>
                </a:cubicBezTo>
                <a:close/>
                <a:moveTo>
                  <a:pt x="72" y="7"/>
                </a:moveTo>
                <a:cubicBezTo>
                  <a:pt x="71" y="8"/>
                  <a:pt x="70" y="8"/>
                  <a:pt x="69" y="9"/>
                </a:cubicBezTo>
                <a:cubicBezTo>
                  <a:pt x="70" y="8"/>
                  <a:pt x="71" y="8"/>
                  <a:pt x="72" y="7"/>
                </a:cubicBezTo>
                <a:close/>
                <a:moveTo>
                  <a:pt x="60" y="22"/>
                </a:moveTo>
                <a:cubicBezTo>
                  <a:pt x="59" y="22"/>
                  <a:pt x="58" y="22"/>
                  <a:pt x="57" y="22"/>
                </a:cubicBezTo>
                <a:cubicBezTo>
                  <a:pt x="58" y="22"/>
                  <a:pt x="59" y="22"/>
                  <a:pt x="60" y="22"/>
                </a:cubicBezTo>
                <a:close/>
                <a:moveTo>
                  <a:pt x="55" y="22"/>
                </a:moveTo>
                <a:cubicBezTo>
                  <a:pt x="53" y="21"/>
                  <a:pt x="53" y="20"/>
                  <a:pt x="52" y="19"/>
                </a:cubicBezTo>
                <a:cubicBezTo>
                  <a:pt x="53" y="20"/>
                  <a:pt x="53" y="21"/>
                  <a:pt x="55" y="22"/>
                </a:cubicBezTo>
                <a:close/>
                <a:moveTo>
                  <a:pt x="45" y="9"/>
                </a:moveTo>
                <a:cubicBezTo>
                  <a:pt x="44" y="7"/>
                  <a:pt x="42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2" y="6"/>
                  <a:pt x="44" y="7"/>
                  <a:pt x="45" y="9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7" y="6"/>
                  <a:pt x="36" y="7"/>
                </a:cubicBezTo>
                <a:cubicBezTo>
                  <a:pt x="37" y="6"/>
                  <a:pt x="38" y="6"/>
                  <a:pt x="39" y="6"/>
                </a:cubicBezTo>
                <a:close/>
                <a:moveTo>
                  <a:pt x="14" y="12"/>
                </a:moveTo>
                <a:cubicBezTo>
                  <a:pt x="16" y="15"/>
                  <a:pt x="15" y="19"/>
                  <a:pt x="18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8" y="16"/>
                  <a:pt x="16" y="15"/>
                  <a:pt x="14" y="12"/>
                </a:cubicBezTo>
                <a:moveTo>
                  <a:pt x="28" y="81"/>
                </a:moveTo>
                <a:cubicBezTo>
                  <a:pt x="26" y="73"/>
                  <a:pt x="23" y="65"/>
                  <a:pt x="21" y="58"/>
                </a:cubicBezTo>
                <a:cubicBezTo>
                  <a:pt x="23" y="65"/>
                  <a:pt x="26" y="73"/>
                  <a:pt x="28" y="81"/>
                </a:cubicBezTo>
                <a:cubicBezTo>
                  <a:pt x="34" y="103"/>
                  <a:pt x="39" y="128"/>
                  <a:pt x="42" y="153"/>
                </a:cubicBezTo>
                <a:cubicBezTo>
                  <a:pt x="43" y="169"/>
                  <a:pt x="44" y="187"/>
                  <a:pt x="44" y="203"/>
                </a:cubicBezTo>
                <a:cubicBezTo>
                  <a:pt x="43" y="207"/>
                  <a:pt x="43" y="210"/>
                  <a:pt x="43" y="213"/>
                </a:cubicBezTo>
                <a:cubicBezTo>
                  <a:pt x="43" y="210"/>
                  <a:pt x="43" y="207"/>
                  <a:pt x="44" y="203"/>
                </a:cubicBezTo>
                <a:cubicBezTo>
                  <a:pt x="44" y="187"/>
                  <a:pt x="43" y="169"/>
                  <a:pt x="42" y="153"/>
                </a:cubicBezTo>
                <a:cubicBezTo>
                  <a:pt x="39" y="128"/>
                  <a:pt x="34" y="103"/>
                  <a:pt x="28" y="81"/>
                </a:cubicBezTo>
                <a:close/>
                <a:moveTo>
                  <a:pt x="40" y="273"/>
                </a:moveTo>
                <a:cubicBezTo>
                  <a:pt x="40" y="273"/>
                  <a:pt x="40" y="273"/>
                  <a:pt x="40" y="273"/>
                </a:cubicBezTo>
                <a:cubicBezTo>
                  <a:pt x="40" y="273"/>
                  <a:pt x="40" y="273"/>
                  <a:pt x="40" y="273"/>
                </a:cubicBezTo>
                <a:cubicBezTo>
                  <a:pt x="40" y="273"/>
                  <a:pt x="40" y="273"/>
                  <a:pt x="40" y="273"/>
                </a:cubicBezTo>
                <a:close/>
                <a:moveTo>
                  <a:pt x="41" y="272"/>
                </a:moveTo>
                <a:cubicBezTo>
                  <a:pt x="40" y="273"/>
                  <a:pt x="40" y="273"/>
                  <a:pt x="40" y="273"/>
                </a:cubicBezTo>
                <a:cubicBezTo>
                  <a:pt x="41" y="272"/>
                  <a:pt x="41" y="272"/>
                  <a:pt x="41" y="272"/>
                </a:cubicBezTo>
                <a:cubicBezTo>
                  <a:pt x="41" y="272"/>
                  <a:pt x="41" y="270"/>
                  <a:pt x="41" y="267"/>
                </a:cubicBezTo>
                <a:cubicBezTo>
                  <a:pt x="41" y="270"/>
                  <a:pt x="41" y="272"/>
                  <a:pt x="41" y="272"/>
                </a:cubicBezTo>
                <a:close/>
                <a:moveTo>
                  <a:pt x="41" y="265"/>
                </a:moveTo>
                <a:cubicBezTo>
                  <a:pt x="42" y="264"/>
                  <a:pt x="42" y="262"/>
                  <a:pt x="42" y="260"/>
                </a:cubicBezTo>
                <a:cubicBezTo>
                  <a:pt x="42" y="262"/>
                  <a:pt x="42" y="264"/>
                  <a:pt x="41" y="265"/>
                </a:cubicBezTo>
                <a:close/>
                <a:moveTo>
                  <a:pt x="10" y="12"/>
                </a:moveTo>
                <a:cubicBezTo>
                  <a:pt x="10" y="13"/>
                  <a:pt x="10" y="13"/>
                  <a:pt x="10" y="13"/>
                </a:cubicBezTo>
                <a:lnTo>
                  <a:pt x="10" y="12"/>
                </a:lnTo>
                <a:close/>
                <a:moveTo>
                  <a:pt x="22" y="24"/>
                </a:moveTo>
                <a:cubicBezTo>
                  <a:pt x="20" y="24"/>
                  <a:pt x="18" y="23"/>
                  <a:pt x="17" y="22"/>
                </a:cubicBezTo>
                <a:cubicBezTo>
                  <a:pt x="18" y="23"/>
                  <a:pt x="20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lose/>
                <a:moveTo>
                  <a:pt x="34" y="12"/>
                </a:moveTo>
                <a:cubicBezTo>
                  <a:pt x="33" y="12"/>
                  <a:pt x="33" y="13"/>
                  <a:pt x="32" y="14"/>
                </a:cubicBezTo>
                <a:cubicBezTo>
                  <a:pt x="32" y="15"/>
                  <a:pt x="32" y="15"/>
                  <a:pt x="31" y="16"/>
                </a:cubicBezTo>
                <a:cubicBezTo>
                  <a:pt x="31" y="17"/>
                  <a:pt x="30" y="18"/>
                  <a:pt x="30" y="19"/>
                </a:cubicBezTo>
                <a:cubicBezTo>
                  <a:pt x="30" y="18"/>
                  <a:pt x="31" y="17"/>
                  <a:pt x="31" y="16"/>
                </a:cubicBezTo>
                <a:cubicBezTo>
                  <a:pt x="32" y="15"/>
                  <a:pt x="32" y="15"/>
                  <a:pt x="32" y="14"/>
                </a:cubicBezTo>
                <a:cubicBezTo>
                  <a:pt x="33" y="13"/>
                  <a:pt x="33" y="12"/>
                  <a:pt x="34" y="12"/>
                </a:cubicBezTo>
                <a:cubicBezTo>
                  <a:pt x="35" y="11"/>
                  <a:pt x="35" y="10"/>
                  <a:pt x="36" y="10"/>
                </a:cubicBezTo>
                <a:cubicBezTo>
                  <a:pt x="35" y="10"/>
                  <a:pt x="35" y="11"/>
                  <a:pt x="34" y="12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44" y="11"/>
                </a:moveTo>
                <a:cubicBezTo>
                  <a:pt x="44" y="10"/>
                  <a:pt x="43" y="9"/>
                  <a:pt x="42" y="9"/>
                </a:cubicBezTo>
                <a:cubicBezTo>
                  <a:pt x="43" y="9"/>
                  <a:pt x="44" y="10"/>
                  <a:pt x="44" y="11"/>
                </a:cubicBezTo>
                <a:cubicBezTo>
                  <a:pt x="45" y="12"/>
                  <a:pt x="46" y="14"/>
                  <a:pt x="47" y="16"/>
                </a:cubicBezTo>
                <a:cubicBezTo>
                  <a:pt x="46" y="14"/>
                  <a:pt x="45" y="12"/>
                  <a:pt x="44" y="11"/>
                </a:cubicBezTo>
                <a:close/>
                <a:moveTo>
                  <a:pt x="57" y="24"/>
                </a:moveTo>
                <a:cubicBezTo>
                  <a:pt x="57" y="24"/>
                  <a:pt x="56" y="24"/>
                  <a:pt x="55" y="24"/>
                </a:cubicBezTo>
                <a:cubicBezTo>
                  <a:pt x="56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lose/>
                <a:moveTo>
                  <a:pt x="61" y="24"/>
                </a:moveTo>
                <a:cubicBezTo>
                  <a:pt x="62" y="23"/>
                  <a:pt x="62" y="22"/>
                  <a:pt x="63" y="22"/>
                </a:cubicBezTo>
                <a:cubicBezTo>
                  <a:pt x="62" y="22"/>
                  <a:pt x="62" y="23"/>
                  <a:pt x="61" y="24"/>
                </a:cubicBezTo>
                <a:close/>
                <a:moveTo>
                  <a:pt x="64" y="20"/>
                </a:moveTo>
                <a:cubicBezTo>
                  <a:pt x="65" y="19"/>
                  <a:pt x="66" y="18"/>
                  <a:pt x="66" y="17"/>
                </a:cubicBezTo>
                <a:cubicBezTo>
                  <a:pt x="66" y="18"/>
                  <a:pt x="65" y="19"/>
                  <a:pt x="64" y="20"/>
                </a:cubicBezTo>
                <a:close/>
                <a:moveTo>
                  <a:pt x="83" y="16"/>
                </a:moveTo>
                <a:cubicBezTo>
                  <a:pt x="81" y="12"/>
                  <a:pt x="79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8"/>
                  <a:pt x="81" y="12"/>
                  <a:pt x="83" y="16"/>
                </a:cubicBezTo>
                <a:cubicBezTo>
                  <a:pt x="84" y="17"/>
                  <a:pt x="85" y="19"/>
                  <a:pt x="86" y="20"/>
                </a:cubicBezTo>
                <a:cubicBezTo>
                  <a:pt x="85" y="19"/>
                  <a:pt x="84" y="17"/>
                  <a:pt x="83" y="16"/>
                </a:cubicBezTo>
                <a:close/>
                <a:moveTo>
                  <a:pt x="93" y="25"/>
                </a:moveTo>
                <a:cubicBezTo>
                  <a:pt x="93" y="25"/>
                  <a:pt x="93" y="25"/>
                  <a:pt x="93" y="25"/>
                </a:cubicBezTo>
                <a:close/>
                <a:moveTo>
                  <a:pt x="111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09" y="8"/>
                  <a:pt x="108" y="9"/>
                  <a:pt x="107" y="10"/>
                </a:cubicBezTo>
                <a:cubicBezTo>
                  <a:pt x="108" y="9"/>
                  <a:pt x="109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6" y="11"/>
                  <a:pt x="118" y="14"/>
                </a:cubicBezTo>
                <a:cubicBezTo>
                  <a:pt x="116" y="11"/>
                  <a:pt x="114" y="8"/>
                  <a:pt x="111" y="8"/>
                </a:cubicBezTo>
                <a:close/>
                <a:moveTo>
                  <a:pt x="128" y="23"/>
                </a:moveTo>
                <a:cubicBezTo>
                  <a:pt x="127" y="23"/>
                  <a:pt x="125" y="23"/>
                  <a:pt x="124" y="22"/>
                </a:cubicBezTo>
                <a:cubicBezTo>
                  <a:pt x="125" y="23"/>
                  <a:pt x="127" y="24"/>
                  <a:pt x="128" y="2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lnTo>
                  <a:pt x="128" y="23"/>
                </a:lnTo>
                <a:close/>
                <a:moveTo>
                  <a:pt x="133" y="24"/>
                </a:moveTo>
                <a:cubicBezTo>
                  <a:pt x="132" y="24"/>
                  <a:pt x="132" y="24"/>
                  <a:pt x="132" y="24"/>
                </a:cubicBezTo>
                <a:lnTo>
                  <a:pt x="133" y="24"/>
                </a:lnTo>
                <a:close/>
                <a:moveTo>
                  <a:pt x="131" y="24"/>
                </a:moveTo>
                <a:cubicBezTo>
                  <a:pt x="130" y="25"/>
                  <a:pt x="130" y="25"/>
                  <a:pt x="130" y="25"/>
                </a:cubicBezTo>
                <a:lnTo>
                  <a:pt x="131" y="24"/>
                </a:lnTo>
                <a:close/>
                <a:moveTo>
                  <a:pt x="133" y="23"/>
                </a:moveTo>
                <a:cubicBezTo>
                  <a:pt x="134" y="23"/>
                  <a:pt x="134" y="23"/>
                  <a:pt x="134" y="23"/>
                </a:cubicBezTo>
                <a:lnTo>
                  <a:pt x="133" y="23"/>
                </a:lnTo>
                <a:close/>
                <a:moveTo>
                  <a:pt x="134" y="22"/>
                </a:moveTo>
                <a:cubicBezTo>
                  <a:pt x="135" y="22"/>
                  <a:pt x="135" y="22"/>
                  <a:pt x="135" y="22"/>
                </a:cubicBezTo>
                <a:lnTo>
                  <a:pt x="134" y="22"/>
                </a:lnTo>
                <a:close/>
                <a:moveTo>
                  <a:pt x="136" y="20"/>
                </a:moveTo>
                <a:cubicBezTo>
                  <a:pt x="136" y="21"/>
                  <a:pt x="136" y="21"/>
                  <a:pt x="136" y="21"/>
                </a:cubicBezTo>
                <a:lnTo>
                  <a:pt x="136" y="20"/>
                </a:lnTo>
                <a:close/>
                <a:moveTo>
                  <a:pt x="139" y="24"/>
                </a:moveTo>
                <a:cubicBezTo>
                  <a:pt x="138" y="27"/>
                  <a:pt x="137" y="31"/>
                  <a:pt x="135" y="35"/>
                </a:cubicBezTo>
                <a:cubicBezTo>
                  <a:pt x="137" y="31"/>
                  <a:pt x="138" y="27"/>
                  <a:pt x="139" y="24"/>
                </a:cubicBezTo>
                <a:close/>
                <a:moveTo>
                  <a:pt x="134" y="39"/>
                </a:moveTo>
                <a:cubicBezTo>
                  <a:pt x="132" y="44"/>
                  <a:pt x="131" y="48"/>
                  <a:pt x="129" y="53"/>
                </a:cubicBezTo>
                <a:cubicBezTo>
                  <a:pt x="131" y="48"/>
                  <a:pt x="132" y="44"/>
                  <a:pt x="134" y="39"/>
                </a:cubicBezTo>
                <a:close/>
                <a:moveTo>
                  <a:pt x="105" y="273"/>
                </a:moveTo>
                <a:cubicBezTo>
                  <a:pt x="105" y="273"/>
                  <a:pt x="105" y="273"/>
                  <a:pt x="105" y="273"/>
                </a:cubicBezTo>
                <a:close/>
                <a:moveTo>
                  <a:pt x="106" y="273"/>
                </a:moveTo>
                <a:cubicBezTo>
                  <a:pt x="105" y="273"/>
                  <a:pt x="105" y="273"/>
                  <a:pt x="105" y="273"/>
                </a:cubicBezTo>
                <a:cubicBezTo>
                  <a:pt x="106" y="273"/>
                  <a:pt x="106" y="273"/>
                  <a:pt x="106" y="273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ḷiḋè">
            <a:extLst>
              <a:ext uri="{FF2B5EF4-FFF2-40B4-BE49-F238E27FC236}">
                <a16:creationId xmlns:a16="http://schemas.microsoft.com/office/drawing/2014/main" id="{95D1DCF0-1B3B-4499-9168-1A0AAB72AF1D}"/>
              </a:ext>
            </a:extLst>
          </p:cNvPr>
          <p:cNvSpPr/>
          <p:nvPr/>
        </p:nvSpPr>
        <p:spPr bwMode="auto">
          <a:xfrm>
            <a:off x="9710391" y="3797442"/>
            <a:ext cx="557555" cy="565090"/>
          </a:xfrm>
          <a:custGeom>
            <a:avLst/>
            <a:gdLst>
              <a:gd name="T0" fmla="*/ 981 w 981"/>
              <a:gd name="T1" fmla="*/ 840 h 995"/>
              <a:gd name="T2" fmla="*/ 845 w 981"/>
              <a:gd name="T3" fmla="*/ 995 h 995"/>
              <a:gd name="T4" fmla="*/ 137 w 981"/>
              <a:gd name="T5" fmla="*/ 995 h 995"/>
              <a:gd name="T6" fmla="*/ 0 w 981"/>
              <a:gd name="T7" fmla="*/ 840 h 995"/>
              <a:gd name="T8" fmla="*/ 0 w 981"/>
              <a:gd name="T9" fmla="*/ 336 h 995"/>
              <a:gd name="T10" fmla="*/ 454 w 981"/>
              <a:gd name="T11" fmla="*/ 12 h 995"/>
              <a:gd name="T12" fmla="*/ 518 w 981"/>
              <a:gd name="T13" fmla="*/ 10 h 995"/>
              <a:gd name="T14" fmla="*/ 981 w 981"/>
              <a:gd name="T15" fmla="*/ 336 h 995"/>
              <a:gd name="T16" fmla="*/ 981 w 981"/>
              <a:gd name="T17" fmla="*/ 840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1" h="995">
                <a:moveTo>
                  <a:pt x="981" y="840"/>
                </a:moveTo>
                <a:cubicBezTo>
                  <a:pt x="981" y="925"/>
                  <a:pt x="920" y="995"/>
                  <a:pt x="845" y="995"/>
                </a:cubicBezTo>
                <a:cubicBezTo>
                  <a:pt x="137" y="995"/>
                  <a:pt x="137" y="995"/>
                  <a:pt x="137" y="995"/>
                </a:cubicBezTo>
                <a:cubicBezTo>
                  <a:pt x="61" y="995"/>
                  <a:pt x="0" y="925"/>
                  <a:pt x="0" y="840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264"/>
                  <a:pt x="345" y="71"/>
                  <a:pt x="454" y="12"/>
                </a:cubicBezTo>
                <a:cubicBezTo>
                  <a:pt x="475" y="1"/>
                  <a:pt x="498" y="0"/>
                  <a:pt x="518" y="10"/>
                </a:cubicBezTo>
                <a:cubicBezTo>
                  <a:pt x="626" y="68"/>
                  <a:pt x="981" y="263"/>
                  <a:pt x="981" y="336"/>
                </a:cubicBezTo>
                <a:cubicBezTo>
                  <a:pt x="981" y="840"/>
                  <a:pt x="981" y="840"/>
                  <a:pt x="981" y="840"/>
                </a:cubicBezTo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ṣḷîḓe">
            <a:extLst>
              <a:ext uri="{FF2B5EF4-FFF2-40B4-BE49-F238E27FC236}">
                <a16:creationId xmlns:a16="http://schemas.microsoft.com/office/drawing/2014/main" id="{85E13CC7-3394-4EAC-9903-41C1FC0EC153}"/>
              </a:ext>
            </a:extLst>
          </p:cNvPr>
          <p:cNvSpPr/>
          <p:nvPr/>
        </p:nvSpPr>
        <p:spPr bwMode="auto">
          <a:xfrm>
            <a:off x="9775690" y="3850182"/>
            <a:ext cx="426957" cy="502301"/>
          </a:xfrm>
          <a:custGeom>
            <a:avLst/>
            <a:gdLst>
              <a:gd name="T0" fmla="*/ 698 w 753"/>
              <a:gd name="T1" fmla="*/ 0 h 885"/>
              <a:gd name="T2" fmla="*/ 566 w 753"/>
              <a:gd name="T3" fmla="*/ 0 h 885"/>
              <a:gd name="T4" fmla="*/ 188 w 753"/>
              <a:gd name="T5" fmla="*/ 0 h 885"/>
              <a:gd name="T6" fmla="*/ 57 w 753"/>
              <a:gd name="T7" fmla="*/ 0 h 885"/>
              <a:gd name="T8" fmla="*/ 0 w 753"/>
              <a:gd name="T9" fmla="*/ 42 h 885"/>
              <a:gd name="T10" fmla="*/ 0 w 753"/>
              <a:gd name="T11" fmla="*/ 175 h 885"/>
              <a:gd name="T12" fmla="*/ 0 w 753"/>
              <a:gd name="T13" fmla="*/ 842 h 885"/>
              <a:gd name="T14" fmla="*/ 56 w 753"/>
              <a:gd name="T15" fmla="*/ 885 h 885"/>
              <a:gd name="T16" fmla="*/ 57 w 753"/>
              <a:gd name="T17" fmla="*/ 885 h 885"/>
              <a:gd name="T18" fmla="*/ 698 w 753"/>
              <a:gd name="T19" fmla="*/ 885 h 885"/>
              <a:gd name="T20" fmla="*/ 698 w 753"/>
              <a:gd name="T21" fmla="*/ 885 h 885"/>
              <a:gd name="T22" fmla="*/ 753 w 753"/>
              <a:gd name="T23" fmla="*/ 846 h 885"/>
              <a:gd name="T24" fmla="*/ 753 w 753"/>
              <a:gd name="T25" fmla="*/ 842 h 885"/>
              <a:gd name="T26" fmla="*/ 753 w 753"/>
              <a:gd name="T27" fmla="*/ 175 h 885"/>
              <a:gd name="T28" fmla="*/ 753 w 753"/>
              <a:gd name="T29" fmla="*/ 42 h 885"/>
              <a:gd name="T30" fmla="*/ 698 w 753"/>
              <a:gd name="T31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3" h="885">
                <a:moveTo>
                  <a:pt x="698" y="0"/>
                </a:moveTo>
                <a:cubicBezTo>
                  <a:pt x="566" y="0"/>
                  <a:pt x="566" y="0"/>
                  <a:pt x="566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18"/>
                  <a:pt x="0" y="42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842"/>
                  <a:pt x="0" y="842"/>
                  <a:pt x="0" y="842"/>
                </a:cubicBezTo>
                <a:cubicBezTo>
                  <a:pt x="0" y="866"/>
                  <a:pt x="26" y="885"/>
                  <a:pt x="56" y="885"/>
                </a:cubicBezTo>
                <a:cubicBezTo>
                  <a:pt x="57" y="885"/>
                  <a:pt x="57" y="885"/>
                  <a:pt x="57" y="885"/>
                </a:cubicBezTo>
                <a:cubicBezTo>
                  <a:pt x="698" y="885"/>
                  <a:pt x="698" y="885"/>
                  <a:pt x="698" y="885"/>
                </a:cubicBezTo>
                <a:cubicBezTo>
                  <a:pt x="698" y="885"/>
                  <a:pt x="698" y="885"/>
                  <a:pt x="698" y="885"/>
                </a:cubicBezTo>
                <a:cubicBezTo>
                  <a:pt x="727" y="885"/>
                  <a:pt x="750" y="868"/>
                  <a:pt x="753" y="846"/>
                </a:cubicBezTo>
                <a:cubicBezTo>
                  <a:pt x="753" y="845"/>
                  <a:pt x="753" y="844"/>
                  <a:pt x="753" y="842"/>
                </a:cubicBezTo>
                <a:cubicBezTo>
                  <a:pt x="753" y="175"/>
                  <a:pt x="753" y="175"/>
                  <a:pt x="753" y="175"/>
                </a:cubicBezTo>
                <a:cubicBezTo>
                  <a:pt x="753" y="42"/>
                  <a:pt x="753" y="42"/>
                  <a:pt x="753" y="42"/>
                </a:cubicBezTo>
                <a:cubicBezTo>
                  <a:pt x="753" y="18"/>
                  <a:pt x="729" y="0"/>
                  <a:pt x="698" y="0"/>
                </a:cubicBezTo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ṧḷidê">
            <a:extLst>
              <a:ext uri="{FF2B5EF4-FFF2-40B4-BE49-F238E27FC236}">
                <a16:creationId xmlns:a16="http://schemas.microsoft.com/office/drawing/2014/main" id="{31319EE0-63B2-46CD-8E2C-C3656B8E516D}"/>
              </a:ext>
            </a:extLst>
          </p:cNvPr>
          <p:cNvSpPr/>
          <p:nvPr/>
        </p:nvSpPr>
        <p:spPr bwMode="auto">
          <a:xfrm>
            <a:off x="9840990" y="3905436"/>
            <a:ext cx="30640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ṡliḍè">
            <a:extLst>
              <a:ext uri="{FF2B5EF4-FFF2-40B4-BE49-F238E27FC236}">
                <a16:creationId xmlns:a16="http://schemas.microsoft.com/office/drawing/2014/main" id="{601F5F09-D6E4-44B5-BC38-F6AD4031B3FD}"/>
              </a:ext>
            </a:extLst>
          </p:cNvPr>
          <p:cNvSpPr/>
          <p:nvPr/>
        </p:nvSpPr>
        <p:spPr bwMode="auto">
          <a:xfrm>
            <a:off x="9840990" y="3905436"/>
            <a:ext cx="306404" cy="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ŝlíḑê">
            <a:extLst>
              <a:ext uri="{FF2B5EF4-FFF2-40B4-BE49-F238E27FC236}">
                <a16:creationId xmlns:a16="http://schemas.microsoft.com/office/drawing/2014/main" id="{EC9BB80F-6693-4A04-A8B1-8BF0A29DAC75}"/>
              </a:ext>
            </a:extLst>
          </p:cNvPr>
          <p:cNvSpPr/>
          <p:nvPr/>
        </p:nvSpPr>
        <p:spPr bwMode="auto">
          <a:xfrm>
            <a:off x="9840990" y="3928040"/>
            <a:ext cx="213479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ṣļíḑe">
            <a:extLst>
              <a:ext uri="{FF2B5EF4-FFF2-40B4-BE49-F238E27FC236}">
                <a16:creationId xmlns:a16="http://schemas.microsoft.com/office/drawing/2014/main" id="{499082E2-D305-41A5-8DB1-A03C96481D33}"/>
              </a:ext>
            </a:extLst>
          </p:cNvPr>
          <p:cNvSpPr/>
          <p:nvPr/>
        </p:nvSpPr>
        <p:spPr bwMode="auto">
          <a:xfrm>
            <a:off x="9840990" y="3950643"/>
            <a:ext cx="213479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şḻîdê">
            <a:extLst>
              <a:ext uri="{FF2B5EF4-FFF2-40B4-BE49-F238E27FC236}">
                <a16:creationId xmlns:a16="http://schemas.microsoft.com/office/drawing/2014/main" id="{9F65927E-E479-41DB-A4DA-26FFE5A428F2}"/>
              </a:ext>
            </a:extLst>
          </p:cNvPr>
          <p:cNvSpPr/>
          <p:nvPr/>
        </p:nvSpPr>
        <p:spPr bwMode="auto">
          <a:xfrm>
            <a:off x="9840990" y="3973247"/>
            <a:ext cx="291335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ś1îḍé">
            <a:extLst>
              <a:ext uri="{FF2B5EF4-FFF2-40B4-BE49-F238E27FC236}">
                <a16:creationId xmlns:a16="http://schemas.microsoft.com/office/drawing/2014/main" id="{D362B86F-EC89-4455-9987-2EE777D1400D}"/>
              </a:ext>
            </a:extLst>
          </p:cNvPr>
          <p:cNvSpPr/>
          <p:nvPr/>
        </p:nvSpPr>
        <p:spPr bwMode="auto">
          <a:xfrm>
            <a:off x="9840990" y="3998362"/>
            <a:ext cx="18836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ḻiḑe">
            <a:extLst>
              <a:ext uri="{FF2B5EF4-FFF2-40B4-BE49-F238E27FC236}">
                <a16:creationId xmlns:a16="http://schemas.microsoft.com/office/drawing/2014/main" id="{A22A2332-8954-4CD5-BD2C-A7DD58219547}"/>
              </a:ext>
            </a:extLst>
          </p:cNvPr>
          <p:cNvSpPr/>
          <p:nvPr/>
        </p:nvSpPr>
        <p:spPr bwMode="auto">
          <a:xfrm>
            <a:off x="9840990" y="4018454"/>
            <a:ext cx="246128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ṧḷídé">
            <a:extLst>
              <a:ext uri="{FF2B5EF4-FFF2-40B4-BE49-F238E27FC236}">
                <a16:creationId xmlns:a16="http://schemas.microsoft.com/office/drawing/2014/main" id="{AE8CE77E-54B2-4A58-AE0B-34A5196049BA}"/>
              </a:ext>
            </a:extLst>
          </p:cNvPr>
          <p:cNvSpPr/>
          <p:nvPr/>
        </p:nvSpPr>
        <p:spPr bwMode="auto">
          <a:xfrm>
            <a:off x="9840990" y="4038546"/>
            <a:ext cx="281289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Sḻïḑe">
            <a:extLst>
              <a:ext uri="{FF2B5EF4-FFF2-40B4-BE49-F238E27FC236}">
                <a16:creationId xmlns:a16="http://schemas.microsoft.com/office/drawing/2014/main" id="{3ECF29D3-CDFB-4773-89A2-1714D78DDDB1}"/>
              </a:ext>
            </a:extLst>
          </p:cNvPr>
          <p:cNvSpPr/>
          <p:nvPr/>
        </p:nvSpPr>
        <p:spPr bwMode="auto">
          <a:xfrm>
            <a:off x="9840990" y="4058638"/>
            <a:ext cx="218502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ślïďe">
            <a:extLst>
              <a:ext uri="{FF2B5EF4-FFF2-40B4-BE49-F238E27FC236}">
                <a16:creationId xmlns:a16="http://schemas.microsoft.com/office/drawing/2014/main" id="{F38D1FD4-D499-4821-AEB3-55039816A166}"/>
              </a:ext>
            </a:extLst>
          </p:cNvPr>
          <p:cNvSpPr/>
          <p:nvPr/>
        </p:nvSpPr>
        <p:spPr bwMode="auto">
          <a:xfrm>
            <a:off x="9840990" y="4078730"/>
            <a:ext cx="268732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śľíḋe">
            <a:extLst>
              <a:ext uri="{FF2B5EF4-FFF2-40B4-BE49-F238E27FC236}">
                <a16:creationId xmlns:a16="http://schemas.microsoft.com/office/drawing/2014/main" id="{EACB3938-84AF-43D0-9083-EDE1A29B296D}"/>
              </a:ext>
            </a:extLst>
          </p:cNvPr>
          <p:cNvSpPr/>
          <p:nvPr/>
        </p:nvSpPr>
        <p:spPr bwMode="auto">
          <a:xfrm>
            <a:off x="9840990" y="4101333"/>
            <a:ext cx="291335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ṣlîḋe">
            <a:extLst>
              <a:ext uri="{FF2B5EF4-FFF2-40B4-BE49-F238E27FC236}">
                <a16:creationId xmlns:a16="http://schemas.microsoft.com/office/drawing/2014/main" id="{82337906-3D27-4F40-B1DF-EFB54A59FA1A}"/>
              </a:ext>
            </a:extLst>
          </p:cNvPr>
          <p:cNvSpPr/>
          <p:nvPr/>
        </p:nvSpPr>
        <p:spPr bwMode="auto">
          <a:xfrm>
            <a:off x="9840990" y="4123937"/>
            <a:ext cx="18836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şḻîdê">
            <a:extLst>
              <a:ext uri="{FF2B5EF4-FFF2-40B4-BE49-F238E27FC236}">
                <a16:creationId xmlns:a16="http://schemas.microsoft.com/office/drawing/2014/main" id="{A5E44108-CE0D-437B-A517-870BD97AC9A1}"/>
              </a:ext>
            </a:extLst>
          </p:cNvPr>
          <p:cNvSpPr/>
          <p:nvPr/>
        </p:nvSpPr>
        <p:spPr bwMode="auto">
          <a:xfrm>
            <a:off x="9840990" y="4144029"/>
            <a:ext cx="246128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ŝḻíḍê">
            <a:extLst>
              <a:ext uri="{FF2B5EF4-FFF2-40B4-BE49-F238E27FC236}">
                <a16:creationId xmlns:a16="http://schemas.microsoft.com/office/drawing/2014/main" id="{3AAD1380-BF74-407F-9450-F49BB4A82502}"/>
              </a:ext>
            </a:extLst>
          </p:cNvPr>
          <p:cNvSpPr/>
          <p:nvPr/>
        </p:nvSpPr>
        <p:spPr bwMode="auto">
          <a:xfrm>
            <a:off x="9840990" y="4166632"/>
            <a:ext cx="281289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ḷide">
            <a:extLst>
              <a:ext uri="{FF2B5EF4-FFF2-40B4-BE49-F238E27FC236}">
                <a16:creationId xmlns:a16="http://schemas.microsoft.com/office/drawing/2014/main" id="{C702CBC4-C318-4AAC-9500-01E7C927B8CC}"/>
              </a:ext>
            </a:extLst>
          </p:cNvPr>
          <p:cNvSpPr/>
          <p:nvPr/>
        </p:nvSpPr>
        <p:spPr bwMode="auto">
          <a:xfrm>
            <a:off x="9840990" y="4186724"/>
            <a:ext cx="218502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śļïḍè">
            <a:extLst>
              <a:ext uri="{FF2B5EF4-FFF2-40B4-BE49-F238E27FC236}">
                <a16:creationId xmlns:a16="http://schemas.microsoft.com/office/drawing/2014/main" id="{97213C10-8F15-4438-9797-407D210784B3}"/>
              </a:ext>
            </a:extLst>
          </p:cNvPr>
          <p:cNvSpPr/>
          <p:nvPr/>
        </p:nvSpPr>
        <p:spPr bwMode="auto">
          <a:xfrm>
            <a:off x="9840990" y="4206816"/>
            <a:ext cx="268732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şľîḋè">
            <a:extLst>
              <a:ext uri="{FF2B5EF4-FFF2-40B4-BE49-F238E27FC236}">
                <a16:creationId xmlns:a16="http://schemas.microsoft.com/office/drawing/2014/main" id="{67DD15AE-CD94-4B0B-B535-ED866291D270}"/>
              </a:ext>
            </a:extLst>
          </p:cNvPr>
          <p:cNvSpPr/>
          <p:nvPr/>
        </p:nvSpPr>
        <p:spPr bwMode="auto">
          <a:xfrm>
            <a:off x="9840990" y="4226908"/>
            <a:ext cx="268732" cy="10046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ṥḷïďé">
            <a:extLst>
              <a:ext uri="{FF2B5EF4-FFF2-40B4-BE49-F238E27FC236}">
                <a16:creationId xmlns:a16="http://schemas.microsoft.com/office/drawing/2014/main" id="{A4298EB7-C8E0-4EFE-888E-4970B917E2BD}"/>
              </a:ext>
            </a:extLst>
          </p:cNvPr>
          <p:cNvSpPr/>
          <p:nvPr/>
        </p:nvSpPr>
        <p:spPr bwMode="auto">
          <a:xfrm>
            <a:off x="10202647" y="39506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49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šlíḑe">
            <a:extLst>
              <a:ext uri="{FF2B5EF4-FFF2-40B4-BE49-F238E27FC236}">
                <a16:creationId xmlns:a16="http://schemas.microsoft.com/office/drawing/2014/main" id="{4F481047-67BF-4CDF-8B07-D6565C3A2A9F}"/>
              </a:ext>
            </a:extLst>
          </p:cNvPr>
          <p:cNvSpPr/>
          <p:nvPr/>
        </p:nvSpPr>
        <p:spPr bwMode="auto">
          <a:xfrm>
            <a:off x="10097163" y="3855205"/>
            <a:ext cx="105483" cy="110506"/>
          </a:xfrm>
          <a:custGeom>
            <a:avLst/>
            <a:gdLst>
              <a:gd name="T0" fmla="*/ 0 w 187"/>
              <a:gd name="T1" fmla="*/ 0 h 194"/>
              <a:gd name="T2" fmla="*/ 11 w 187"/>
              <a:gd name="T3" fmla="*/ 88 h 194"/>
              <a:gd name="T4" fmla="*/ 89 w 187"/>
              <a:gd name="T5" fmla="*/ 88 h 194"/>
              <a:gd name="T6" fmla="*/ 89 w 187"/>
              <a:gd name="T7" fmla="*/ 103 h 194"/>
              <a:gd name="T8" fmla="*/ 13 w 187"/>
              <a:gd name="T9" fmla="*/ 103 h 194"/>
              <a:gd name="T10" fmla="*/ 22 w 187"/>
              <a:gd name="T11" fmla="*/ 170 h 194"/>
              <a:gd name="T12" fmla="*/ 44 w 187"/>
              <a:gd name="T13" fmla="*/ 194 h 194"/>
              <a:gd name="T14" fmla="*/ 46 w 187"/>
              <a:gd name="T15" fmla="*/ 194 h 194"/>
              <a:gd name="T16" fmla="*/ 187 w 187"/>
              <a:gd name="T17" fmla="*/ 167 h 194"/>
              <a:gd name="T18" fmla="*/ 187 w 187"/>
              <a:gd name="T19" fmla="*/ 167 h 194"/>
              <a:gd name="T20" fmla="*/ 0 w 187"/>
              <a:gd name="T2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" h="194">
                <a:moveTo>
                  <a:pt x="0" y="0"/>
                </a:moveTo>
                <a:cubicBezTo>
                  <a:pt x="11" y="88"/>
                  <a:pt x="11" y="88"/>
                  <a:pt x="11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22" y="170"/>
                  <a:pt x="22" y="170"/>
                  <a:pt x="22" y="170"/>
                </a:cubicBezTo>
                <a:cubicBezTo>
                  <a:pt x="22" y="170"/>
                  <a:pt x="18" y="192"/>
                  <a:pt x="44" y="194"/>
                </a:cubicBezTo>
                <a:cubicBezTo>
                  <a:pt x="45" y="194"/>
                  <a:pt x="45" y="194"/>
                  <a:pt x="46" y="194"/>
                </a:cubicBezTo>
                <a:cubicBezTo>
                  <a:pt x="75" y="194"/>
                  <a:pt x="183" y="168"/>
                  <a:pt x="187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AA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ṩḷíḍé">
            <a:extLst>
              <a:ext uri="{FF2B5EF4-FFF2-40B4-BE49-F238E27FC236}">
                <a16:creationId xmlns:a16="http://schemas.microsoft.com/office/drawing/2014/main" id="{90FFBD45-FF19-42E1-83C4-9A8163A77BFA}"/>
              </a:ext>
            </a:extLst>
          </p:cNvPr>
          <p:cNvSpPr/>
          <p:nvPr/>
        </p:nvSpPr>
        <p:spPr bwMode="auto">
          <a:xfrm>
            <a:off x="10102187" y="3905436"/>
            <a:ext cx="45207" cy="7535"/>
          </a:xfrm>
          <a:custGeom>
            <a:avLst/>
            <a:gdLst>
              <a:gd name="T0" fmla="*/ 18 w 18"/>
              <a:gd name="T1" fmla="*/ 0 h 3"/>
              <a:gd name="T2" fmla="*/ 0 w 18"/>
              <a:gd name="T3" fmla="*/ 0 h 3"/>
              <a:gd name="T4" fmla="*/ 1 w 18"/>
              <a:gd name="T5" fmla="*/ 3 h 3"/>
              <a:gd name="T6" fmla="*/ 18 w 18"/>
              <a:gd name="T7" fmla="*/ 3 h 3"/>
              <a:gd name="T8" fmla="*/ 18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0"/>
                </a:moveTo>
                <a:lnTo>
                  <a:pt x="0" y="0"/>
                </a:lnTo>
                <a:lnTo>
                  <a:pt x="1" y="3"/>
                </a:lnTo>
                <a:lnTo>
                  <a:pt x="18" y="3"/>
                </a:lnTo>
                <a:lnTo>
                  <a:pt x="18" y="0"/>
                </a:lnTo>
                <a:close/>
              </a:path>
            </a:pathLst>
          </a:custGeom>
          <a:solidFill>
            <a:srgbClr val="2D3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$ļiḍe">
            <a:extLst>
              <a:ext uri="{FF2B5EF4-FFF2-40B4-BE49-F238E27FC236}">
                <a16:creationId xmlns:a16="http://schemas.microsoft.com/office/drawing/2014/main" id="{3577889A-966C-4A51-BE9D-518D4275DC5D}"/>
              </a:ext>
            </a:extLst>
          </p:cNvPr>
          <p:cNvSpPr/>
          <p:nvPr/>
        </p:nvSpPr>
        <p:spPr bwMode="auto">
          <a:xfrm>
            <a:off x="10102187" y="3905436"/>
            <a:ext cx="45207" cy="7535"/>
          </a:xfrm>
          <a:custGeom>
            <a:avLst/>
            <a:gdLst>
              <a:gd name="T0" fmla="*/ 18 w 18"/>
              <a:gd name="T1" fmla="*/ 0 h 3"/>
              <a:gd name="T2" fmla="*/ 0 w 18"/>
              <a:gd name="T3" fmla="*/ 0 h 3"/>
              <a:gd name="T4" fmla="*/ 1 w 18"/>
              <a:gd name="T5" fmla="*/ 3 h 3"/>
              <a:gd name="T6" fmla="*/ 18 w 18"/>
              <a:gd name="T7" fmla="*/ 3 h 3"/>
              <a:gd name="T8" fmla="*/ 18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0"/>
                </a:moveTo>
                <a:lnTo>
                  <a:pt x="0" y="0"/>
                </a:lnTo>
                <a:lnTo>
                  <a:pt x="1" y="3"/>
                </a:lnTo>
                <a:lnTo>
                  <a:pt x="18" y="3"/>
                </a:lnTo>
                <a:lnTo>
                  <a:pt x="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ļîďe">
            <a:extLst>
              <a:ext uri="{FF2B5EF4-FFF2-40B4-BE49-F238E27FC236}">
                <a16:creationId xmlns:a16="http://schemas.microsoft.com/office/drawing/2014/main" id="{5924A268-6423-4CB3-B809-99EEC709CBD1}"/>
              </a:ext>
            </a:extLst>
          </p:cNvPr>
          <p:cNvSpPr/>
          <p:nvPr/>
        </p:nvSpPr>
        <p:spPr bwMode="auto">
          <a:xfrm>
            <a:off x="10094653" y="3850182"/>
            <a:ext cx="107996" cy="100460"/>
          </a:xfrm>
          <a:custGeom>
            <a:avLst/>
            <a:gdLst>
              <a:gd name="T0" fmla="*/ 3 w 190"/>
              <a:gd name="T1" fmla="*/ 0 h 178"/>
              <a:gd name="T2" fmla="*/ 3 w 190"/>
              <a:gd name="T3" fmla="*/ 152 h 178"/>
              <a:gd name="T4" fmla="*/ 25 w 190"/>
              <a:gd name="T5" fmla="*/ 176 h 178"/>
              <a:gd name="T6" fmla="*/ 190 w 190"/>
              <a:gd name="T7" fmla="*/ 176 h 178"/>
              <a:gd name="T8" fmla="*/ 3 w 190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78">
                <a:moveTo>
                  <a:pt x="3" y="0"/>
                </a:moveTo>
                <a:cubicBezTo>
                  <a:pt x="3" y="152"/>
                  <a:pt x="3" y="152"/>
                  <a:pt x="3" y="152"/>
                </a:cubicBezTo>
                <a:cubicBezTo>
                  <a:pt x="3" y="152"/>
                  <a:pt x="0" y="175"/>
                  <a:pt x="25" y="176"/>
                </a:cubicBezTo>
                <a:cubicBezTo>
                  <a:pt x="51" y="178"/>
                  <a:pt x="190" y="176"/>
                  <a:pt x="190" y="176"/>
                </a:cubicBezTo>
                <a:lnTo>
                  <a:pt x="3" y="0"/>
                </a:ln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ṥļîďê">
            <a:extLst>
              <a:ext uri="{FF2B5EF4-FFF2-40B4-BE49-F238E27FC236}">
                <a16:creationId xmlns:a16="http://schemas.microsoft.com/office/drawing/2014/main" id="{DDB89BD3-16AE-4548-BECD-4F9322F423F6}"/>
              </a:ext>
            </a:extLst>
          </p:cNvPr>
          <p:cNvSpPr/>
          <p:nvPr/>
        </p:nvSpPr>
        <p:spPr bwMode="auto">
          <a:xfrm>
            <a:off x="9989170" y="3995850"/>
            <a:ext cx="278778" cy="369192"/>
          </a:xfrm>
          <a:custGeom>
            <a:avLst/>
            <a:gdLst>
              <a:gd name="T0" fmla="*/ 490 w 490"/>
              <a:gd name="T1" fmla="*/ 0 h 648"/>
              <a:gd name="T2" fmla="*/ 490 w 490"/>
              <a:gd name="T3" fmla="*/ 500 h 648"/>
              <a:gd name="T4" fmla="*/ 459 w 490"/>
              <a:gd name="T5" fmla="*/ 592 h 648"/>
              <a:gd name="T6" fmla="*/ 362 w 490"/>
              <a:gd name="T7" fmla="*/ 648 h 648"/>
              <a:gd name="T8" fmla="*/ 0 w 490"/>
              <a:gd name="T9" fmla="*/ 290 h 648"/>
              <a:gd name="T10" fmla="*/ 490 w 490"/>
              <a:gd name="T11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0" h="648">
                <a:moveTo>
                  <a:pt x="490" y="0"/>
                </a:moveTo>
                <a:cubicBezTo>
                  <a:pt x="490" y="500"/>
                  <a:pt x="490" y="500"/>
                  <a:pt x="490" y="500"/>
                </a:cubicBezTo>
                <a:cubicBezTo>
                  <a:pt x="487" y="541"/>
                  <a:pt x="475" y="571"/>
                  <a:pt x="459" y="592"/>
                </a:cubicBezTo>
                <a:cubicBezTo>
                  <a:pt x="420" y="643"/>
                  <a:pt x="362" y="648"/>
                  <a:pt x="362" y="648"/>
                </a:cubicBezTo>
                <a:cubicBezTo>
                  <a:pt x="0" y="290"/>
                  <a:pt x="0" y="290"/>
                  <a:pt x="0" y="290"/>
                </a:cubicBezTo>
                <a:lnTo>
                  <a:pt x="490" y="0"/>
                </a:lnTo>
                <a:close/>
              </a:path>
            </a:pathLst>
          </a:custGeom>
          <a:solidFill>
            <a:srgbClr val="F08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$ḷiďe">
            <a:extLst>
              <a:ext uri="{FF2B5EF4-FFF2-40B4-BE49-F238E27FC236}">
                <a16:creationId xmlns:a16="http://schemas.microsoft.com/office/drawing/2014/main" id="{A116850A-3D92-4EAE-B145-F4CA21E3BC1E}"/>
              </a:ext>
            </a:extLst>
          </p:cNvPr>
          <p:cNvSpPr/>
          <p:nvPr/>
        </p:nvSpPr>
        <p:spPr bwMode="auto">
          <a:xfrm>
            <a:off x="9710391" y="3995850"/>
            <a:ext cx="278778" cy="369192"/>
          </a:xfrm>
          <a:custGeom>
            <a:avLst/>
            <a:gdLst>
              <a:gd name="T0" fmla="*/ 491 w 491"/>
              <a:gd name="T1" fmla="*/ 290 h 648"/>
              <a:gd name="T2" fmla="*/ 129 w 491"/>
              <a:gd name="T3" fmla="*/ 648 h 648"/>
              <a:gd name="T4" fmla="*/ 32 w 491"/>
              <a:gd name="T5" fmla="*/ 592 h 648"/>
              <a:gd name="T6" fmla="*/ 0 w 491"/>
              <a:gd name="T7" fmla="*/ 500 h 648"/>
              <a:gd name="T8" fmla="*/ 0 w 491"/>
              <a:gd name="T9" fmla="*/ 0 h 648"/>
              <a:gd name="T10" fmla="*/ 491 w 491"/>
              <a:gd name="T11" fmla="*/ 29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1" h="648">
                <a:moveTo>
                  <a:pt x="491" y="290"/>
                </a:moveTo>
                <a:cubicBezTo>
                  <a:pt x="129" y="648"/>
                  <a:pt x="129" y="648"/>
                  <a:pt x="129" y="648"/>
                </a:cubicBezTo>
                <a:cubicBezTo>
                  <a:pt x="129" y="648"/>
                  <a:pt x="70" y="643"/>
                  <a:pt x="32" y="592"/>
                </a:cubicBezTo>
                <a:cubicBezTo>
                  <a:pt x="16" y="571"/>
                  <a:pt x="3" y="541"/>
                  <a:pt x="0" y="500"/>
                </a:cubicBezTo>
                <a:cubicBezTo>
                  <a:pt x="0" y="0"/>
                  <a:pt x="0" y="0"/>
                  <a:pt x="0" y="0"/>
                </a:cubicBezTo>
                <a:lnTo>
                  <a:pt x="491" y="290"/>
                </a:lnTo>
                <a:close/>
              </a:path>
            </a:pathLst>
          </a:custGeom>
          <a:solidFill>
            <a:srgbClr val="F08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ṧḷíḑê">
            <a:extLst>
              <a:ext uri="{FF2B5EF4-FFF2-40B4-BE49-F238E27FC236}">
                <a16:creationId xmlns:a16="http://schemas.microsoft.com/office/drawing/2014/main" id="{9CE72461-5CE2-45D6-A748-CC8CD2D8F55F}"/>
              </a:ext>
            </a:extLst>
          </p:cNvPr>
          <p:cNvSpPr/>
          <p:nvPr/>
        </p:nvSpPr>
        <p:spPr bwMode="auto">
          <a:xfrm>
            <a:off x="9727973" y="4161609"/>
            <a:ext cx="522394" cy="203433"/>
          </a:xfrm>
          <a:custGeom>
            <a:avLst/>
            <a:gdLst>
              <a:gd name="T0" fmla="*/ 918 w 918"/>
              <a:gd name="T1" fmla="*/ 302 h 358"/>
              <a:gd name="T2" fmla="*/ 821 w 918"/>
              <a:gd name="T3" fmla="*/ 358 h 358"/>
              <a:gd name="T4" fmla="*/ 97 w 918"/>
              <a:gd name="T5" fmla="*/ 358 h 358"/>
              <a:gd name="T6" fmla="*/ 0 w 918"/>
              <a:gd name="T7" fmla="*/ 302 h 358"/>
              <a:gd name="T8" fmla="*/ 459 w 918"/>
              <a:gd name="T9" fmla="*/ 0 h 358"/>
              <a:gd name="T10" fmla="*/ 918 w 918"/>
              <a:gd name="T11" fmla="*/ 302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358">
                <a:moveTo>
                  <a:pt x="918" y="302"/>
                </a:moveTo>
                <a:cubicBezTo>
                  <a:pt x="879" y="353"/>
                  <a:pt x="821" y="358"/>
                  <a:pt x="821" y="358"/>
                </a:cubicBezTo>
                <a:cubicBezTo>
                  <a:pt x="97" y="358"/>
                  <a:pt x="97" y="358"/>
                  <a:pt x="97" y="358"/>
                </a:cubicBezTo>
                <a:cubicBezTo>
                  <a:pt x="97" y="358"/>
                  <a:pt x="38" y="353"/>
                  <a:pt x="0" y="302"/>
                </a:cubicBezTo>
                <a:cubicBezTo>
                  <a:pt x="459" y="0"/>
                  <a:pt x="459" y="0"/>
                  <a:pt x="459" y="0"/>
                </a:cubicBezTo>
                <a:lnTo>
                  <a:pt x="918" y="302"/>
                </a:lnTo>
                <a:close/>
              </a:path>
            </a:pathLst>
          </a:custGeom>
          <a:solidFill>
            <a:srgbClr val="D67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$ļïḋe">
            <a:extLst>
              <a:ext uri="{FF2B5EF4-FFF2-40B4-BE49-F238E27FC236}">
                <a16:creationId xmlns:a16="http://schemas.microsoft.com/office/drawing/2014/main" id="{C013C86C-73B7-42BA-8194-124C4D748087}"/>
              </a:ext>
            </a:extLst>
          </p:cNvPr>
          <p:cNvSpPr/>
          <p:nvPr/>
        </p:nvSpPr>
        <p:spPr bwMode="auto">
          <a:xfrm>
            <a:off x="9155348" y="2868184"/>
            <a:ext cx="278778" cy="27877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ṡ1ïdê">
            <a:extLst>
              <a:ext uri="{FF2B5EF4-FFF2-40B4-BE49-F238E27FC236}">
                <a16:creationId xmlns:a16="http://schemas.microsoft.com/office/drawing/2014/main" id="{2EBE00BE-0F8D-4A27-8DA5-7B76400714E0}"/>
              </a:ext>
            </a:extLst>
          </p:cNvPr>
          <p:cNvSpPr/>
          <p:nvPr/>
        </p:nvSpPr>
        <p:spPr bwMode="auto">
          <a:xfrm>
            <a:off x="9142790" y="2855626"/>
            <a:ext cx="303893" cy="303893"/>
          </a:xfrm>
          <a:custGeom>
            <a:avLst/>
            <a:gdLst>
              <a:gd name="T0" fmla="*/ 268 w 536"/>
              <a:gd name="T1" fmla="*/ 22 h 536"/>
              <a:gd name="T2" fmla="*/ 514 w 536"/>
              <a:gd name="T3" fmla="*/ 268 h 536"/>
              <a:gd name="T4" fmla="*/ 268 w 536"/>
              <a:gd name="T5" fmla="*/ 514 h 536"/>
              <a:gd name="T6" fmla="*/ 22 w 536"/>
              <a:gd name="T7" fmla="*/ 268 h 536"/>
              <a:gd name="T8" fmla="*/ 268 w 536"/>
              <a:gd name="T9" fmla="*/ 22 h 536"/>
              <a:gd name="T10" fmla="*/ 268 w 536"/>
              <a:gd name="T11" fmla="*/ 0 h 536"/>
              <a:gd name="T12" fmla="*/ 214 w 536"/>
              <a:gd name="T13" fmla="*/ 6 h 536"/>
              <a:gd name="T14" fmla="*/ 164 w 536"/>
              <a:gd name="T15" fmla="*/ 21 h 536"/>
              <a:gd name="T16" fmla="*/ 118 w 536"/>
              <a:gd name="T17" fmla="*/ 46 h 536"/>
              <a:gd name="T18" fmla="*/ 79 w 536"/>
              <a:gd name="T19" fmla="*/ 79 h 536"/>
              <a:gd name="T20" fmla="*/ 46 w 536"/>
              <a:gd name="T21" fmla="*/ 118 h 536"/>
              <a:gd name="T22" fmla="*/ 21 w 536"/>
              <a:gd name="T23" fmla="*/ 164 h 536"/>
              <a:gd name="T24" fmla="*/ 6 w 536"/>
              <a:gd name="T25" fmla="*/ 214 h 536"/>
              <a:gd name="T26" fmla="*/ 0 w 536"/>
              <a:gd name="T27" fmla="*/ 268 h 536"/>
              <a:gd name="T28" fmla="*/ 6 w 536"/>
              <a:gd name="T29" fmla="*/ 322 h 536"/>
              <a:gd name="T30" fmla="*/ 21 w 536"/>
              <a:gd name="T31" fmla="*/ 372 h 536"/>
              <a:gd name="T32" fmla="*/ 46 w 536"/>
              <a:gd name="T33" fmla="*/ 418 h 536"/>
              <a:gd name="T34" fmla="*/ 79 w 536"/>
              <a:gd name="T35" fmla="*/ 458 h 536"/>
              <a:gd name="T36" fmla="*/ 118 w 536"/>
              <a:gd name="T37" fmla="*/ 490 h 536"/>
              <a:gd name="T38" fmla="*/ 164 w 536"/>
              <a:gd name="T39" fmla="*/ 515 h 536"/>
              <a:gd name="T40" fmla="*/ 214 w 536"/>
              <a:gd name="T41" fmla="*/ 531 h 536"/>
              <a:gd name="T42" fmla="*/ 268 w 536"/>
              <a:gd name="T43" fmla="*/ 536 h 536"/>
              <a:gd name="T44" fmla="*/ 322 w 536"/>
              <a:gd name="T45" fmla="*/ 531 h 536"/>
              <a:gd name="T46" fmla="*/ 372 w 536"/>
              <a:gd name="T47" fmla="*/ 515 h 536"/>
              <a:gd name="T48" fmla="*/ 418 w 536"/>
              <a:gd name="T49" fmla="*/ 490 h 536"/>
              <a:gd name="T50" fmla="*/ 458 w 536"/>
              <a:gd name="T51" fmla="*/ 458 h 536"/>
              <a:gd name="T52" fmla="*/ 490 w 536"/>
              <a:gd name="T53" fmla="*/ 418 h 536"/>
              <a:gd name="T54" fmla="*/ 515 w 536"/>
              <a:gd name="T55" fmla="*/ 372 h 536"/>
              <a:gd name="T56" fmla="*/ 531 w 536"/>
              <a:gd name="T57" fmla="*/ 322 h 536"/>
              <a:gd name="T58" fmla="*/ 536 w 536"/>
              <a:gd name="T59" fmla="*/ 268 h 536"/>
              <a:gd name="T60" fmla="*/ 531 w 536"/>
              <a:gd name="T61" fmla="*/ 214 h 536"/>
              <a:gd name="T62" fmla="*/ 515 w 536"/>
              <a:gd name="T63" fmla="*/ 164 h 536"/>
              <a:gd name="T64" fmla="*/ 490 w 536"/>
              <a:gd name="T65" fmla="*/ 118 h 536"/>
              <a:gd name="T66" fmla="*/ 458 w 536"/>
              <a:gd name="T67" fmla="*/ 79 h 536"/>
              <a:gd name="T68" fmla="*/ 418 w 536"/>
              <a:gd name="T69" fmla="*/ 46 h 536"/>
              <a:gd name="T70" fmla="*/ 372 w 536"/>
              <a:gd name="T71" fmla="*/ 21 h 536"/>
              <a:gd name="T72" fmla="*/ 322 w 536"/>
              <a:gd name="T73" fmla="*/ 6 h 536"/>
              <a:gd name="T74" fmla="*/ 268 w 536"/>
              <a:gd name="T75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268" y="22"/>
                </a:moveTo>
                <a:cubicBezTo>
                  <a:pt x="404" y="22"/>
                  <a:pt x="514" y="132"/>
                  <a:pt x="514" y="268"/>
                </a:cubicBezTo>
                <a:cubicBezTo>
                  <a:pt x="514" y="404"/>
                  <a:pt x="404" y="514"/>
                  <a:pt x="268" y="514"/>
                </a:cubicBezTo>
                <a:cubicBezTo>
                  <a:pt x="132" y="514"/>
                  <a:pt x="22" y="404"/>
                  <a:pt x="22" y="268"/>
                </a:cubicBezTo>
                <a:cubicBezTo>
                  <a:pt x="22" y="132"/>
                  <a:pt x="132" y="22"/>
                  <a:pt x="268" y="22"/>
                </a:cubicBezTo>
                <a:moveTo>
                  <a:pt x="268" y="0"/>
                </a:moveTo>
                <a:cubicBezTo>
                  <a:pt x="250" y="0"/>
                  <a:pt x="232" y="2"/>
                  <a:pt x="214" y="6"/>
                </a:cubicBezTo>
                <a:cubicBezTo>
                  <a:pt x="197" y="9"/>
                  <a:pt x="180" y="14"/>
                  <a:pt x="164" y="21"/>
                </a:cubicBezTo>
                <a:cubicBezTo>
                  <a:pt x="148" y="28"/>
                  <a:pt x="133" y="36"/>
                  <a:pt x="118" y="46"/>
                </a:cubicBezTo>
                <a:cubicBezTo>
                  <a:pt x="104" y="55"/>
                  <a:pt x="91" y="66"/>
                  <a:pt x="79" y="79"/>
                </a:cubicBezTo>
                <a:cubicBezTo>
                  <a:pt x="66" y="91"/>
                  <a:pt x="55" y="104"/>
                  <a:pt x="46" y="118"/>
                </a:cubicBezTo>
                <a:cubicBezTo>
                  <a:pt x="36" y="133"/>
                  <a:pt x="28" y="148"/>
                  <a:pt x="21" y="164"/>
                </a:cubicBezTo>
                <a:cubicBezTo>
                  <a:pt x="14" y="180"/>
                  <a:pt x="9" y="197"/>
                  <a:pt x="6" y="214"/>
                </a:cubicBezTo>
                <a:cubicBezTo>
                  <a:pt x="2" y="232"/>
                  <a:pt x="0" y="250"/>
                  <a:pt x="0" y="268"/>
                </a:cubicBezTo>
                <a:cubicBezTo>
                  <a:pt x="0" y="286"/>
                  <a:pt x="2" y="304"/>
                  <a:pt x="6" y="322"/>
                </a:cubicBezTo>
                <a:cubicBezTo>
                  <a:pt x="9" y="339"/>
                  <a:pt x="14" y="356"/>
                  <a:pt x="21" y="372"/>
                </a:cubicBezTo>
                <a:cubicBezTo>
                  <a:pt x="28" y="388"/>
                  <a:pt x="36" y="404"/>
                  <a:pt x="46" y="418"/>
                </a:cubicBezTo>
                <a:cubicBezTo>
                  <a:pt x="55" y="432"/>
                  <a:pt x="66" y="445"/>
                  <a:pt x="79" y="458"/>
                </a:cubicBezTo>
                <a:cubicBezTo>
                  <a:pt x="91" y="470"/>
                  <a:pt x="104" y="481"/>
                  <a:pt x="118" y="490"/>
                </a:cubicBezTo>
                <a:cubicBezTo>
                  <a:pt x="133" y="500"/>
                  <a:pt x="148" y="508"/>
                  <a:pt x="164" y="515"/>
                </a:cubicBezTo>
                <a:cubicBezTo>
                  <a:pt x="180" y="522"/>
                  <a:pt x="197" y="527"/>
                  <a:pt x="214" y="531"/>
                </a:cubicBezTo>
                <a:cubicBezTo>
                  <a:pt x="232" y="534"/>
                  <a:pt x="250" y="536"/>
                  <a:pt x="268" y="536"/>
                </a:cubicBezTo>
                <a:cubicBezTo>
                  <a:pt x="286" y="536"/>
                  <a:pt x="304" y="534"/>
                  <a:pt x="322" y="531"/>
                </a:cubicBezTo>
                <a:cubicBezTo>
                  <a:pt x="339" y="527"/>
                  <a:pt x="356" y="522"/>
                  <a:pt x="372" y="515"/>
                </a:cubicBezTo>
                <a:cubicBezTo>
                  <a:pt x="388" y="508"/>
                  <a:pt x="404" y="500"/>
                  <a:pt x="418" y="490"/>
                </a:cubicBezTo>
                <a:cubicBezTo>
                  <a:pt x="432" y="481"/>
                  <a:pt x="445" y="470"/>
                  <a:pt x="458" y="458"/>
                </a:cubicBezTo>
                <a:cubicBezTo>
                  <a:pt x="470" y="445"/>
                  <a:pt x="481" y="432"/>
                  <a:pt x="490" y="418"/>
                </a:cubicBezTo>
                <a:cubicBezTo>
                  <a:pt x="500" y="404"/>
                  <a:pt x="508" y="388"/>
                  <a:pt x="515" y="372"/>
                </a:cubicBezTo>
                <a:cubicBezTo>
                  <a:pt x="522" y="356"/>
                  <a:pt x="527" y="339"/>
                  <a:pt x="531" y="322"/>
                </a:cubicBezTo>
                <a:cubicBezTo>
                  <a:pt x="534" y="304"/>
                  <a:pt x="536" y="286"/>
                  <a:pt x="536" y="268"/>
                </a:cubicBezTo>
                <a:cubicBezTo>
                  <a:pt x="536" y="250"/>
                  <a:pt x="534" y="232"/>
                  <a:pt x="531" y="214"/>
                </a:cubicBezTo>
                <a:cubicBezTo>
                  <a:pt x="527" y="197"/>
                  <a:pt x="522" y="180"/>
                  <a:pt x="515" y="164"/>
                </a:cubicBezTo>
                <a:cubicBezTo>
                  <a:pt x="508" y="148"/>
                  <a:pt x="500" y="133"/>
                  <a:pt x="490" y="118"/>
                </a:cubicBezTo>
                <a:cubicBezTo>
                  <a:pt x="481" y="104"/>
                  <a:pt x="470" y="91"/>
                  <a:pt x="458" y="79"/>
                </a:cubicBezTo>
                <a:cubicBezTo>
                  <a:pt x="445" y="66"/>
                  <a:pt x="432" y="55"/>
                  <a:pt x="418" y="46"/>
                </a:cubicBezTo>
                <a:cubicBezTo>
                  <a:pt x="404" y="36"/>
                  <a:pt x="388" y="28"/>
                  <a:pt x="372" y="21"/>
                </a:cubicBezTo>
                <a:cubicBezTo>
                  <a:pt x="356" y="14"/>
                  <a:pt x="339" y="9"/>
                  <a:pt x="322" y="6"/>
                </a:cubicBezTo>
                <a:cubicBezTo>
                  <a:pt x="304" y="2"/>
                  <a:pt x="286" y="0"/>
                  <a:pt x="268" y="0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ṩḻidê">
            <a:extLst>
              <a:ext uri="{FF2B5EF4-FFF2-40B4-BE49-F238E27FC236}">
                <a16:creationId xmlns:a16="http://schemas.microsoft.com/office/drawing/2014/main" id="{DC14574B-8A96-417F-9761-8B20E9B19E68}"/>
              </a:ext>
            </a:extLst>
          </p:cNvPr>
          <p:cNvSpPr/>
          <p:nvPr/>
        </p:nvSpPr>
        <p:spPr bwMode="auto">
          <a:xfrm>
            <a:off x="9290970" y="3008829"/>
            <a:ext cx="45207" cy="72835"/>
          </a:xfrm>
          <a:custGeom>
            <a:avLst/>
            <a:gdLst>
              <a:gd name="T0" fmla="*/ 18 w 18"/>
              <a:gd name="T1" fmla="*/ 28 h 29"/>
              <a:gd name="T2" fmla="*/ 16 w 18"/>
              <a:gd name="T3" fmla="*/ 29 h 29"/>
              <a:gd name="T4" fmla="*/ 0 w 18"/>
              <a:gd name="T5" fmla="*/ 1 h 29"/>
              <a:gd name="T6" fmla="*/ 2 w 18"/>
              <a:gd name="T7" fmla="*/ 0 h 29"/>
              <a:gd name="T8" fmla="*/ 18 w 1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9">
                <a:moveTo>
                  <a:pt x="18" y="28"/>
                </a:moveTo>
                <a:lnTo>
                  <a:pt x="16" y="29"/>
                </a:lnTo>
                <a:lnTo>
                  <a:pt x="0" y="1"/>
                </a:lnTo>
                <a:lnTo>
                  <a:pt x="2" y="0"/>
                </a:lnTo>
                <a:lnTo>
                  <a:pt x="18" y="28"/>
                </a:lnTo>
                <a:close/>
              </a:path>
            </a:pathLst>
          </a:custGeom>
          <a:solidFill>
            <a:srgbClr val="D67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ŝľïḋe">
            <a:extLst>
              <a:ext uri="{FF2B5EF4-FFF2-40B4-BE49-F238E27FC236}">
                <a16:creationId xmlns:a16="http://schemas.microsoft.com/office/drawing/2014/main" id="{ABEEA2D1-2EEA-4C98-A14F-5D386BB82CAB}"/>
              </a:ext>
            </a:extLst>
          </p:cNvPr>
          <p:cNvSpPr/>
          <p:nvPr/>
        </p:nvSpPr>
        <p:spPr bwMode="auto">
          <a:xfrm>
            <a:off x="9235717" y="2948552"/>
            <a:ext cx="60276" cy="62789"/>
          </a:xfrm>
          <a:custGeom>
            <a:avLst/>
            <a:gdLst>
              <a:gd name="T0" fmla="*/ 104 w 108"/>
              <a:gd name="T1" fmla="*/ 89 h 110"/>
              <a:gd name="T2" fmla="*/ 104 w 108"/>
              <a:gd name="T3" fmla="*/ 89 h 110"/>
              <a:gd name="T4" fmla="*/ 104 w 108"/>
              <a:gd name="T5" fmla="*/ 89 h 110"/>
              <a:gd name="T6" fmla="*/ 104 w 108"/>
              <a:gd name="T7" fmla="*/ 89 h 110"/>
              <a:gd name="T8" fmla="*/ 22 w 108"/>
              <a:gd name="T9" fmla="*/ 4 h 110"/>
              <a:gd name="T10" fmla="*/ 13 w 108"/>
              <a:gd name="T11" fmla="*/ 0 h 110"/>
              <a:gd name="T12" fmla="*/ 0 w 108"/>
              <a:gd name="T13" fmla="*/ 12 h 110"/>
              <a:gd name="T14" fmla="*/ 4 w 108"/>
              <a:gd name="T15" fmla="*/ 21 h 110"/>
              <a:gd name="T16" fmla="*/ 87 w 108"/>
              <a:gd name="T17" fmla="*/ 106 h 110"/>
              <a:gd name="T18" fmla="*/ 87 w 108"/>
              <a:gd name="T19" fmla="*/ 107 h 110"/>
              <a:gd name="T20" fmla="*/ 96 w 108"/>
              <a:gd name="T21" fmla="*/ 110 h 110"/>
              <a:gd name="T22" fmla="*/ 108 w 108"/>
              <a:gd name="T23" fmla="*/ 98 h 110"/>
              <a:gd name="T24" fmla="*/ 104 w 108"/>
              <a:gd name="T25" fmla="*/ 8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110">
                <a:moveTo>
                  <a:pt x="104" y="89"/>
                </a:moveTo>
                <a:cubicBezTo>
                  <a:pt x="104" y="89"/>
                  <a:pt x="104" y="89"/>
                  <a:pt x="10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2"/>
                  <a:pt x="17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9" y="109"/>
                  <a:pt x="92" y="110"/>
                  <a:pt x="96" y="110"/>
                </a:cubicBezTo>
                <a:cubicBezTo>
                  <a:pt x="102" y="110"/>
                  <a:pt x="108" y="105"/>
                  <a:pt x="108" y="98"/>
                </a:cubicBezTo>
                <a:cubicBezTo>
                  <a:pt x="108" y="94"/>
                  <a:pt x="107" y="91"/>
                  <a:pt x="104" y="89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$lídé">
            <a:extLst>
              <a:ext uri="{FF2B5EF4-FFF2-40B4-BE49-F238E27FC236}">
                <a16:creationId xmlns:a16="http://schemas.microsoft.com/office/drawing/2014/main" id="{EE3DA6A0-65F8-499D-9334-60DDAF7EB216}"/>
              </a:ext>
            </a:extLst>
          </p:cNvPr>
          <p:cNvSpPr/>
          <p:nvPr/>
        </p:nvSpPr>
        <p:spPr bwMode="auto">
          <a:xfrm>
            <a:off x="9295993" y="2993760"/>
            <a:ext cx="75345" cy="20092"/>
          </a:xfrm>
          <a:custGeom>
            <a:avLst/>
            <a:gdLst>
              <a:gd name="T0" fmla="*/ 119 w 133"/>
              <a:gd name="T1" fmla="*/ 1 h 37"/>
              <a:gd name="T2" fmla="*/ 119 w 133"/>
              <a:gd name="T3" fmla="*/ 1 h 37"/>
              <a:gd name="T4" fmla="*/ 119 w 133"/>
              <a:gd name="T5" fmla="*/ 1 h 37"/>
              <a:gd name="T6" fmla="*/ 119 w 133"/>
              <a:gd name="T7" fmla="*/ 1 h 37"/>
              <a:gd name="T8" fmla="*/ 12 w 133"/>
              <a:gd name="T9" fmla="*/ 14 h 37"/>
              <a:gd name="T10" fmla="*/ 4 w 133"/>
              <a:gd name="T11" fmla="*/ 19 h 37"/>
              <a:gd name="T12" fmla="*/ 6 w 133"/>
              <a:gd name="T13" fmla="*/ 34 h 37"/>
              <a:gd name="T14" fmla="*/ 15 w 133"/>
              <a:gd name="T15" fmla="*/ 37 h 37"/>
              <a:gd name="T16" fmla="*/ 122 w 133"/>
              <a:gd name="T17" fmla="*/ 23 h 37"/>
              <a:gd name="T18" fmla="*/ 122 w 133"/>
              <a:gd name="T19" fmla="*/ 23 h 37"/>
              <a:gd name="T20" fmla="*/ 129 w 133"/>
              <a:gd name="T21" fmla="*/ 19 h 37"/>
              <a:gd name="T22" fmla="*/ 127 w 133"/>
              <a:gd name="T23" fmla="*/ 3 h 37"/>
              <a:gd name="T24" fmla="*/ 119 w 133"/>
              <a:gd name="T2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" h="37"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6" y="16"/>
                  <a:pt x="4" y="19"/>
                </a:cubicBezTo>
                <a:cubicBezTo>
                  <a:pt x="0" y="24"/>
                  <a:pt x="1" y="31"/>
                  <a:pt x="6" y="34"/>
                </a:cubicBezTo>
                <a:cubicBezTo>
                  <a:pt x="9" y="36"/>
                  <a:pt x="12" y="37"/>
                  <a:pt x="15" y="37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5" y="23"/>
                  <a:pt x="128" y="21"/>
                  <a:pt x="129" y="19"/>
                </a:cubicBezTo>
                <a:cubicBezTo>
                  <a:pt x="133" y="14"/>
                  <a:pt x="132" y="7"/>
                  <a:pt x="127" y="3"/>
                </a:cubicBezTo>
                <a:cubicBezTo>
                  <a:pt x="125" y="1"/>
                  <a:pt x="122" y="0"/>
                  <a:pt x="119" y="1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ļîdé">
            <a:extLst>
              <a:ext uri="{FF2B5EF4-FFF2-40B4-BE49-F238E27FC236}">
                <a16:creationId xmlns:a16="http://schemas.microsoft.com/office/drawing/2014/main" id="{F6F82C20-FBEF-4E82-AF50-9BA82C05006A}"/>
              </a:ext>
            </a:extLst>
          </p:cNvPr>
          <p:cNvSpPr/>
          <p:nvPr/>
        </p:nvSpPr>
        <p:spPr bwMode="auto">
          <a:xfrm>
            <a:off x="9285947" y="2998783"/>
            <a:ext cx="22604" cy="20092"/>
          </a:xfrm>
          <a:prstGeom prst="ellipse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ṡlîḑé">
            <a:extLst>
              <a:ext uri="{FF2B5EF4-FFF2-40B4-BE49-F238E27FC236}">
                <a16:creationId xmlns:a16="http://schemas.microsoft.com/office/drawing/2014/main" id="{BDFF5CEF-E47C-41C8-BE18-C258FF413CF6}"/>
              </a:ext>
            </a:extLst>
          </p:cNvPr>
          <p:cNvSpPr/>
          <p:nvPr/>
        </p:nvSpPr>
        <p:spPr bwMode="auto">
          <a:xfrm>
            <a:off x="9278412" y="2991247"/>
            <a:ext cx="37674" cy="37673"/>
          </a:xfrm>
          <a:custGeom>
            <a:avLst/>
            <a:gdLst>
              <a:gd name="T0" fmla="*/ 33 w 66"/>
              <a:gd name="T1" fmla="*/ 14 h 65"/>
              <a:gd name="T2" fmla="*/ 52 w 66"/>
              <a:gd name="T3" fmla="*/ 32 h 65"/>
              <a:gd name="T4" fmla="*/ 33 w 66"/>
              <a:gd name="T5" fmla="*/ 51 h 65"/>
              <a:gd name="T6" fmla="*/ 14 w 66"/>
              <a:gd name="T7" fmla="*/ 32 h 65"/>
              <a:gd name="T8" fmla="*/ 33 w 66"/>
              <a:gd name="T9" fmla="*/ 14 h 65"/>
              <a:gd name="T10" fmla="*/ 33 w 66"/>
              <a:gd name="T11" fmla="*/ 0 h 65"/>
              <a:gd name="T12" fmla="*/ 0 w 66"/>
              <a:gd name="T13" fmla="*/ 32 h 65"/>
              <a:gd name="T14" fmla="*/ 33 w 66"/>
              <a:gd name="T15" fmla="*/ 65 h 65"/>
              <a:gd name="T16" fmla="*/ 66 w 66"/>
              <a:gd name="T17" fmla="*/ 32 h 65"/>
              <a:gd name="T18" fmla="*/ 33 w 66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65">
                <a:moveTo>
                  <a:pt x="33" y="14"/>
                </a:moveTo>
                <a:cubicBezTo>
                  <a:pt x="43" y="14"/>
                  <a:pt x="52" y="22"/>
                  <a:pt x="52" y="32"/>
                </a:cubicBezTo>
                <a:cubicBezTo>
                  <a:pt x="52" y="43"/>
                  <a:pt x="43" y="51"/>
                  <a:pt x="33" y="51"/>
                </a:cubicBezTo>
                <a:cubicBezTo>
                  <a:pt x="23" y="51"/>
                  <a:pt x="14" y="43"/>
                  <a:pt x="14" y="32"/>
                </a:cubicBezTo>
                <a:cubicBezTo>
                  <a:pt x="14" y="22"/>
                  <a:pt x="23" y="14"/>
                  <a:pt x="33" y="14"/>
                </a:cubicBezTo>
                <a:moveTo>
                  <a:pt x="33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51"/>
                  <a:pt x="15" y="65"/>
                  <a:pt x="33" y="65"/>
                </a:cubicBezTo>
                <a:cubicBezTo>
                  <a:pt x="51" y="65"/>
                  <a:pt x="66" y="51"/>
                  <a:pt x="66" y="32"/>
                </a:cubicBezTo>
                <a:cubicBezTo>
                  <a:pt x="66" y="14"/>
                  <a:pt x="51" y="0"/>
                  <a:pt x="33" y="0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ṡ1ïḋé">
            <a:extLst>
              <a:ext uri="{FF2B5EF4-FFF2-40B4-BE49-F238E27FC236}">
                <a16:creationId xmlns:a16="http://schemas.microsoft.com/office/drawing/2014/main" id="{EA06984D-545D-41AC-AE95-FF9CE1D514A5}"/>
              </a:ext>
            </a:extLst>
          </p:cNvPr>
          <p:cNvSpPr/>
          <p:nvPr/>
        </p:nvSpPr>
        <p:spPr bwMode="auto">
          <a:xfrm>
            <a:off x="9293481" y="2880741"/>
            <a:ext cx="7535" cy="27627"/>
          </a:xfrm>
          <a:custGeom>
            <a:avLst/>
            <a:gdLst>
              <a:gd name="T0" fmla="*/ 6 w 12"/>
              <a:gd name="T1" fmla="*/ 49 h 49"/>
              <a:gd name="T2" fmla="*/ 6 w 12"/>
              <a:gd name="T3" fmla="*/ 49 h 49"/>
              <a:gd name="T4" fmla="*/ 0 w 12"/>
              <a:gd name="T5" fmla="*/ 43 h 49"/>
              <a:gd name="T6" fmla="*/ 0 w 12"/>
              <a:gd name="T7" fmla="*/ 6 h 49"/>
              <a:gd name="T8" fmla="*/ 6 w 12"/>
              <a:gd name="T9" fmla="*/ 0 h 49"/>
              <a:gd name="T10" fmla="*/ 12 w 12"/>
              <a:gd name="T11" fmla="*/ 6 h 49"/>
              <a:gd name="T12" fmla="*/ 12 w 12"/>
              <a:gd name="T13" fmla="*/ 43 h 49"/>
              <a:gd name="T14" fmla="*/ 6 w 12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49">
                <a:moveTo>
                  <a:pt x="6" y="49"/>
                </a:moveTo>
                <a:cubicBezTo>
                  <a:pt x="6" y="49"/>
                  <a:pt x="6" y="49"/>
                  <a:pt x="6" y="49"/>
                </a:cubicBezTo>
                <a:cubicBezTo>
                  <a:pt x="3" y="49"/>
                  <a:pt x="0" y="47"/>
                  <a:pt x="0" y="43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7"/>
                  <a:pt x="10" y="49"/>
                  <a:pt x="6" y="49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şļïḑê">
            <a:extLst>
              <a:ext uri="{FF2B5EF4-FFF2-40B4-BE49-F238E27FC236}">
                <a16:creationId xmlns:a16="http://schemas.microsoft.com/office/drawing/2014/main" id="{E7E9247D-92EA-496B-B26A-D5BFC754E008}"/>
              </a:ext>
            </a:extLst>
          </p:cNvPr>
          <p:cNvSpPr/>
          <p:nvPr/>
        </p:nvSpPr>
        <p:spPr bwMode="auto">
          <a:xfrm>
            <a:off x="9366315" y="2918415"/>
            <a:ext cx="22604" cy="22604"/>
          </a:xfrm>
          <a:custGeom>
            <a:avLst/>
            <a:gdLst>
              <a:gd name="T0" fmla="*/ 2 w 40"/>
              <a:gd name="T1" fmla="*/ 38 h 40"/>
              <a:gd name="T2" fmla="*/ 2 w 40"/>
              <a:gd name="T3" fmla="*/ 38 h 40"/>
              <a:gd name="T4" fmla="*/ 2 w 40"/>
              <a:gd name="T5" fmla="*/ 29 h 40"/>
              <a:gd name="T6" fmla="*/ 29 w 40"/>
              <a:gd name="T7" fmla="*/ 2 h 40"/>
              <a:gd name="T8" fmla="*/ 38 w 40"/>
              <a:gd name="T9" fmla="*/ 2 h 40"/>
              <a:gd name="T10" fmla="*/ 38 w 40"/>
              <a:gd name="T11" fmla="*/ 11 h 40"/>
              <a:gd name="T12" fmla="*/ 11 w 40"/>
              <a:gd name="T13" fmla="*/ 38 h 40"/>
              <a:gd name="T14" fmla="*/ 2 w 40"/>
              <a:gd name="T15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0">
                <a:moveTo>
                  <a:pt x="2" y="38"/>
                </a:moveTo>
                <a:cubicBezTo>
                  <a:pt x="2" y="38"/>
                  <a:pt x="2" y="38"/>
                  <a:pt x="2" y="38"/>
                </a:cubicBezTo>
                <a:cubicBezTo>
                  <a:pt x="0" y="35"/>
                  <a:pt x="0" y="31"/>
                  <a:pt x="2" y="29"/>
                </a:cubicBezTo>
                <a:cubicBezTo>
                  <a:pt x="29" y="2"/>
                  <a:pt x="29" y="2"/>
                  <a:pt x="29" y="2"/>
                </a:cubicBezTo>
                <a:cubicBezTo>
                  <a:pt x="31" y="0"/>
                  <a:pt x="35" y="0"/>
                  <a:pt x="38" y="2"/>
                </a:cubicBezTo>
                <a:cubicBezTo>
                  <a:pt x="40" y="5"/>
                  <a:pt x="40" y="9"/>
                  <a:pt x="38" y="11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40"/>
                  <a:pt x="5" y="40"/>
                  <a:pt x="2" y="38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ṣḻíde">
            <a:extLst>
              <a:ext uri="{FF2B5EF4-FFF2-40B4-BE49-F238E27FC236}">
                <a16:creationId xmlns:a16="http://schemas.microsoft.com/office/drawing/2014/main" id="{63A45F19-C961-4BC3-B13B-1BE5CF8DA0BB}"/>
              </a:ext>
            </a:extLst>
          </p:cNvPr>
          <p:cNvSpPr/>
          <p:nvPr/>
        </p:nvSpPr>
        <p:spPr bwMode="auto">
          <a:xfrm>
            <a:off x="9393941" y="3006316"/>
            <a:ext cx="30138" cy="7535"/>
          </a:xfrm>
          <a:custGeom>
            <a:avLst/>
            <a:gdLst>
              <a:gd name="T0" fmla="*/ 0 w 50"/>
              <a:gd name="T1" fmla="*/ 6 h 13"/>
              <a:gd name="T2" fmla="*/ 0 w 50"/>
              <a:gd name="T3" fmla="*/ 6 h 13"/>
              <a:gd name="T4" fmla="*/ 6 w 50"/>
              <a:gd name="T5" fmla="*/ 0 h 13"/>
              <a:gd name="T6" fmla="*/ 43 w 50"/>
              <a:gd name="T7" fmla="*/ 0 h 13"/>
              <a:gd name="T8" fmla="*/ 50 w 50"/>
              <a:gd name="T9" fmla="*/ 6 h 13"/>
              <a:gd name="T10" fmla="*/ 43 w 50"/>
              <a:gd name="T11" fmla="*/ 13 h 13"/>
              <a:gd name="T12" fmla="*/ 6 w 50"/>
              <a:gd name="T13" fmla="*/ 13 h 13"/>
              <a:gd name="T14" fmla="*/ 0 w 50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3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50" y="3"/>
                  <a:pt x="50" y="6"/>
                </a:cubicBezTo>
                <a:cubicBezTo>
                  <a:pt x="50" y="10"/>
                  <a:pt x="47" y="13"/>
                  <a:pt x="43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3"/>
                  <a:pt x="0" y="10"/>
                  <a:pt x="0" y="6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ṥlîḑé">
            <a:extLst>
              <a:ext uri="{FF2B5EF4-FFF2-40B4-BE49-F238E27FC236}">
                <a16:creationId xmlns:a16="http://schemas.microsoft.com/office/drawing/2014/main" id="{1117825B-3B6C-4EAA-841F-814E292F136E}"/>
              </a:ext>
            </a:extLst>
          </p:cNvPr>
          <p:cNvSpPr/>
          <p:nvPr/>
        </p:nvSpPr>
        <p:spPr bwMode="auto">
          <a:xfrm>
            <a:off x="9363803" y="3076639"/>
            <a:ext cx="22604" cy="22604"/>
          </a:xfrm>
          <a:custGeom>
            <a:avLst/>
            <a:gdLst>
              <a:gd name="T0" fmla="*/ 2 w 40"/>
              <a:gd name="T1" fmla="*/ 3 h 41"/>
              <a:gd name="T2" fmla="*/ 2 w 40"/>
              <a:gd name="T3" fmla="*/ 3 h 41"/>
              <a:gd name="T4" fmla="*/ 11 w 40"/>
              <a:gd name="T5" fmla="*/ 3 h 41"/>
              <a:gd name="T6" fmla="*/ 38 w 40"/>
              <a:gd name="T7" fmla="*/ 29 h 41"/>
              <a:gd name="T8" fmla="*/ 38 w 40"/>
              <a:gd name="T9" fmla="*/ 38 h 41"/>
              <a:gd name="T10" fmla="*/ 29 w 40"/>
              <a:gd name="T11" fmla="*/ 38 h 41"/>
              <a:gd name="T12" fmla="*/ 2 w 40"/>
              <a:gd name="T13" fmla="*/ 12 h 41"/>
              <a:gd name="T14" fmla="*/ 2 w 40"/>
              <a:gd name="T15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1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5" y="0"/>
                  <a:pt x="9" y="0"/>
                  <a:pt x="11" y="3"/>
                </a:cubicBezTo>
                <a:cubicBezTo>
                  <a:pt x="38" y="29"/>
                  <a:pt x="38" y="29"/>
                  <a:pt x="38" y="29"/>
                </a:cubicBezTo>
                <a:cubicBezTo>
                  <a:pt x="40" y="32"/>
                  <a:pt x="40" y="36"/>
                  <a:pt x="38" y="38"/>
                </a:cubicBezTo>
                <a:cubicBezTo>
                  <a:pt x="35" y="41"/>
                  <a:pt x="31" y="41"/>
                  <a:pt x="29" y="38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9"/>
                  <a:pt x="0" y="5"/>
                  <a:pt x="2" y="3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ṡľiḑê">
            <a:extLst>
              <a:ext uri="{FF2B5EF4-FFF2-40B4-BE49-F238E27FC236}">
                <a16:creationId xmlns:a16="http://schemas.microsoft.com/office/drawing/2014/main" id="{BB162F09-608B-4D7A-963C-1398E5C663BC}"/>
              </a:ext>
            </a:extLst>
          </p:cNvPr>
          <p:cNvSpPr/>
          <p:nvPr/>
        </p:nvSpPr>
        <p:spPr bwMode="auto">
          <a:xfrm>
            <a:off x="9293481" y="3106776"/>
            <a:ext cx="7535" cy="27627"/>
          </a:xfrm>
          <a:custGeom>
            <a:avLst/>
            <a:gdLst>
              <a:gd name="T0" fmla="*/ 7 w 13"/>
              <a:gd name="T1" fmla="*/ 0 h 50"/>
              <a:gd name="T2" fmla="*/ 7 w 13"/>
              <a:gd name="T3" fmla="*/ 0 h 50"/>
              <a:gd name="T4" fmla="*/ 13 w 13"/>
              <a:gd name="T5" fmla="*/ 7 h 50"/>
              <a:gd name="T6" fmla="*/ 13 w 13"/>
              <a:gd name="T7" fmla="*/ 44 h 50"/>
              <a:gd name="T8" fmla="*/ 7 w 13"/>
              <a:gd name="T9" fmla="*/ 50 h 50"/>
              <a:gd name="T10" fmla="*/ 0 w 13"/>
              <a:gd name="T11" fmla="*/ 44 h 50"/>
              <a:gd name="T12" fmla="*/ 0 w 13"/>
              <a:gd name="T13" fmla="*/ 7 h 50"/>
              <a:gd name="T14" fmla="*/ 7 w 13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50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7"/>
                  <a:pt x="10" y="50"/>
                  <a:pt x="7" y="50"/>
                </a:cubicBezTo>
                <a:cubicBezTo>
                  <a:pt x="3" y="50"/>
                  <a:pt x="0" y="47"/>
                  <a:pt x="0" y="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s1ïdê">
            <a:extLst>
              <a:ext uri="{FF2B5EF4-FFF2-40B4-BE49-F238E27FC236}">
                <a16:creationId xmlns:a16="http://schemas.microsoft.com/office/drawing/2014/main" id="{0559D63C-1439-4750-B834-16241FDB0791}"/>
              </a:ext>
            </a:extLst>
          </p:cNvPr>
          <p:cNvSpPr/>
          <p:nvPr/>
        </p:nvSpPr>
        <p:spPr bwMode="auto">
          <a:xfrm>
            <a:off x="9205579" y="3079151"/>
            <a:ext cx="22604" cy="22604"/>
          </a:xfrm>
          <a:custGeom>
            <a:avLst/>
            <a:gdLst>
              <a:gd name="T0" fmla="*/ 38 w 40"/>
              <a:gd name="T1" fmla="*/ 3 h 41"/>
              <a:gd name="T2" fmla="*/ 38 w 40"/>
              <a:gd name="T3" fmla="*/ 3 h 41"/>
              <a:gd name="T4" fmla="*/ 38 w 40"/>
              <a:gd name="T5" fmla="*/ 12 h 41"/>
              <a:gd name="T6" fmla="*/ 11 w 40"/>
              <a:gd name="T7" fmla="*/ 38 h 41"/>
              <a:gd name="T8" fmla="*/ 2 w 40"/>
              <a:gd name="T9" fmla="*/ 38 h 41"/>
              <a:gd name="T10" fmla="*/ 2 w 40"/>
              <a:gd name="T11" fmla="*/ 38 h 41"/>
              <a:gd name="T12" fmla="*/ 2 w 40"/>
              <a:gd name="T13" fmla="*/ 29 h 41"/>
              <a:gd name="T14" fmla="*/ 29 w 40"/>
              <a:gd name="T15" fmla="*/ 3 h 41"/>
              <a:gd name="T16" fmla="*/ 38 w 40"/>
              <a:gd name="T17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41">
                <a:moveTo>
                  <a:pt x="38" y="3"/>
                </a:moveTo>
                <a:cubicBezTo>
                  <a:pt x="38" y="3"/>
                  <a:pt x="38" y="3"/>
                  <a:pt x="38" y="3"/>
                </a:cubicBezTo>
                <a:cubicBezTo>
                  <a:pt x="40" y="5"/>
                  <a:pt x="40" y="9"/>
                  <a:pt x="38" y="12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41"/>
                  <a:pt x="5" y="41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6"/>
                  <a:pt x="0" y="32"/>
                  <a:pt x="2" y="29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0"/>
                  <a:pt x="35" y="0"/>
                  <a:pt x="38" y="3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šḻîde">
            <a:extLst>
              <a:ext uri="{FF2B5EF4-FFF2-40B4-BE49-F238E27FC236}">
                <a16:creationId xmlns:a16="http://schemas.microsoft.com/office/drawing/2014/main" id="{46624C88-072B-468B-AB34-C101AF9DC64A}"/>
              </a:ext>
            </a:extLst>
          </p:cNvPr>
          <p:cNvSpPr/>
          <p:nvPr/>
        </p:nvSpPr>
        <p:spPr bwMode="auto">
          <a:xfrm>
            <a:off x="9167905" y="3006316"/>
            <a:ext cx="27628" cy="7535"/>
          </a:xfrm>
          <a:custGeom>
            <a:avLst/>
            <a:gdLst>
              <a:gd name="T0" fmla="*/ 50 w 50"/>
              <a:gd name="T1" fmla="*/ 6 h 13"/>
              <a:gd name="T2" fmla="*/ 50 w 50"/>
              <a:gd name="T3" fmla="*/ 6 h 13"/>
              <a:gd name="T4" fmla="*/ 43 w 50"/>
              <a:gd name="T5" fmla="*/ 13 h 13"/>
              <a:gd name="T6" fmla="*/ 6 w 50"/>
              <a:gd name="T7" fmla="*/ 13 h 13"/>
              <a:gd name="T8" fmla="*/ 0 w 50"/>
              <a:gd name="T9" fmla="*/ 6 h 13"/>
              <a:gd name="T10" fmla="*/ 6 w 50"/>
              <a:gd name="T11" fmla="*/ 0 h 13"/>
              <a:gd name="T12" fmla="*/ 43 w 50"/>
              <a:gd name="T13" fmla="*/ 0 h 13"/>
              <a:gd name="T14" fmla="*/ 50 w 50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3">
                <a:moveTo>
                  <a:pt x="50" y="6"/>
                </a:moveTo>
                <a:cubicBezTo>
                  <a:pt x="50" y="6"/>
                  <a:pt x="50" y="6"/>
                  <a:pt x="50" y="6"/>
                </a:cubicBezTo>
                <a:cubicBezTo>
                  <a:pt x="50" y="10"/>
                  <a:pt x="47" y="13"/>
                  <a:pt x="43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50" y="3"/>
                  <a:pt x="50" y="6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ṩḷîdè">
            <a:extLst>
              <a:ext uri="{FF2B5EF4-FFF2-40B4-BE49-F238E27FC236}">
                <a16:creationId xmlns:a16="http://schemas.microsoft.com/office/drawing/2014/main" id="{BE7BFBC3-8A91-4A11-BD18-4BA9C166BC20}"/>
              </a:ext>
            </a:extLst>
          </p:cNvPr>
          <p:cNvSpPr/>
          <p:nvPr/>
        </p:nvSpPr>
        <p:spPr bwMode="auto">
          <a:xfrm>
            <a:off x="9203066" y="2915902"/>
            <a:ext cx="22604" cy="25115"/>
          </a:xfrm>
          <a:custGeom>
            <a:avLst/>
            <a:gdLst>
              <a:gd name="T0" fmla="*/ 38 w 40"/>
              <a:gd name="T1" fmla="*/ 38 h 41"/>
              <a:gd name="T2" fmla="*/ 38 w 40"/>
              <a:gd name="T3" fmla="*/ 38 h 41"/>
              <a:gd name="T4" fmla="*/ 29 w 40"/>
              <a:gd name="T5" fmla="*/ 38 h 41"/>
              <a:gd name="T6" fmla="*/ 2 w 40"/>
              <a:gd name="T7" fmla="*/ 12 h 41"/>
              <a:gd name="T8" fmla="*/ 2 w 40"/>
              <a:gd name="T9" fmla="*/ 3 h 41"/>
              <a:gd name="T10" fmla="*/ 11 w 40"/>
              <a:gd name="T11" fmla="*/ 3 h 41"/>
              <a:gd name="T12" fmla="*/ 38 w 40"/>
              <a:gd name="T13" fmla="*/ 29 h 41"/>
              <a:gd name="T14" fmla="*/ 38 w 40"/>
              <a:gd name="T15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1">
                <a:moveTo>
                  <a:pt x="38" y="38"/>
                </a:moveTo>
                <a:cubicBezTo>
                  <a:pt x="38" y="38"/>
                  <a:pt x="38" y="38"/>
                  <a:pt x="38" y="38"/>
                </a:cubicBezTo>
                <a:cubicBezTo>
                  <a:pt x="35" y="41"/>
                  <a:pt x="31" y="41"/>
                  <a:pt x="29" y="38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9"/>
                  <a:pt x="0" y="5"/>
                  <a:pt x="2" y="3"/>
                </a:cubicBezTo>
                <a:cubicBezTo>
                  <a:pt x="5" y="1"/>
                  <a:pt x="9" y="0"/>
                  <a:pt x="11" y="3"/>
                </a:cubicBezTo>
                <a:cubicBezTo>
                  <a:pt x="38" y="29"/>
                  <a:pt x="38" y="29"/>
                  <a:pt x="38" y="29"/>
                </a:cubicBezTo>
                <a:cubicBezTo>
                  <a:pt x="40" y="32"/>
                  <a:pt x="40" y="36"/>
                  <a:pt x="38" y="38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şliḓe">
            <a:extLst>
              <a:ext uri="{FF2B5EF4-FFF2-40B4-BE49-F238E27FC236}">
                <a16:creationId xmlns:a16="http://schemas.microsoft.com/office/drawing/2014/main" id="{7F20AEDA-25A0-4091-890F-34A34134B50E}"/>
              </a:ext>
            </a:extLst>
          </p:cNvPr>
          <p:cNvSpPr/>
          <p:nvPr/>
        </p:nvSpPr>
        <p:spPr bwMode="auto">
          <a:xfrm>
            <a:off x="8831363" y="3028921"/>
            <a:ext cx="208456" cy="203433"/>
          </a:xfrm>
          <a:custGeom>
            <a:avLst/>
            <a:gdLst>
              <a:gd name="T0" fmla="*/ 316 w 363"/>
              <a:gd name="T1" fmla="*/ 144 h 360"/>
              <a:gd name="T2" fmla="*/ 298 w 363"/>
              <a:gd name="T3" fmla="*/ 101 h 360"/>
              <a:gd name="T4" fmla="*/ 317 w 363"/>
              <a:gd name="T5" fmla="*/ 67 h 360"/>
              <a:gd name="T6" fmla="*/ 269 w 363"/>
              <a:gd name="T7" fmla="*/ 34 h 360"/>
              <a:gd name="T8" fmla="*/ 211 w 363"/>
              <a:gd name="T9" fmla="*/ 36 h 360"/>
              <a:gd name="T10" fmla="*/ 211 w 363"/>
              <a:gd name="T11" fmla="*/ 9 h 360"/>
              <a:gd name="T12" fmla="*/ 151 w 363"/>
              <a:gd name="T13" fmla="*/ 0 h 360"/>
              <a:gd name="T14" fmla="*/ 147 w 363"/>
              <a:gd name="T15" fmla="*/ 36 h 360"/>
              <a:gd name="T16" fmla="*/ 100 w 363"/>
              <a:gd name="T17" fmla="*/ 53 h 360"/>
              <a:gd name="T18" fmla="*/ 65 w 363"/>
              <a:gd name="T19" fmla="*/ 34 h 360"/>
              <a:gd name="T20" fmla="*/ 32 w 363"/>
              <a:gd name="T21" fmla="*/ 82 h 360"/>
              <a:gd name="T22" fmla="*/ 33 w 363"/>
              <a:gd name="T23" fmla="*/ 144 h 360"/>
              <a:gd name="T24" fmla="*/ 6 w 363"/>
              <a:gd name="T25" fmla="*/ 144 h 360"/>
              <a:gd name="T26" fmla="*/ 3 w 363"/>
              <a:gd name="T27" fmla="*/ 200 h 360"/>
              <a:gd name="T28" fmla="*/ 33 w 363"/>
              <a:gd name="T29" fmla="*/ 216 h 360"/>
              <a:gd name="T30" fmla="*/ 51 w 363"/>
              <a:gd name="T31" fmla="*/ 254 h 360"/>
              <a:gd name="T32" fmla="*/ 32 w 363"/>
              <a:gd name="T33" fmla="*/ 287 h 360"/>
              <a:gd name="T34" fmla="*/ 80 w 363"/>
              <a:gd name="T35" fmla="*/ 320 h 360"/>
              <a:gd name="T36" fmla="*/ 147 w 363"/>
              <a:gd name="T37" fmla="*/ 318 h 360"/>
              <a:gd name="T38" fmla="*/ 147 w 363"/>
              <a:gd name="T39" fmla="*/ 345 h 360"/>
              <a:gd name="T40" fmla="*/ 198 w 363"/>
              <a:gd name="T41" fmla="*/ 360 h 360"/>
              <a:gd name="T42" fmla="*/ 211 w 363"/>
              <a:gd name="T43" fmla="*/ 318 h 360"/>
              <a:gd name="T44" fmla="*/ 251 w 363"/>
              <a:gd name="T45" fmla="*/ 301 h 360"/>
              <a:gd name="T46" fmla="*/ 285 w 363"/>
              <a:gd name="T47" fmla="*/ 320 h 360"/>
              <a:gd name="T48" fmla="*/ 317 w 363"/>
              <a:gd name="T49" fmla="*/ 272 h 360"/>
              <a:gd name="T50" fmla="*/ 316 w 363"/>
              <a:gd name="T51" fmla="*/ 216 h 360"/>
              <a:gd name="T52" fmla="*/ 342 w 363"/>
              <a:gd name="T53" fmla="*/ 216 h 360"/>
              <a:gd name="T54" fmla="*/ 363 w 363"/>
              <a:gd name="T55" fmla="*/ 154 h 360"/>
              <a:gd name="T56" fmla="*/ 147 w 363"/>
              <a:gd name="T57" fmla="*/ 239 h 360"/>
              <a:gd name="T58" fmla="*/ 140 w 363"/>
              <a:gd name="T59" fmla="*/ 235 h 360"/>
              <a:gd name="T60" fmla="*/ 134 w 363"/>
              <a:gd name="T61" fmla="*/ 231 h 360"/>
              <a:gd name="T62" fmla="*/ 126 w 363"/>
              <a:gd name="T63" fmla="*/ 224 h 360"/>
              <a:gd name="T64" fmla="*/ 118 w 363"/>
              <a:gd name="T65" fmla="*/ 214 h 360"/>
              <a:gd name="T66" fmla="*/ 108 w 363"/>
              <a:gd name="T67" fmla="*/ 177 h 360"/>
              <a:gd name="T68" fmla="*/ 133 w 363"/>
              <a:gd name="T69" fmla="*/ 125 h 360"/>
              <a:gd name="T70" fmla="*/ 137 w 363"/>
              <a:gd name="T71" fmla="*/ 122 h 360"/>
              <a:gd name="T72" fmla="*/ 148 w 363"/>
              <a:gd name="T73" fmla="*/ 116 h 360"/>
              <a:gd name="T74" fmla="*/ 205 w 363"/>
              <a:gd name="T75" fmla="*/ 118 h 360"/>
              <a:gd name="T76" fmla="*/ 212 w 363"/>
              <a:gd name="T77" fmla="*/ 122 h 360"/>
              <a:gd name="T78" fmla="*/ 216 w 363"/>
              <a:gd name="T79" fmla="*/ 125 h 360"/>
              <a:gd name="T80" fmla="*/ 222 w 363"/>
              <a:gd name="T81" fmla="*/ 130 h 360"/>
              <a:gd name="T82" fmla="*/ 229 w 363"/>
              <a:gd name="T83" fmla="*/ 139 h 360"/>
              <a:gd name="T84" fmla="*/ 233 w 363"/>
              <a:gd name="T85" fmla="*/ 144 h 360"/>
              <a:gd name="T86" fmla="*/ 242 w 363"/>
              <a:gd name="T87" fmla="*/ 177 h 360"/>
              <a:gd name="T88" fmla="*/ 239 w 363"/>
              <a:gd name="T89" fmla="*/ 197 h 360"/>
              <a:gd name="T90" fmla="*/ 236 w 363"/>
              <a:gd name="T91" fmla="*/ 205 h 360"/>
              <a:gd name="T92" fmla="*/ 233 w 363"/>
              <a:gd name="T93" fmla="*/ 211 h 360"/>
              <a:gd name="T94" fmla="*/ 230 w 363"/>
              <a:gd name="T95" fmla="*/ 216 h 360"/>
              <a:gd name="T96" fmla="*/ 227 w 363"/>
              <a:gd name="T97" fmla="*/ 219 h 360"/>
              <a:gd name="T98" fmla="*/ 224 w 363"/>
              <a:gd name="T99" fmla="*/ 222 h 360"/>
              <a:gd name="T100" fmla="*/ 221 w 363"/>
              <a:gd name="T101" fmla="*/ 226 h 360"/>
              <a:gd name="T102" fmla="*/ 215 w 363"/>
              <a:gd name="T103" fmla="*/ 231 h 360"/>
              <a:gd name="T104" fmla="*/ 209 w 363"/>
              <a:gd name="T105" fmla="*/ 235 h 360"/>
              <a:gd name="T106" fmla="*/ 205 w 363"/>
              <a:gd name="T107" fmla="*/ 237 h 360"/>
              <a:gd name="T108" fmla="*/ 150 w 363"/>
              <a:gd name="T109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3" h="360">
                <a:moveTo>
                  <a:pt x="342" y="144"/>
                </a:moveTo>
                <a:cubicBezTo>
                  <a:pt x="316" y="144"/>
                  <a:pt x="316" y="144"/>
                  <a:pt x="316" y="144"/>
                </a:cubicBezTo>
                <a:cubicBezTo>
                  <a:pt x="312" y="132"/>
                  <a:pt x="306" y="114"/>
                  <a:pt x="298" y="102"/>
                </a:cubicBezTo>
                <a:cubicBezTo>
                  <a:pt x="298" y="101"/>
                  <a:pt x="298" y="101"/>
                  <a:pt x="298" y="101"/>
                </a:cubicBezTo>
                <a:cubicBezTo>
                  <a:pt x="317" y="82"/>
                  <a:pt x="317" y="82"/>
                  <a:pt x="317" y="82"/>
                </a:cubicBezTo>
                <a:cubicBezTo>
                  <a:pt x="321" y="78"/>
                  <a:pt x="321" y="71"/>
                  <a:pt x="317" y="67"/>
                </a:cubicBezTo>
                <a:cubicBezTo>
                  <a:pt x="284" y="34"/>
                  <a:pt x="284" y="34"/>
                  <a:pt x="284" y="34"/>
                </a:cubicBezTo>
                <a:cubicBezTo>
                  <a:pt x="280" y="30"/>
                  <a:pt x="273" y="30"/>
                  <a:pt x="269" y="34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38" y="45"/>
                  <a:pt x="227" y="39"/>
                  <a:pt x="211" y="36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3"/>
                  <a:pt x="204" y="0"/>
                  <a:pt x="1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5" y="0"/>
                  <a:pt x="147" y="3"/>
                  <a:pt x="147" y="9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35" y="39"/>
                  <a:pt x="115" y="45"/>
                  <a:pt x="102" y="53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80" y="34"/>
                  <a:pt x="80" y="34"/>
                  <a:pt x="80" y="34"/>
                </a:cubicBezTo>
                <a:cubicBezTo>
                  <a:pt x="76" y="30"/>
                  <a:pt x="69" y="30"/>
                  <a:pt x="65" y="34"/>
                </a:cubicBezTo>
                <a:cubicBezTo>
                  <a:pt x="32" y="67"/>
                  <a:pt x="32" y="67"/>
                  <a:pt x="32" y="67"/>
                </a:cubicBezTo>
                <a:cubicBezTo>
                  <a:pt x="27" y="71"/>
                  <a:pt x="27" y="78"/>
                  <a:pt x="32" y="8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2" y="115"/>
                  <a:pt x="37" y="132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0" y="144"/>
                  <a:pt x="3" y="148"/>
                  <a:pt x="3" y="154"/>
                </a:cubicBezTo>
                <a:cubicBezTo>
                  <a:pt x="3" y="200"/>
                  <a:pt x="3" y="200"/>
                  <a:pt x="3" y="200"/>
                </a:cubicBezTo>
                <a:cubicBezTo>
                  <a:pt x="3" y="206"/>
                  <a:pt x="0" y="216"/>
                  <a:pt x="6" y="216"/>
                </a:cubicBezTo>
                <a:cubicBezTo>
                  <a:pt x="33" y="216"/>
                  <a:pt x="33" y="216"/>
                  <a:pt x="33" y="216"/>
                </a:cubicBezTo>
                <a:cubicBezTo>
                  <a:pt x="37" y="232"/>
                  <a:pt x="43" y="243"/>
                  <a:pt x="51" y="255"/>
                </a:cubicBezTo>
                <a:cubicBezTo>
                  <a:pt x="51" y="254"/>
                  <a:pt x="51" y="254"/>
                  <a:pt x="51" y="254"/>
                </a:cubicBezTo>
                <a:cubicBezTo>
                  <a:pt x="32" y="272"/>
                  <a:pt x="32" y="272"/>
                  <a:pt x="32" y="272"/>
                </a:cubicBezTo>
                <a:cubicBezTo>
                  <a:pt x="27" y="277"/>
                  <a:pt x="27" y="283"/>
                  <a:pt x="32" y="287"/>
                </a:cubicBezTo>
                <a:cubicBezTo>
                  <a:pt x="65" y="320"/>
                  <a:pt x="65" y="320"/>
                  <a:pt x="65" y="320"/>
                </a:cubicBezTo>
                <a:cubicBezTo>
                  <a:pt x="69" y="324"/>
                  <a:pt x="76" y="324"/>
                  <a:pt x="80" y="320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115" y="309"/>
                  <a:pt x="135" y="315"/>
                  <a:pt x="147" y="318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45"/>
                  <a:pt x="147" y="345"/>
                  <a:pt x="147" y="345"/>
                </a:cubicBezTo>
                <a:cubicBezTo>
                  <a:pt x="147" y="351"/>
                  <a:pt x="145" y="360"/>
                  <a:pt x="151" y="360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204" y="360"/>
                  <a:pt x="211" y="351"/>
                  <a:pt x="211" y="345"/>
                </a:cubicBezTo>
                <a:cubicBezTo>
                  <a:pt x="211" y="318"/>
                  <a:pt x="211" y="318"/>
                  <a:pt x="211" y="318"/>
                </a:cubicBezTo>
                <a:cubicBezTo>
                  <a:pt x="227" y="315"/>
                  <a:pt x="239" y="309"/>
                  <a:pt x="251" y="301"/>
                </a:cubicBezTo>
                <a:cubicBezTo>
                  <a:pt x="251" y="301"/>
                  <a:pt x="251" y="301"/>
                  <a:pt x="251" y="301"/>
                </a:cubicBezTo>
                <a:cubicBezTo>
                  <a:pt x="270" y="320"/>
                  <a:pt x="270" y="320"/>
                  <a:pt x="270" y="320"/>
                </a:cubicBezTo>
                <a:cubicBezTo>
                  <a:pt x="274" y="324"/>
                  <a:pt x="280" y="324"/>
                  <a:pt x="285" y="320"/>
                </a:cubicBezTo>
                <a:cubicBezTo>
                  <a:pt x="317" y="287"/>
                  <a:pt x="317" y="287"/>
                  <a:pt x="317" y="287"/>
                </a:cubicBezTo>
                <a:cubicBezTo>
                  <a:pt x="322" y="283"/>
                  <a:pt x="322" y="276"/>
                  <a:pt x="317" y="272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306" y="242"/>
                  <a:pt x="312" y="232"/>
                  <a:pt x="316" y="216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42" y="216"/>
                  <a:pt x="342" y="216"/>
                  <a:pt x="342" y="216"/>
                </a:cubicBezTo>
                <a:cubicBezTo>
                  <a:pt x="348" y="216"/>
                  <a:pt x="363" y="206"/>
                  <a:pt x="363" y="200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48"/>
                  <a:pt x="348" y="144"/>
                  <a:pt x="342" y="144"/>
                </a:cubicBezTo>
                <a:close/>
                <a:moveTo>
                  <a:pt x="147" y="239"/>
                </a:moveTo>
                <a:cubicBezTo>
                  <a:pt x="147" y="238"/>
                  <a:pt x="146" y="238"/>
                  <a:pt x="146" y="238"/>
                </a:cubicBezTo>
                <a:cubicBezTo>
                  <a:pt x="144" y="237"/>
                  <a:pt x="142" y="236"/>
                  <a:pt x="140" y="235"/>
                </a:cubicBezTo>
                <a:cubicBezTo>
                  <a:pt x="139" y="234"/>
                  <a:pt x="138" y="234"/>
                  <a:pt x="137" y="233"/>
                </a:cubicBezTo>
                <a:cubicBezTo>
                  <a:pt x="136" y="232"/>
                  <a:pt x="135" y="232"/>
                  <a:pt x="134" y="231"/>
                </a:cubicBezTo>
                <a:cubicBezTo>
                  <a:pt x="134" y="231"/>
                  <a:pt x="134" y="230"/>
                  <a:pt x="133" y="230"/>
                </a:cubicBezTo>
                <a:cubicBezTo>
                  <a:pt x="131" y="228"/>
                  <a:pt x="128" y="226"/>
                  <a:pt x="126" y="224"/>
                </a:cubicBezTo>
                <a:cubicBezTo>
                  <a:pt x="124" y="222"/>
                  <a:pt x="122" y="219"/>
                  <a:pt x="120" y="217"/>
                </a:cubicBezTo>
                <a:cubicBezTo>
                  <a:pt x="120" y="216"/>
                  <a:pt x="119" y="215"/>
                  <a:pt x="118" y="214"/>
                </a:cubicBezTo>
                <a:cubicBezTo>
                  <a:pt x="116" y="211"/>
                  <a:pt x="114" y="207"/>
                  <a:pt x="113" y="204"/>
                </a:cubicBezTo>
                <a:cubicBezTo>
                  <a:pt x="109" y="196"/>
                  <a:pt x="108" y="187"/>
                  <a:pt x="108" y="177"/>
                </a:cubicBezTo>
                <a:cubicBezTo>
                  <a:pt x="108" y="158"/>
                  <a:pt x="116" y="140"/>
                  <a:pt x="130" y="128"/>
                </a:cubicBezTo>
                <a:cubicBezTo>
                  <a:pt x="131" y="127"/>
                  <a:pt x="132" y="126"/>
                  <a:pt x="133" y="125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5" y="123"/>
                  <a:pt x="136" y="122"/>
                  <a:pt x="137" y="122"/>
                </a:cubicBezTo>
                <a:cubicBezTo>
                  <a:pt x="140" y="120"/>
                  <a:pt x="143" y="118"/>
                  <a:pt x="146" y="117"/>
                </a:cubicBezTo>
                <a:cubicBezTo>
                  <a:pt x="146" y="116"/>
                  <a:pt x="147" y="116"/>
                  <a:pt x="148" y="116"/>
                </a:cubicBezTo>
                <a:cubicBezTo>
                  <a:pt x="156" y="112"/>
                  <a:pt x="165" y="110"/>
                  <a:pt x="175" y="110"/>
                </a:cubicBezTo>
                <a:cubicBezTo>
                  <a:pt x="186" y="110"/>
                  <a:pt x="196" y="113"/>
                  <a:pt x="205" y="118"/>
                </a:cubicBezTo>
                <a:cubicBezTo>
                  <a:pt x="206" y="118"/>
                  <a:pt x="207" y="119"/>
                  <a:pt x="208" y="119"/>
                </a:cubicBezTo>
                <a:cubicBezTo>
                  <a:pt x="209" y="120"/>
                  <a:pt x="211" y="121"/>
                  <a:pt x="212" y="122"/>
                </a:cubicBezTo>
                <a:cubicBezTo>
                  <a:pt x="213" y="122"/>
                  <a:pt x="214" y="123"/>
                  <a:pt x="215" y="124"/>
                </a:cubicBezTo>
                <a:cubicBezTo>
                  <a:pt x="215" y="124"/>
                  <a:pt x="216" y="124"/>
                  <a:pt x="216" y="125"/>
                </a:cubicBezTo>
                <a:cubicBezTo>
                  <a:pt x="217" y="125"/>
                  <a:pt x="218" y="126"/>
                  <a:pt x="218" y="127"/>
                </a:cubicBezTo>
                <a:cubicBezTo>
                  <a:pt x="220" y="128"/>
                  <a:pt x="221" y="129"/>
                  <a:pt x="222" y="130"/>
                </a:cubicBezTo>
                <a:cubicBezTo>
                  <a:pt x="223" y="131"/>
                  <a:pt x="223" y="132"/>
                  <a:pt x="224" y="132"/>
                </a:cubicBezTo>
                <a:cubicBezTo>
                  <a:pt x="226" y="134"/>
                  <a:pt x="228" y="136"/>
                  <a:pt x="229" y="139"/>
                </a:cubicBezTo>
                <a:cubicBezTo>
                  <a:pt x="230" y="139"/>
                  <a:pt x="230" y="140"/>
                  <a:pt x="231" y="141"/>
                </a:cubicBezTo>
                <a:cubicBezTo>
                  <a:pt x="232" y="142"/>
                  <a:pt x="232" y="143"/>
                  <a:pt x="233" y="144"/>
                </a:cubicBezTo>
                <a:cubicBezTo>
                  <a:pt x="233" y="145"/>
                  <a:pt x="234" y="147"/>
                  <a:pt x="235" y="148"/>
                </a:cubicBezTo>
                <a:cubicBezTo>
                  <a:pt x="239" y="157"/>
                  <a:pt x="242" y="167"/>
                  <a:pt x="242" y="177"/>
                </a:cubicBezTo>
                <a:cubicBezTo>
                  <a:pt x="242" y="183"/>
                  <a:pt x="241" y="189"/>
                  <a:pt x="239" y="194"/>
                </a:cubicBezTo>
                <a:cubicBezTo>
                  <a:pt x="239" y="195"/>
                  <a:pt x="239" y="196"/>
                  <a:pt x="239" y="197"/>
                </a:cubicBezTo>
                <a:cubicBezTo>
                  <a:pt x="238" y="199"/>
                  <a:pt x="238" y="200"/>
                  <a:pt x="237" y="202"/>
                </a:cubicBezTo>
                <a:cubicBezTo>
                  <a:pt x="237" y="203"/>
                  <a:pt x="236" y="204"/>
                  <a:pt x="236" y="205"/>
                </a:cubicBezTo>
                <a:cubicBezTo>
                  <a:pt x="235" y="206"/>
                  <a:pt x="235" y="206"/>
                  <a:pt x="235" y="207"/>
                </a:cubicBezTo>
                <a:cubicBezTo>
                  <a:pt x="234" y="208"/>
                  <a:pt x="233" y="209"/>
                  <a:pt x="233" y="211"/>
                </a:cubicBezTo>
                <a:cubicBezTo>
                  <a:pt x="232" y="212"/>
                  <a:pt x="232" y="213"/>
                  <a:pt x="231" y="213"/>
                </a:cubicBezTo>
                <a:cubicBezTo>
                  <a:pt x="231" y="214"/>
                  <a:pt x="230" y="215"/>
                  <a:pt x="230" y="216"/>
                </a:cubicBezTo>
                <a:cubicBezTo>
                  <a:pt x="229" y="216"/>
                  <a:pt x="229" y="217"/>
                  <a:pt x="228" y="217"/>
                </a:cubicBezTo>
                <a:cubicBezTo>
                  <a:pt x="228" y="218"/>
                  <a:pt x="228" y="218"/>
                  <a:pt x="227" y="219"/>
                </a:cubicBezTo>
                <a:cubicBezTo>
                  <a:pt x="227" y="220"/>
                  <a:pt x="226" y="220"/>
                  <a:pt x="225" y="221"/>
                </a:cubicBezTo>
                <a:cubicBezTo>
                  <a:pt x="225" y="222"/>
                  <a:pt x="225" y="222"/>
                  <a:pt x="224" y="222"/>
                </a:cubicBezTo>
                <a:cubicBezTo>
                  <a:pt x="223" y="223"/>
                  <a:pt x="223" y="224"/>
                  <a:pt x="222" y="225"/>
                </a:cubicBezTo>
                <a:cubicBezTo>
                  <a:pt x="222" y="225"/>
                  <a:pt x="221" y="225"/>
                  <a:pt x="221" y="226"/>
                </a:cubicBezTo>
                <a:cubicBezTo>
                  <a:pt x="219" y="227"/>
                  <a:pt x="218" y="229"/>
                  <a:pt x="216" y="230"/>
                </a:cubicBezTo>
                <a:cubicBezTo>
                  <a:pt x="216" y="230"/>
                  <a:pt x="215" y="231"/>
                  <a:pt x="215" y="231"/>
                </a:cubicBezTo>
                <a:cubicBezTo>
                  <a:pt x="214" y="232"/>
                  <a:pt x="213" y="232"/>
                  <a:pt x="212" y="233"/>
                </a:cubicBezTo>
                <a:cubicBezTo>
                  <a:pt x="211" y="234"/>
                  <a:pt x="210" y="234"/>
                  <a:pt x="209" y="235"/>
                </a:cubicBezTo>
                <a:cubicBezTo>
                  <a:pt x="209" y="235"/>
                  <a:pt x="208" y="235"/>
                  <a:pt x="208" y="235"/>
                </a:cubicBezTo>
                <a:cubicBezTo>
                  <a:pt x="207" y="236"/>
                  <a:pt x="206" y="237"/>
                  <a:pt x="205" y="237"/>
                </a:cubicBezTo>
                <a:cubicBezTo>
                  <a:pt x="196" y="242"/>
                  <a:pt x="186" y="244"/>
                  <a:pt x="175" y="244"/>
                </a:cubicBezTo>
                <a:cubicBezTo>
                  <a:pt x="166" y="244"/>
                  <a:pt x="157" y="243"/>
                  <a:pt x="150" y="240"/>
                </a:cubicBezTo>
                <a:cubicBezTo>
                  <a:pt x="149" y="239"/>
                  <a:pt x="148" y="239"/>
                  <a:pt x="147" y="239"/>
                </a:cubicBezTo>
                <a:close/>
              </a:path>
            </a:pathLst>
          </a:custGeom>
          <a:solidFill>
            <a:srgbClr val="485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$ḻíḑê">
            <a:extLst>
              <a:ext uri="{FF2B5EF4-FFF2-40B4-BE49-F238E27FC236}">
                <a16:creationId xmlns:a16="http://schemas.microsoft.com/office/drawing/2014/main" id="{13DC4364-F622-4E6C-9791-FA287CE1CD0F}"/>
              </a:ext>
            </a:extLst>
          </p:cNvPr>
          <p:cNvSpPr/>
          <p:nvPr/>
        </p:nvSpPr>
        <p:spPr bwMode="auto">
          <a:xfrm>
            <a:off x="9974101" y="3526199"/>
            <a:ext cx="205944" cy="203433"/>
          </a:xfrm>
          <a:custGeom>
            <a:avLst/>
            <a:gdLst>
              <a:gd name="T0" fmla="*/ 315 w 361"/>
              <a:gd name="T1" fmla="*/ 144 h 360"/>
              <a:gd name="T2" fmla="*/ 298 w 361"/>
              <a:gd name="T3" fmla="*/ 100 h 360"/>
              <a:gd name="T4" fmla="*/ 317 w 361"/>
              <a:gd name="T5" fmla="*/ 65 h 360"/>
              <a:gd name="T6" fmla="*/ 268 w 361"/>
              <a:gd name="T7" fmla="*/ 32 h 360"/>
              <a:gd name="T8" fmla="*/ 213 w 361"/>
              <a:gd name="T9" fmla="*/ 34 h 360"/>
              <a:gd name="T10" fmla="*/ 213 w 361"/>
              <a:gd name="T11" fmla="*/ 7 h 360"/>
              <a:gd name="T12" fmla="*/ 150 w 361"/>
              <a:gd name="T13" fmla="*/ 0 h 360"/>
              <a:gd name="T14" fmla="*/ 141 w 361"/>
              <a:gd name="T15" fmla="*/ 34 h 360"/>
              <a:gd name="T16" fmla="*/ 98 w 361"/>
              <a:gd name="T17" fmla="*/ 51 h 360"/>
              <a:gd name="T18" fmla="*/ 64 w 361"/>
              <a:gd name="T19" fmla="*/ 32 h 360"/>
              <a:gd name="T20" fmla="*/ 31 w 361"/>
              <a:gd name="T21" fmla="*/ 80 h 360"/>
              <a:gd name="T22" fmla="*/ 33 w 361"/>
              <a:gd name="T23" fmla="*/ 144 h 360"/>
              <a:gd name="T24" fmla="*/ 6 w 361"/>
              <a:gd name="T25" fmla="*/ 144 h 360"/>
              <a:gd name="T26" fmla="*/ 1 w 361"/>
              <a:gd name="T27" fmla="*/ 198 h 360"/>
              <a:gd name="T28" fmla="*/ 33 w 361"/>
              <a:gd name="T29" fmla="*/ 216 h 360"/>
              <a:gd name="T30" fmla="*/ 50 w 361"/>
              <a:gd name="T31" fmla="*/ 253 h 360"/>
              <a:gd name="T32" fmla="*/ 31 w 361"/>
              <a:gd name="T33" fmla="*/ 285 h 360"/>
              <a:gd name="T34" fmla="*/ 79 w 361"/>
              <a:gd name="T35" fmla="*/ 318 h 360"/>
              <a:gd name="T36" fmla="*/ 141 w 361"/>
              <a:gd name="T37" fmla="*/ 316 h 360"/>
              <a:gd name="T38" fmla="*/ 141 w 361"/>
              <a:gd name="T39" fmla="*/ 343 h 360"/>
              <a:gd name="T40" fmla="*/ 197 w 361"/>
              <a:gd name="T41" fmla="*/ 360 h 360"/>
              <a:gd name="T42" fmla="*/ 213 w 361"/>
              <a:gd name="T43" fmla="*/ 316 h 360"/>
              <a:gd name="T44" fmla="*/ 251 w 361"/>
              <a:gd name="T45" fmla="*/ 299 h 360"/>
              <a:gd name="T46" fmla="*/ 284 w 361"/>
              <a:gd name="T47" fmla="*/ 318 h 360"/>
              <a:gd name="T48" fmla="*/ 317 w 361"/>
              <a:gd name="T49" fmla="*/ 270 h 360"/>
              <a:gd name="T50" fmla="*/ 315 w 361"/>
              <a:gd name="T51" fmla="*/ 216 h 360"/>
              <a:gd name="T52" fmla="*/ 342 w 361"/>
              <a:gd name="T53" fmla="*/ 216 h 360"/>
              <a:gd name="T54" fmla="*/ 361 w 361"/>
              <a:gd name="T55" fmla="*/ 152 h 360"/>
              <a:gd name="T56" fmla="*/ 147 w 361"/>
              <a:gd name="T57" fmla="*/ 237 h 360"/>
              <a:gd name="T58" fmla="*/ 139 w 361"/>
              <a:gd name="T59" fmla="*/ 233 h 360"/>
              <a:gd name="T60" fmla="*/ 134 w 361"/>
              <a:gd name="T61" fmla="*/ 229 h 360"/>
              <a:gd name="T62" fmla="*/ 126 w 361"/>
              <a:gd name="T63" fmla="*/ 222 h 360"/>
              <a:gd name="T64" fmla="*/ 118 w 361"/>
              <a:gd name="T65" fmla="*/ 212 h 360"/>
              <a:gd name="T66" fmla="*/ 107 w 361"/>
              <a:gd name="T67" fmla="*/ 175 h 360"/>
              <a:gd name="T68" fmla="*/ 133 w 361"/>
              <a:gd name="T69" fmla="*/ 123 h 360"/>
              <a:gd name="T70" fmla="*/ 136 w 361"/>
              <a:gd name="T71" fmla="*/ 120 h 360"/>
              <a:gd name="T72" fmla="*/ 148 w 361"/>
              <a:gd name="T73" fmla="*/ 114 h 360"/>
              <a:gd name="T74" fmla="*/ 204 w 361"/>
              <a:gd name="T75" fmla="*/ 116 h 360"/>
              <a:gd name="T76" fmla="*/ 211 w 361"/>
              <a:gd name="T77" fmla="*/ 120 h 360"/>
              <a:gd name="T78" fmla="*/ 215 w 361"/>
              <a:gd name="T79" fmla="*/ 123 h 360"/>
              <a:gd name="T80" fmla="*/ 221 w 361"/>
              <a:gd name="T81" fmla="*/ 128 h 360"/>
              <a:gd name="T82" fmla="*/ 229 w 361"/>
              <a:gd name="T83" fmla="*/ 137 h 360"/>
              <a:gd name="T84" fmla="*/ 232 w 361"/>
              <a:gd name="T85" fmla="*/ 142 h 360"/>
              <a:gd name="T86" fmla="*/ 241 w 361"/>
              <a:gd name="T87" fmla="*/ 175 h 360"/>
              <a:gd name="T88" fmla="*/ 238 w 361"/>
              <a:gd name="T89" fmla="*/ 195 h 360"/>
              <a:gd name="T90" fmla="*/ 235 w 361"/>
              <a:gd name="T91" fmla="*/ 203 h 360"/>
              <a:gd name="T92" fmla="*/ 232 w 361"/>
              <a:gd name="T93" fmla="*/ 209 h 360"/>
              <a:gd name="T94" fmla="*/ 229 w 361"/>
              <a:gd name="T95" fmla="*/ 214 h 360"/>
              <a:gd name="T96" fmla="*/ 227 w 361"/>
              <a:gd name="T97" fmla="*/ 217 h 360"/>
              <a:gd name="T98" fmla="*/ 224 w 361"/>
              <a:gd name="T99" fmla="*/ 220 h 360"/>
              <a:gd name="T100" fmla="*/ 220 w 361"/>
              <a:gd name="T101" fmla="*/ 224 h 360"/>
              <a:gd name="T102" fmla="*/ 214 w 361"/>
              <a:gd name="T103" fmla="*/ 229 h 360"/>
              <a:gd name="T104" fmla="*/ 209 w 361"/>
              <a:gd name="T105" fmla="*/ 233 h 360"/>
              <a:gd name="T106" fmla="*/ 204 w 361"/>
              <a:gd name="T107" fmla="*/ 235 h 360"/>
              <a:gd name="T108" fmla="*/ 149 w 361"/>
              <a:gd name="T109" fmla="*/ 23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1" h="360">
                <a:moveTo>
                  <a:pt x="342" y="144"/>
                </a:moveTo>
                <a:cubicBezTo>
                  <a:pt x="315" y="144"/>
                  <a:pt x="315" y="144"/>
                  <a:pt x="315" y="144"/>
                </a:cubicBezTo>
                <a:cubicBezTo>
                  <a:pt x="311" y="132"/>
                  <a:pt x="305" y="113"/>
                  <a:pt x="298" y="101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17" y="81"/>
                  <a:pt x="317" y="81"/>
                  <a:pt x="317" y="81"/>
                </a:cubicBezTo>
                <a:cubicBezTo>
                  <a:pt x="321" y="76"/>
                  <a:pt x="321" y="69"/>
                  <a:pt x="317" y="65"/>
                </a:cubicBezTo>
                <a:cubicBezTo>
                  <a:pt x="284" y="32"/>
                  <a:pt x="284" y="32"/>
                  <a:pt x="284" y="32"/>
                </a:cubicBezTo>
                <a:cubicBezTo>
                  <a:pt x="279" y="28"/>
                  <a:pt x="273" y="28"/>
                  <a:pt x="268" y="32"/>
                </a:cubicBezTo>
                <a:cubicBezTo>
                  <a:pt x="252" y="51"/>
                  <a:pt x="252" y="51"/>
                  <a:pt x="252" y="51"/>
                </a:cubicBezTo>
                <a:cubicBezTo>
                  <a:pt x="239" y="43"/>
                  <a:pt x="229" y="37"/>
                  <a:pt x="213" y="34"/>
                </a:cubicBezTo>
                <a:cubicBezTo>
                  <a:pt x="213" y="34"/>
                  <a:pt x="213" y="34"/>
                  <a:pt x="213" y="34"/>
                </a:cubicBezTo>
                <a:cubicBezTo>
                  <a:pt x="213" y="7"/>
                  <a:pt x="213" y="7"/>
                  <a:pt x="213" y="7"/>
                </a:cubicBezTo>
                <a:cubicBezTo>
                  <a:pt x="213" y="1"/>
                  <a:pt x="203" y="0"/>
                  <a:pt x="197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4" y="0"/>
                  <a:pt x="141" y="1"/>
                  <a:pt x="141" y="7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25" y="37"/>
                  <a:pt x="111" y="43"/>
                  <a:pt x="99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79" y="32"/>
                  <a:pt x="79" y="32"/>
                  <a:pt x="79" y="32"/>
                </a:cubicBezTo>
                <a:cubicBezTo>
                  <a:pt x="75" y="28"/>
                  <a:pt x="68" y="28"/>
                  <a:pt x="64" y="32"/>
                </a:cubicBezTo>
                <a:cubicBezTo>
                  <a:pt x="31" y="65"/>
                  <a:pt x="31" y="65"/>
                  <a:pt x="31" y="65"/>
                </a:cubicBezTo>
                <a:cubicBezTo>
                  <a:pt x="27" y="69"/>
                  <a:pt x="27" y="76"/>
                  <a:pt x="31" y="80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2" y="114"/>
                  <a:pt x="36" y="132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0" y="144"/>
                  <a:pt x="1" y="146"/>
                  <a:pt x="1" y="152"/>
                </a:cubicBezTo>
                <a:cubicBezTo>
                  <a:pt x="1" y="198"/>
                  <a:pt x="1" y="198"/>
                  <a:pt x="1" y="198"/>
                </a:cubicBezTo>
                <a:cubicBezTo>
                  <a:pt x="1" y="204"/>
                  <a:pt x="0" y="216"/>
                  <a:pt x="6" y="216"/>
                </a:cubicBezTo>
                <a:cubicBezTo>
                  <a:pt x="33" y="216"/>
                  <a:pt x="33" y="216"/>
                  <a:pt x="33" y="216"/>
                </a:cubicBezTo>
                <a:cubicBezTo>
                  <a:pt x="36" y="232"/>
                  <a:pt x="42" y="242"/>
                  <a:pt x="50" y="254"/>
                </a:cubicBezTo>
                <a:cubicBezTo>
                  <a:pt x="50" y="253"/>
                  <a:pt x="50" y="253"/>
                  <a:pt x="50" y="253"/>
                </a:cubicBezTo>
                <a:cubicBezTo>
                  <a:pt x="31" y="271"/>
                  <a:pt x="31" y="271"/>
                  <a:pt x="31" y="271"/>
                </a:cubicBezTo>
                <a:cubicBezTo>
                  <a:pt x="27" y="275"/>
                  <a:pt x="27" y="281"/>
                  <a:pt x="31" y="285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68" y="322"/>
                  <a:pt x="75" y="322"/>
                  <a:pt x="79" y="318"/>
                </a:cubicBezTo>
                <a:cubicBezTo>
                  <a:pt x="99" y="299"/>
                  <a:pt x="99" y="299"/>
                  <a:pt x="99" y="299"/>
                </a:cubicBezTo>
                <a:cubicBezTo>
                  <a:pt x="112" y="307"/>
                  <a:pt x="125" y="313"/>
                  <a:pt x="141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41" y="349"/>
                  <a:pt x="145" y="360"/>
                  <a:pt x="151" y="360"/>
                </a:cubicBezTo>
                <a:cubicBezTo>
                  <a:pt x="197" y="360"/>
                  <a:pt x="197" y="360"/>
                  <a:pt x="197" y="360"/>
                </a:cubicBezTo>
                <a:cubicBezTo>
                  <a:pt x="203" y="360"/>
                  <a:pt x="213" y="349"/>
                  <a:pt x="213" y="343"/>
                </a:cubicBezTo>
                <a:cubicBezTo>
                  <a:pt x="213" y="316"/>
                  <a:pt x="213" y="316"/>
                  <a:pt x="213" y="316"/>
                </a:cubicBezTo>
                <a:cubicBezTo>
                  <a:pt x="229" y="313"/>
                  <a:pt x="239" y="307"/>
                  <a:pt x="252" y="299"/>
                </a:cubicBezTo>
                <a:cubicBezTo>
                  <a:pt x="251" y="299"/>
                  <a:pt x="251" y="299"/>
                  <a:pt x="251" y="299"/>
                </a:cubicBezTo>
                <a:cubicBezTo>
                  <a:pt x="269" y="318"/>
                  <a:pt x="269" y="318"/>
                  <a:pt x="269" y="318"/>
                </a:cubicBezTo>
                <a:cubicBezTo>
                  <a:pt x="273" y="322"/>
                  <a:pt x="280" y="322"/>
                  <a:pt x="284" y="318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1" y="281"/>
                  <a:pt x="321" y="274"/>
                  <a:pt x="317" y="270"/>
                </a:cubicBezTo>
                <a:cubicBezTo>
                  <a:pt x="298" y="254"/>
                  <a:pt x="298" y="254"/>
                  <a:pt x="298" y="254"/>
                </a:cubicBezTo>
                <a:cubicBezTo>
                  <a:pt x="306" y="241"/>
                  <a:pt x="312" y="232"/>
                  <a:pt x="315" y="216"/>
                </a:cubicBezTo>
                <a:cubicBezTo>
                  <a:pt x="315" y="216"/>
                  <a:pt x="315" y="216"/>
                  <a:pt x="315" y="216"/>
                </a:cubicBezTo>
                <a:cubicBezTo>
                  <a:pt x="342" y="216"/>
                  <a:pt x="342" y="216"/>
                  <a:pt x="342" y="216"/>
                </a:cubicBezTo>
                <a:cubicBezTo>
                  <a:pt x="348" y="216"/>
                  <a:pt x="361" y="204"/>
                  <a:pt x="361" y="198"/>
                </a:cubicBezTo>
                <a:cubicBezTo>
                  <a:pt x="361" y="152"/>
                  <a:pt x="361" y="152"/>
                  <a:pt x="361" y="152"/>
                </a:cubicBezTo>
                <a:cubicBezTo>
                  <a:pt x="361" y="146"/>
                  <a:pt x="348" y="144"/>
                  <a:pt x="342" y="144"/>
                </a:cubicBezTo>
                <a:close/>
                <a:moveTo>
                  <a:pt x="147" y="237"/>
                </a:moveTo>
                <a:cubicBezTo>
                  <a:pt x="146" y="236"/>
                  <a:pt x="146" y="236"/>
                  <a:pt x="145" y="236"/>
                </a:cubicBezTo>
                <a:cubicBezTo>
                  <a:pt x="143" y="235"/>
                  <a:pt x="141" y="234"/>
                  <a:pt x="139" y="233"/>
                </a:cubicBezTo>
                <a:cubicBezTo>
                  <a:pt x="138" y="232"/>
                  <a:pt x="137" y="231"/>
                  <a:pt x="136" y="231"/>
                </a:cubicBezTo>
                <a:cubicBezTo>
                  <a:pt x="136" y="230"/>
                  <a:pt x="135" y="230"/>
                  <a:pt x="134" y="229"/>
                </a:cubicBezTo>
                <a:cubicBezTo>
                  <a:pt x="133" y="229"/>
                  <a:pt x="133" y="228"/>
                  <a:pt x="133" y="228"/>
                </a:cubicBezTo>
                <a:cubicBezTo>
                  <a:pt x="130" y="226"/>
                  <a:pt x="128" y="224"/>
                  <a:pt x="126" y="222"/>
                </a:cubicBezTo>
                <a:cubicBezTo>
                  <a:pt x="124" y="220"/>
                  <a:pt x="122" y="217"/>
                  <a:pt x="120" y="215"/>
                </a:cubicBezTo>
                <a:cubicBezTo>
                  <a:pt x="119" y="214"/>
                  <a:pt x="118" y="213"/>
                  <a:pt x="118" y="212"/>
                </a:cubicBezTo>
                <a:cubicBezTo>
                  <a:pt x="116" y="208"/>
                  <a:pt x="114" y="205"/>
                  <a:pt x="112" y="202"/>
                </a:cubicBezTo>
                <a:cubicBezTo>
                  <a:pt x="109" y="194"/>
                  <a:pt x="107" y="185"/>
                  <a:pt x="107" y="175"/>
                </a:cubicBezTo>
                <a:cubicBezTo>
                  <a:pt x="107" y="156"/>
                  <a:pt x="115" y="138"/>
                  <a:pt x="129" y="126"/>
                </a:cubicBezTo>
                <a:cubicBezTo>
                  <a:pt x="130" y="125"/>
                  <a:pt x="131" y="124"/>
                  <a:pt x="133" y="123"/>
                </a:cubicBezTo>
                <a:cubicBezTo>
                  <a:pt x="133" y="122"/>
                  <a:pt x="133" y="122"/>
                  <a:pt x="134" y="122"/>
                </a:cubicBezTo>
                <a:cubicBezTo>
                  <a:pt x="135" y="121"/>
                  <a:pt x="136" y="120"/>
                  <a:pt x="136" y="120"/>
                </a:cubicBezTo>
                <a:cubicBezTo>
                  <a:pt x="139" y="118"/>
                  <a:pt x="142" y="116"/>
                  <a:pt x="145" y="115"/>
                </a:cubicBezTo>
                <a:cubicBezTo>
                  <a:pt x="146" y="114"/>
                  <a:pt x="147" y="114"/>
                  <a:pt x="148" y="114"/>
                </a:cubicBezTo>
                <a:cubicBezTo>
                  <a:pt x="156" y="110"/>
                  <a:pt x="165" y="108"/>
                  <a:pt x="174" y="108"/>
                </a:cubicBezTo>
                <a:cubicBezTo>
                  <a:pt x="185" y="108"/>
                  <a:pt x="195" y="111"/>
                  <a:pt x="204" y="116"/>
                </a:cubicBezTo>
                <a:cubicBezTo>
                  <a:pt x="205" y="116"/>
                  <a:pt x="206" y="117"/>
                  <a:pt x="207" y="117"/>
                </a:cubicBezTo>
                <a:cubicBezTo>
                  <a:pt x="209" y="118"/>
                  <a:pt x="210" y="119"/>
                  <a:pt x="211" y="120"/>
                </a:cubicBezTo>
                <a:cubicBezTo>
                  <a:pt x="212" y="120"/>
                  <a:pt x="213" y="121"/>
                  <a:pt x="214" y="122"/>
                </a:cubicBezTo>
                <a:cubicBezTo>
                  <a:pt x="214" y="122"/>
                  <a:pt x="215" y="122"/>
                  <a:pt x="215" y="123"/>
                </a:cubicBezTo>
                <a:cubicBezTo>
                  <a:pt x="216" y="123"/>
                  <a:pt x="217" y="124"/>
                  <a:pt x="218" y="125"/>
                </a:cubicBezTo>
                <a:cubicBezTo>
                  <a:pt x="219" y="126"/>
                  <a:pt x="220" y="127"/>
                  <a:pt x="221" y="128"/>
                </a:cubicBezTo>
                <a:cubicBezTo>
                  <a:pt x="222" y="129"/>
                  <a:pt x="223" y="129"/>
                  <a:pt x="224" y="130"/>
                </a:cubicBezTo>
                <a:cubicBezTo>
                  <a:pt x="225" y="132"/>
                  <a:pt x="227" y="134"/>
                  <a:pt x="229" y="137"/>
                </a:cubicBezTo>
                <a:cubicBezTo>
                  <a:pt x="229" y="137"/>
                  <a:pt x="230" y="138"/>
                  <a:pt x="230" y="139"/>
                </a:cubicBezTo>
                <a:cubicBezTo>
                  <a:pt x="231" y="140"/>
                  <a:pt x="232" y="141"/>
                  <a:pt x="232" y="142"/>
                </a:cubicBezTo>
                <a:cubicBezTo>
                  <a:pt x="233" y="143"/>
                  <a:pt x="234" y="145"/>
                  <a:pt x="234" y="146"/>
                </a:cubicBezTo>
                <a:cubicBezTo>
                  <a:pt x="239" y="155"/>
                  <a:pt x="241" y="165"/>
                  <a:pt x="241" y="175"/>
                </a:cubicBezTo>
                <a:cubicBezTo>
                  <a:pt x="241" y="181"/>
                  <a:pt x="240" y="187"/>
                  <a:pt x="239" y="192"/>
                </a:cubicBezTo>
                <a:cubicBezTo>
                  <a:pt x="239" y="193"/>
                  <a:pt x="238" y="194"/>
                  <a:pt x="238" y="195"/>
                </a:cubicBezTo>
                <a:cubicBezTo>
                  <a:pt x="237" y="197"/>
                  <a:pt x="237" y="198"/>
                  <a:pt x="236" y="200"/>
                </a:cubicBezTo>
                <a:cubicBezTo>
                  <a:pt x="236" y="201"/>
                  <a:pt x="235" y="202"/>
                  <a:pt x="235" y="203"/>
                </a:cubicBezTo>
                <a:cubicBezTo>
                  <a:pt x="235" y="204"/>
                  <a:pt x="234" y="204"/>
                  <a:pt x="234" y="205"/>
                </a:cubicBezTo>
                <a:cubicBezTo>
                  <a:pt x="233" y="206"/>
                  <a:pt x="233" y="207"/>
                  <a:pt x="232" y="209"/>
                </a:cubicBezTo>
                <a:cubicBezTo>
                  <a:pt x="232" y="210"/>
                  <a:pt x="231" y="211"/>
                  <a:pt x="230" y="211"/>
                </a:cubicBezTo>
                <a:cubicBezTo>
                  <a:pt x="230" y="212"/>
                  <a:pt x="229" y="213"/>
                  <a:pt x="229" y="214"/>
                </a:cubicBezTo>
                <a:cubicBezTo>
                  <a:pt x="229" y="214"/>
                  <a:pt x="228" y="215"/>
                  <a:pt x="228" y="215"/>
                </a:cubicBezTo>
                <a:cubicBezTo>
                  <a:pt x="227" y="216"/>
                  <a:pt x="227" y="216"/>
                  <a:pt x="227" y="217"/>
                </a:cubicBezTo>
                <a:cubicBezTo>
                  <a:pt x="226" y="218"/>
                  <a:pt x="225" y="218"/>
                  <a:pt x="225" y="219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3" y="221"/>
                  <a:pt x="222" y="222"/>
                  <a:pt x="221" y="223"/>
                </a:cubicBezTo>
                <a:cubicBezTo>
                  <a:pt x="221" y="223"/>
                  <a:pt x="221" y="223"/>
                  <a:pt x="220" y="224"/>
                </a:cubicBezTo>
                <a:cubicBezTo>
                  <a:pt x="219" y="225"/>
                  <a:pt x="217" y="227"/>
                  <a:pt x="215" y="228"/>
                </a:cubicBezTo>
                <a:cubicBezTo>
                  <a:pt x="215" y="228"/>
                  <a:pt x="214" y="229"/>
                  <a:pt x="214" y="229"/>
                </a:cubicBezTo>
                <a:cubicBezTo>
                  <a:pt x="213" y="230"/>
                  <a:pt x="212" y="230"/>
                  <a:pt x="211" y="231"/>
                </a:cubicBezTo>
                <a:cubicBezTo>
                  <a:pt x="211" y="231"/>
                  <a:pt x="210" y="232"/>
                  <a:pt x="209" y="233"/>
                </a:cubicBezTo>
                <a:cubicBezTo>
                  <a:pt x="208" y="233"/>
                  <a:pt x="208" y="233"/>
                  <a:pt x="207" y="233"/>
                </a:cubicBezTo>
                <a:cubicBezTo>
                  <a:pt x="206" y="234"/>
                  <a:pt x="205" y="234"/>
                  <a:pt x="204" y="235"/>
                </a:cubicBezTo>
                <a:cubicBezTo>
                  <a:pt x="195" y="240"/>
                  <a:pt x="185" y="242"/>
                  <a:pt x="174" y="242"/>
                </a:cubicBezTo>
                <a:cubicBezTo>
                  <a:pt x="165" y="242"/>
                  <a:pt x="157" y="241"/>
                  <a:pt x="149" y="237"/>
                </a:cubicBezTo>
                <a:cubicBezTo>
                  <a:pt x="148" y="237"/>
                  <a:pt x="148" y="237"/>
                  <a:pt x="147" y="237"/>
                </a:cubicBezTo>
                <a:close/>
              </a:path>
            </a:pathLst>
          </a:custGeom>
          <a:solidFill>
            <a:srgbClr val="485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lïḋè">
            <a:extLst>
              <a:ext uri="{FF2B5EF4-FFF2-40B4-BE49-F238E27FC236}">
                <a16:creationId xmlns:a16="http://schemas.microsoft.com/office/drawing/2014/main" id="{0EF70061-9421-4E35-BA3F-ABC2B967E497}"/>
              </a:ext>
            </a:extLst>
          </p:cNvPr>
          <p:cNvSpPr/>
          <p:nvPr/>
        </p:nvSpPr>
        <p:spPr bwMode="auto">
          <a:xfrm>
            <a:off x="9645092" y="3106776"/>
            <a:ext cx="278778" cy="0"/>
          </a:xfrm>
          <a:custGeom>
            <a:avLst/>
            <a:gdLst>
              <a:gd name="T0" fmla="*/ 111 w 111"/>
              <a:gd name="T1" fmla="*/ 0 w 111"/>
              <a:gd name="T2" fmla="*/ 111 w 1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1">
                <a:moveTo>
                  <a:pt x="111" y="0"/>
                </a:moveTo>
                <a:lnTo>
                  <a:pt x="0" y="0"/>
                </a:lnTo>
                <a:lnTo>
                  <a:pt x="111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ŝľiḍè">
            <a:extLst>
              <a:ext uri="{FF2B5EF4-FFF2-40B4-BE49-F238E27FC236}">
                <a16:creationId xmlns:a16="http://schemas.microsoft.com/office/drawing/2014/main" id="{8E0AAE0D-DD91-4459-A767-11FAF16AEAA1}"/>
              </a:ext>
            </a:extLst>
          </p:cNvPr>
          <p:cNvSpPr/>
          <p:nvPr/>
        </p:nvSpPr>
        <p:spPr bwMode="auto">
          <a:xfrm flipH="1">
            <a:off x="9645092" y="3106776"/>
            <a:ext cx="27877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sļiḑe">
            <a:extLst>
              <a:ext uri="{FF2B5EF4-FFF2-40B4-BE49-F238E27FC236}">
                <a16:creationId xmlns:a16="http://schemas.microsoft.com/office/drawing/2014/main" id="{0F9A9DD6-B051-442D-9362-272F6497D625}"/>
              </a:ext>
            </a:extLst>
          </p:cNvPr>
          <p:cNvSpPr/>
          <p:nvPr/>
        </p:nvSpPr>
        <p:spPr bwMode="auto">
          <a:xfrm>
            <a:off x="9645092" y="3096730"/>
            <a:ext cx="143157" cy="17582"/>
          </a:xfrm>
          <a:custGeom>
            <a:avLst/>
            <a:gdLst>
              <a:gd name="T0" fmla="*/ 0 w 57"/>
              <a:gd name="T1" fmla="*/ 0 h 7"/>
              <a:gd name="T2" fmla="*/ 57 w 57"/>
              <a:gd name="T3" fmla="*/ 1 h 7"/>
              <a:gd name="T4" fmla="*/ 57 w 57"/>
              <a:gd name="T5" fmla="*/ 7 h 7"/>
              <a:gd name="T6" fmla="*/ 0 w 57"/>
              <a:gd name="T7" fmla="*/ 7 h 7"/>
              <a:gd name="T8" fmla="*/ 0 w 5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7">
                <a:moveTo>
                  <a:pt x="0" y="0"/>
                </a:moveTo>
                <a:lnTo>
                  <a:pt x="57" y="1"/>
                </a:lnTo>
                <a:lnTo>
                  <a:pt x="57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ṧlïḍé">
            <a:extLst>
              <a:ext uri="{FF2B5EF4-FFF2-40B4-BE49-F238E27FC236}">
                <a16:creationId xmlns:a16="http://schemas.microsoft.com/office/drawing/2014/main" id="{113A154F-9DB0-4244-A807-6EF4D24E27B1}"/>
              </a:ext>
            </a:extLst>
          </p:cNvPr>
          <p:cNvSpPr/>
          <p:nvPr/>
        </p:nvSpPr>
        <p:spPr bwMode="auto">
          <a:xfrm>
            <a:off x="9720437" y="3043990"/>
            <a:ext cx="203433" cy="123064"/>
          </a:xfrm>
          <a:custGeom>
            <a:avLst/>
            <a:gdLst>
              <a:gd name="T0" fmla="*/ 65 w 358"/>
              <a:gd name="T1" fmla="*/ 108 h 217"/>
              <a:gd name="T2" fmla="*/ 0 w 358"/>
              <a:gd name="T3" fmla="*/ 214 h 217"/>
              <a:gd name="T4" fmla="*/ 4 w 358"/>
              <a:gd name="T5" fmla="*/ 217 h 217"/>
              <a:gd name="T6" fmla="*/ 177 w 358"/>
              <a:gd name="T7" fmla="*/ 148 h 217"/>
              <a:gd name="T8" fmla="*/ 358 w 358"/>
              <a:gd name="T9" fmla="*/ 109 h 217"/>
              <a:gd name="T10" fmla="*/ 177 w 358"/>
              <a:gd name="T11" fmla="*/ 69 h 217"/>
              <a:gd name="T12" fmla="*/ 4 w 358"/>
              <a:gd name="T13" fmla="*/ 0 h 217"/>
              <a:gd name="T14" fmla="*/ 1 w 358"/>
              <a:gd name="T15" fmla="*/ 1 h 217"/>
              <a:gd name="T16" fmla="*/ 65 w 358"/>
              <a:gd name="T17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217">
                <a:moveTo>
                  <a:pt x="65" y="108"/>
                </a:moveTo>
                <a:cubicBezTo>
                  <a:pt x="0" y="214"/>
                  <a:pt x="0" y="214"/>
                  <a:pt x="0" y="214"/>
                </a:cubicBezTo>
                <a:cubicBezTo>
                  <a:pt x="4" y="217"/>
                  <a:pt x="4" y="217"/>
                  <a:pt x="4" y="217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237" y="135"/>
                  <a:pt x="298" y="122"/>
                  <a:pt x="358" y="109"/>
                </a:cubicBezTo>
                <a:cubicBezTo>
                  <a:pt x="298" y="96"/>
                  <a:pt x="237" y="82"/>
                  <a:pt x="177" y="69"/>
                </a:cubicBezTo>
                <a:cubicBezTo>
                  <a:pt x="4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lnTo>
                  <a:pt x="65" y="108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ṩľïḍê">
            <a:extLst>
              <a:ext uri="{FF2B5EF4-FFF2-40B4-BE49-F238E27FC236}">
                <a16:creationId xmlns:a16="http://schemas.microsoft.com/office/drawing/2014/main" id="{5338A233-E167-4F4F-9450-7CED039865CB}"/>
              </a:ext>
            </a:extLst>
          </p:cNvPr>
          <p:cNvSpPr/>
          <p:nvPr/>
        </p:nvSpPr>
        <p:spPr bwMode="auto">
          <a:xfrm>
            <a:off x="8994612" y="4272115"/>
            <a:ext cx="278778" cy="0"/>
          </a:xfrm>
          <a:custGeom>
            <a:avLst/>
            <a:gdLst>
              <a:gd name="T0" fmla="*/ 0 w 111"/>
              <a:gd name="T1" fmla="*/ 111 w 111"/>
              <a:gd name="T2" fmla="*/ 0 w 1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1">
                <a:moveTo>
                  <a:pt x="0" y="0"/>
                </a:move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ľiḑe">
            <a:extLst>
              <a:ext uri="{FF2B5EF4-FFF2-40B4-BE49-F238E27FC236}">
                <a16:creationId xmlns:a16="http://schemas.microsoft.com/office/drawing/2014/main" id="{06CBA430-73BF-4748-A0CC-B6FFC1F282B4}"/>
              </a:ext>
            </a:extLst>
          </p:cNvPr>
          <p:cNvSpPr/>
          <p:nvPr/>
        </p:nvSpPr>
        <p:spPr bwMode="auto">
          <a:xfrm>
            <a:off x="8994612" y="4272115"/>
            <a:ext cx="27877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líḑè">
            <a:extLst>
              <a:ext uri="{FF2B5EF4-FFF2-40B4-BE49-F238E27FC236}">
                <a16:creationId xmlns:a16="http://schemas.microsoft.com/office/drawing/2014/main" id="{20D470F6-103C-4CAE-90FF-C917D66D11A8}"/>
              </a:ext>
            </a:extLst>
          </p:cNvPr>
          <p:cNvSpPr/>
          <p:nvPr/>
        </p:nvSpPr>
        <p:spPr bwMode="auto">
          <a:xfrm>
            <a:off x="9130233" y="4264582"/>
            <a:ext cx="143157" cy="17582"/>
          </a:xfrm>
          <a:prstGeom prst="rect">
            <a:avLst/>
          </a:pr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ṧļïdé">
            <a:extLst>
              <a:ext uri="{FF2B5EF4-FFF2-40B4-BE49-F238E27FC236}">
                <a16:creationId xmlns:a16="http://schemas.microsoft.com/office/drawing/2014/main" id="{DAA52C46-F916-4CE4-915E-C3B6BB26EFB4}"/>
              </a:ext>
            </a:extLst>
          </p:cNvPr>
          <p:cNvSpPr/>
          <p:nvPr/>
        </p:nvSpPr>
        <p:spPr bwMode="auto">
          <a:xfrm>
            <a:off x="8994612" y="4211839"/>
            <a:ext cx="203433" cy="123064"/>
          </a:xfrm>
          <a:custGeom>
            <a:avLst/>
            <a:gdLst>
              <a:gd name="T0" fmla="*/ 293 w 358"/>
              <a:gd name="T1" fmla="*/ 109 h 217"/>
              <a:gd name="T2" fmla="*/ 358 w 358"/>
              <a:gd name="T3" fmla="*/ 215 h 217"/>
              <a:gd name="T4" fmla="*/ 354 w 358"/>
              <a:gd name="T5" fmla="*/ 217 h 217"/>
              <a:gd name="T6" fmla="*/ 181 w 358"/>
              <a:gd name="T7" fmla="*/ 149 h 217"/>
              <a:gd name="T8" fmla="*/ 0 w 358"/>
              <a:gd name="T9" fmla="*/ 109 h 217"/>
              <a:gd name="T10" fmla="*/ 181 w 358"/>
              <a:gd name="T11" fmla="*/ 69 h 217"/>
              <a:gd name="T12" fmla="*/ 354 w 358"/>
              <a:gd name="T13" fmla="*/ 0 h 217"/>
              <a:gd name="T14" fmla="*/ 357 w 358"/>
              <a:gd name="T15" fmla="*/ 2 h 217"/>
              <a:gd name="T16" fmla="*/ 293 w 358"/>
              <a:gd name="T17" fmla="*/ 10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217">
                <a:moveTo>
                  <a:pt x="293" y="109"/>
                </a:moveTo>
                <a:cubicBezTo>
                  <a:pt x="358" y="215"/>
                  <a:pt x="358" y="215"/>
                  <a:pt x="358" y="215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21" y="135"/>
                  <a:pt x="60" y="122"/>
                  <a:pt x="0" y="109"/>
                </a:cubicBezTo>
                <a:cubicBezTo>
                  <a:pt x="60" y="96"/>
                  <a:pt x="121" y="82"/>
                  <a:pt x="181" y="69"/>
                </a:cubicBezTo>
                <a:cubicBezTo>
                  <a:pt x="354" y="0"/>
                  <a:pt x="354" y="0"/>
                  <a:pt x="354" y="0"/>
                </a:cubicBezTo>
                <a:cubicBezTo>
                  <a:pt x="357" y="2"/>
                  <a:pt x="357" y="2"/>
                  <a:pt x="357" y="2"/>
                </a:cubicBezTo>
                <a:lnTo>
                  <a:pt x="293" y="109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sļïḍé">
            <a:extLst>
              <a:ext uri="{FF2B5EF4-FFF2-40B4-BE49-F238E27FC236}">
                <a16:creationId xmlns:a16="http://schemas.microsoft.com/office/drawing/2014/main" id="{4F165CB5-D098-4E2B-9315-65D03A7FF4B1}"/>
              </a:ext>
            </a:extLst>
          </p:cNvPr>
          <p:cNvSpPr/>
          <p:nvPr/>
        </p:nvSpPr>
        <p:spPr bwMode="auto">
          <a:xfrm>
            <a:off x="8828852" y="3089197"/>
            <a:ext cx="1107577" cy="1107575"/>
          </a:xfrm>
          <a:prstGeom prst="ellipse">
            <a:avLst/>
          </a:prstGeom>
          <a:solidFill>
            <a:srgbClr val="454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śļîḋê">
            <a:extLst>
              <a:ext uri="{FF2B5EF4-FFF2-40B4-BE49-F238E27FC236}">
                <a16:creationId xmlns:a16="http://schemas.microsoft.com/office/drawing/2014/main" id="{C723FFB2-5588-4B47-92EF-F365F252C512}"/>
              </a:ext>
            </a:extLst>
          </p:cNvPr>
          <p:cNvSpPr/>
          <p:nvPr/>
        </p:nvSpPr>
        <p:spPr bwMode="auto">
          <a:xfrm>
            <a:off x="8994612" y="3254956"/>
            <a:ext cx="778568" cy="776056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Slîdé">
            <a:extLst>
              <a:ext uri="{FF2B5EF4-FFF2-40B4-BE49-F238E27FC236}">
                <a16:creationId xmlns:a16="http://schemas.microsoft.com/office/drawing/2014/main" id="{A855FACA-95AD-414F-B404-D403C084F6C5}"/>
              </a:ext>
            </a:extLst>
          </p:cNvPr>
          <p:cNvSpPr/>
          <p:nvPr/>
        </p:nvSpPr>
        <p:spPr bwMode="auto">
          <a:xfrm>
            <a:off x="9107629" y="3367973"/>
            <a:ext cx="550021" cy="550020"/>
          </a:xfrm>
          <a:prstGeom prst="ellipse">
            <a:avLst/>
          </a:prstGeom>
          <a:solidFill>
            <a:srgbClr val="454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şļîḍé">
            <a:extLst>
              <a:ext uri="{FF2B5EF4-FFF2-40B4-BE49-F238E27FC236}">
                <a16:creationId xmlns:a16="http://schemas.microsoft.com/office/drawing/2014/main" id="{A5822AD2-4411-4B19-907B-DF9916FC8762}"/>
              </a:ext>
            </a:extLst>
          </p:cNvPr>
          <p:cNvSpPr/>
          <p:nvPr/>
        </p:nvSpPr>
        <p:spPr bwMode="auto">
          <a:xfrm>
            <a:off x="9250786" y="3513641"/>
            <a:ext cx="263709" cy="261197"/>
          </a:xfrm>
          <a:prstGeom prst="ellipse">
            <a:avLst/>
          </a:prstGeom>
          <a:solidFill>
            <a:srgbClr val="F7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ŝ1îďé">
            <a:extLst>
              <a:ext uri="{FF2B5EF4-FFF2-40B4-BE49-F238E27FC236}">
                <a16:creationId xmlns:a16="http://schemas.microsoft.com/office/drawing/2014/main" id="{EA4CF4D5-58EC-4764-8EC6-101C88F18F98}"/>
              </a:ext>
            </a:extLst>
          </p:cNvPr>
          <p:cNvSpPr/>
          <p:nvPr/>
        </p:nvSpPr>
        <p:spPr bwMode="auto">
          <a:xfrm>
            <a:off x="9366315" y="3126869"/>
            <a:ext cx="876518" cy="534951"/>
          </a:xfrm>
          <a:custGeom>
            <a:avLst/>
            <a:gdLst>
              <a:gd name="T0" fmla="*/ 1522 w 1540"/>
              <a:gd name="T1" fmla="*/ 345 h 944"/>
              <a:gd name="T2" fmla="*/ 1397 w 1540"/>
              <a:gd name="T3" fmla="*/ 259 h 944"/>
              <a:gd name="T4" fmla="*/ 1392 w 1540"/>
              <a:gd name="T5" fmla="*/ 213 h 944"/>
              <a:gd name="T6" fmla="*/ 1367 w 1540"/>
              <a:gd name="T7" fmla="*/ 186 h 944"/>
              <a:gd name="T8" fmla="*/ 1382 w 1540"/>
              <a:gd name="T9" fmla="*/ 31 h 944"/>
              <a:gd name="T10" fmla="*/ 1351 w 1540"/>
              <a:gd name="T11" fmla="*/ 9 h 944"/>
              <a:gd name="T12" fmla="*/ 1024 w 1540"/>
              <a:gd name="T13" fmla="*/ 157 h 944"/>
              <a:gd name="T14" fmla="*/ 981 w 1540"/>
              <a:gd name="T15" fmla="*/ 212 h 944"/>
              <a:gd name="T16" fmla="*/ 950 w 1540"/>
              <a:gd name="T17" fmla="*/ 374 h 944"/>
              <a:gd name="T18" fmla="*/ 66 w 1540"/>
              <a:gd name="T19" fmla="*/ 857 h 944"/>
              <a:gd name="T20" fmla="*/ 17 w 1540"/>
              <a:gd name="T21" fmla="*/ 911 h 944"/>
              <a:gd name="T22" fmla="*/ 89 w 1540"/>
              <a:gd name="T23" fmla="*/ 902 h 944"/>
              <a:gd name="T24" fmla="*/ 990 w 1540"/>
              <a:gd name="T25" fmla="*/ 479 h 944"/>
              <a:gd name="T26" fmla="*/ 1114 w 1540"/>
              <a:gd name="T27" fmla="*/ 553 h 944"/>
              <a:gd name="T28" fmla="*/ 1182 w 1540"/>
              <a:gd name="T29" fmla="*/ 555 h 944"/>
              <a:gd name="T30" fmla="*/ 1519 w 1540"/>
              <a:gd name="T31" fmla="*/ 385 h 944"/>
              <a:gd name="T32" fmla="*/ 1522 w 1540"/>
              <a:gd name="T33" fmla="*/ 345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0" h="944">
                <a:moveTo>
                  <a:pt x="1522" y="345"/>
                </a:moveTo>
                <a:cubicBezTo>
                  <a:pt x="1397" y="259"/>
                  <a:pt x="1397" y="259"/>
                  <a:pt x="1397" y="259"/>
                </a:cubicBezTo>
                <a:cubicBezTo>
                  <a:pt x="1401" y="244"/>
                  <a:pt x="1399" y="228"/>
                  <a:pt x="1392" y="213"/>
                </a:cubicBezTo>
                <a:cubicBezTo>
                  <a:pt x="1386" y="201"/>
                  <a:pt x="1377" y="192"/>
                  <a:pt x="1367" y="186"/>
                </a:cubicBezTo>
                <a:cubicBezTo>
                  <a:pt x="1382" y="31"/>
                  <a:pt x="1382" y="31"/>
                  <a:pt x="1382" y="31"/>
                </a:cubicBezTo>
                <a:cubicBezTo>
                  <a:pt x="1384" y="10"/>
                  <a:pt x="1370" y="0"/>
                  <a:pt x="1351" y="9"/>
                </a:cubicBezTo>
                <a:cubicBezTo>
                  <a:pt x="1024" y="157"/>
                  <a:pt x="1024" y="157"/>
                  <a:pt x="1024" y="157"/>
                </a:cubicBezTo>
                <a:cubicBezTo>
                  <a:pt x="1005" y="166"/>
                  <a:pt x="986" y="191"/>
                  <a:pt x="981" y="212"/>
                </a:cubicBezTo>
                <a:cubicBezTo>
                  <a:pt x="950" y="374"/>
                  <a:pt x="950" y="374"/>
                  <a:pt x="950" y="374"/>
                </a:cubicBezTo>
                <a:cubicBezTo>
                  <a:pt x="66" y="857"/>
                  <a:pt x="66" y="857"/>
                  <a:pt x="66" y="857"/>
                </a:cubicBezTo>
                <a:cubicBezTo>
                  <a:pt x="32" y="874"/>
                  <a:pt x="0" y="877"/>
                  <a:pt x="17" y="911"/>
                </a:cubicBezTo>
                <a:cubicBezTo>
                  <a:pt x="34" y="944"/>
                  <a:pt x="55" y="919"/>
                  <a:pt x="89" y="902"/>
                </a:cubicBezTo>
                <a:cubicBezTo>
                  <a:pt x="990" y="479"/>
                  <a:pt x="990" y="479"/>
                  <a:pt x="990" y="479"/>
                </a:cubicBezTo>
                <a:cubicBezTo>
                  <a:pt x="1114" y="553"/>
                  <a:pt x="1114" y="553"/>
                  <a:pt x="1114" y="553"/>
                </a:cubicBezTo>
                <a:cubicBezTo>
                  <a:pt x="1132" y="564"/>
                  <a:pt x="1163" y="565"/>
                  <a:pt x="1182" y="555"/>
                </a:cubicBezTo>
                <a:cubicBezTo>
                  <a:pt x="1519" y="385"/>
                  <a:pt x="1519" y="385"/>
                  <a:pt x="1519" y="385"/>
                </a:cubicBezTo>
                <a:cubicBezTo>
                  <a:pt x="1538" y="375"/>
                  <a:pt x="1540" y="357"/>
                  <a:pt x="1522" y="345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lïḋè">
            <a:extLst>
              <a:ext uri="{FF2B5EF4-FFF2-40B4-BE49-F238E27FC236}">
                <a16:creationId xmlns:a16="http://schemas.microsoft.com/office/drawing/2014/main" id="{16DCE7C3-176D-4664-AD42-5EA47DCB90A4}"/>
              </a:ext>
            </a:extLst>
          </p:cNvPr>
          <p:cNvSpPr/>
          <p:nvPr/>
        </p:nvSpPr>
        <p:spPr bwMode="auto">
          <a:xfrm>
            <a:off x="9368826" y="3126869"/>
            <a:ext cx="791127" cy="514860"/>
          </a:xfrm>
          <a:custGeom>
            <a:avLst/>
            <a:gdLst>
              <a:gd name="T0" fmla="*/ 1391 w 1392"/>
              <a:gd name="T1" fmla="*/ 213 h 908"/>
              <a:gd name="T2" fmla="*/ 1366 w 1392"/>
              <a:gd name="T3" fmla="*/ 186 h 908"/>
              <a:gd name="T4" fmla="*/ 1381 w 1392"/>
              <a:gd name="T5" fmla="*/ 31 h 908"/>
              <a:gd name="T6" fmla="*/ 1350 w 1392"/>
              <a:gd name="T7" fmla="*/ 9 h 908"/>
              <a:gd name="T8" fmla="*/ 1023 w 1392"/>
              <a:gd name="T9" fmla="*/ 157 h 908"/>
              <a:gd name="T10" fmla="*/ 980 w 1392"/>
              <a:gd name="T11" fmla="*/ 212 h 908"/>
              <a:gd name="T12" fmla="*/ 949 w 1392"/>
              <a:gd name="T13" fmla="*/ 374 h 908"/>
              <a:gd name="T14" fmla="*/ 65 w 1392"/>
              <a:gd name="T15" fmla="*/ 857 h 908"/>
              <a:gd name="T16" fmla="*/ 14 w 1392"/>
              <a:gd name="T17" fmla="*/ 908 h 908"/>
              <a:gd name="T18" fmla="*/ 1392 w 1392"/>
              <a:gd name="T19" fmla="*/ 217 h 908"/>
              <a:gd name="T20" fmla="*/ 1391 w 1392"/>
              <a:gd name="T21" fmla="*/ 21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2" h="908">
                <a:moveTo>
                  <a:pt x="1391" y="213"/>
                </a:moveTo>
                <a:cubicBezTo>
                  <a:pt x="1385" y="201"/>
                  <a:pt x="1376" y="192"/>
                  <a:pt x="1366" y="186"/>
                </a:cubicBezTo>
                <a:cubicBezTo>
                  <a:pt x="1381" y="31"/>
                  <a:pt x="1381" y="31"/>
                  <a:pt x="1381" y="31"/>
                </a:cubicBezTo>
                <a:cubicBezTo>
                  <a:pt x="1383" y="10"/>
                  <a:pt x="1369" y="0"/>
                  <a:pt x="1350" y="9"/>
                </a:cubicBezTo>
                <a:cubicBezTo>
                  <a:pt x="1023" y="157"/>
                  <a:pt x="1023" y="157"/>
                  <a:pt x="1023" y="157"/>
                </a:cubicBezTo>
                <a:cubicBezTo>
                  <a:pt x="1004" y="166"/>
                  <a:pt x="985" y="191"/>
                  <a:pt x="980" y="212"/>
                </a:cubicBezTo>
                <a:cubicBezTo>
                  <a:pt x="949" y="374"/>
                  <a:pt x="949" y="374"/>
                  <a:pt x="949" y="374"/>
                </a:cubicBezTo>
                <a:cubicBezTo>
                  <a:pt x="65" y="857"/>
                  <a:pt x="65" y="857"/>
                  <a:pt x="65" y="857"/>
                </a:cubicBezTo>
                <a:cubicBezTo>
                  <a:pt x="32" y="874"/>
                  <a:pt x="0" y="877"/>
                  <a:pt x="14" y="908"/>
                </a:cubicBezTo>
                <a:cubicBezTo>
                  <a:pt x="1392" y="217"/>
                  <a:pt x="1392" y="217"/>
                  <a:pt x="1392" y="217"/>
                </a:cubicBezTo>
                <a:cubicBezTo>
                  <a:pt x="1392" y="215"/>
                  <a:pt x="1391" y="214"/>
                  <a:pt x="1391" y="213"/>
                </a:cubicBez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$lîḑe">
            <a:extLst>
              <a:ext uri="{FF2B5EF4-FFF2-40B4-BE49-F238E27FC236}">
                <a16:creationId xmlns:a16="http://schemas.microsoft.com/office/drawing/2014/main" id="{149956EC-9A3C-4286-A103-DBC310B6E8D7}"/>
              </a:ext>
            </a:extLst>
          </p:cNvPr>
          <p:cNvSpPr/>
          <p:nvPr/>
        </p:nvSpPr>
        <p:spPr>
          <a:xfrm>
            <a:off x="687278" y="1611406"/>
            <a:ext cx="5003721" cy="11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Adjust the spacing to adapt to Chinese typesetting, use the reference line in PPT.</a:t>
            </a:r>
          </a:p>
        </p:txBody>
      </p:sp>
      <p:sp>
        <p:nvSpPr>
          <p:cNvPr id="35" name="ísḻîḋé">
            <a:extLst>
              <a:ext uri="{FF2B5EF4-FFF2-40B4-BE49-F238E27FC236}">
                <a16:creationId xmlns:a16="http://schemas.microsoft.com/office/drawing/2014/main" id="{7582626B-A25B-43E2-94A5-55F32DF94DCF}"/>
              </a:ext>
            </a:extLst>
          </p:cNvPr>
          <p:cNvSpPr txBox="1"/>
          <p:nvPr/>
        </p:nvSpPr>
        <p:spPr bwMode="auto">
          <a:xfrm>
            <a:off x="687278" y="1169601"/>
            <a:ext cx="500372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6D46200-A242-4374-96D0-A71E332055A7}"/>
              </a:ext>
            </a:extLst>
          </p:cNvPr>
          <p:cNvCxnSpPr>
            <a:cxnSpLocks/>
          </p:cNvCxnSpPr>
          <p:nvPr/>
        </p:nvCxnSpPr>
        <p:spPr>
          <a:xfrm>
            <a:off x="669925" y="2837311"/>
            <a:ext cx="61910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ṩḷïďe">
            <a:extLst>
              <a:ext uri="{FF2B5EF4-FFF2-40B4-BE49-F238E27FC236}">
                <a16:creationId xmlns:a16="http://schemas.microsoft.com/office/drawing/2014/main" id="{84BB3606-819F-4E89-BF35-96D5DD75E7A0}"/>
              </a:ext>
            </a:extLst>
          </p:cNvPr>
          <p:cNvSpPr txBox="1"/>
          <p:nvPr/>
        </p:nvSpPr>
        <p:spPr>
          <a:xfrm>
            <a:off x="1626949" y="3575822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0" name="ïsḷïďé">
            <a:extLst>
              <a:ext uri="{FF2B5EF4-FFF2-40B4-BE49-F238E27FC236}">
                <a16:creationId xmlns:a16="http://schemas.microsoft.com/office/drawing/2014/main" id="{8AAA98BF-C279-4934-9978-CAC9C37A3E69}"/>
              </a:ext>
            </a:extLst>
          </p:cNvPr>
          <p:cNvSpPr txBox="1"/>
          <p:nvPr/>
        </p:nvSpPr>
        <p:spPr>
          <a:xfrm>
            <a:off x="1626949" y="3104002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îšľïḑé">
            <a:extLst>
              <a:ext uri="{FF2B5EF4-FFF2-40B4-BE49-F238E27FC236}">
                <a16:creationId xmlns:a16="http://schemas.microsoft.com/office/drawing/2014/main" id="{EB9B4F69-3D86-4EC5-BC78-0DAE5B17B32C}"/>
              </a:ext>
            </a:extLst>
          </p:cNvPr>
          <p:cNvSpPr/>
          <p:nvPr/>
        </p:nvSpPr>
        <p:spPr>
          <a:xfrm>
            <a:off x="789968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í$ḷïḋê">
            <a:extLst>
              <a:ext uri="{FF2B5EF4-FFF2-40B4-BE49-F238E27FC236}">
                <a16:creationId xmlns:a16="http://schemas.microsoft.com/office/drawing/2014/main" id="{A25E6850-989B-445F-B4D0-150566175C74}"/>
              </a:ext>
            </a:extLst>
          </p:cNvPr>
          <p:cNvSpPr/>
          <p:nvPr/>
        </p:nvSpPr>
        <p:spPr bwMode="auto">
          <a:xfrm>
            <a:off x="955375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íṡľíde">
            <a:extLst>
              <a:ext uri="{FF2B5EF4-FFF2-40B4-BE49-F238E27FC236}">
                <a16:creationId xmlns:a16="http://schemas.microsoft.com/office/drawing/2014/main" id="{E1BB277B-D924-4BD4-9CF6-C5516C3513BF}"/>
              </a:ext>
            </a:extLst>
          </p:cNvPr>
          <p:cNvSpPr txBox="1"/>
          <p:nvPr/>
        </p:nvSpPr>
        <p:spPr>
          <a:xfrm>
            <a:off x="1626949" y="5308188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5" name="îśľíḍè">
            <a:extLst>
              <a:ext uri="{FF2B5EF4-FFF2-40B4-BE49-F238E27FC236}">
                <a16:creationId xmlns:a16="http://schemas.microsoft.com/office/drawing/2014/main" id="{DFDE668A-3A54-45A9-BDD2-25887AB5B28D}"/>
              </a:ext>
            </a:extLst>
          </p:cNvPr>
          <p:cNvSpPr txBox="1"/>
          <p:nvPr/>
        </p:nvSpPr>
        <p:spPr>
          <a:xfrm>
            <a:off x="1626949" y="4836368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27" name="ïsḷiďe">
            <a:extLst>
              <a:ext uri="{FF2B5EF4-FFF2-40B4-BE49-F238E27FC236}">
                <a16:creationId xmlns:a16="http://schemas.microsoft.com/office/drawing/2014/main" id="{A72842C2-93A5-40AD-AA96-C090A40EBE59}"/>
              </a:ext>
            </a:extLst>
          </p:cNvPr>
          <p:cNvSpPr/>
          <p:nvPr/>
        </p:nvSpPr>
        <p:spPr>
          <a:xfrm>
            <a:off x="789968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ṡlîďé">
            <a:extLst>
              <a:ext uri="{FF2B5EF4-FFF2-40B4-BE49-F238E27FC236}">
                <a16:creationId xmlns:a16="http://schemas.microsoft.com/office/drawing/2014/main" id="{35ACCB18-19FC-4DD8-86F8-0795B1763DB2}"/>
              </a:ext>
            </a:extLst>
          </p:cNvPr>
          <p:cNvSpPr/>
          <p:nvPr/>
        </p:nvSpPr>
        <p:spPr bwMode="auto">
          <a:xfrm>
            <a:off x="955375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2ECC0F3-9E6B-4734-AB48-16D43F4138C2}"/>
              </a:ext>
            </a:extLst>
          </p:cNvPr>
          <p:cNvCxnSpPr>
            <a:cxnSpLocks/>
          </p:cNvCxnSpPr>
          <p:nvPr/>
        </p:nvCxnSpPr>
        <p:spPr>
          <a:xfrm>
            <a:off x="1731000" y="4689000"/>
            <a:ext cx="442422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96" name="iṩľíďè">
            <a:extLst>
              <a:ext uri="{FF2B5EF4-FFF2-40B4-BE49-F238E27FC236}">
                <a16:creationId xmlns:a16="http://schemas.microsoft.com/office/drawing/2014/main" id="{36FADA49-205D-44E8-A959-DD46D2692F67}"/>
              </a:ext>
            </a:extLst>
          </p:cNvPr>
          <p:cNvSpPr/>
          <p:nvPr/>
        </p:nvSpPr>
        <p:spPr bwMode="auto">
          <a:xfrm>
            <a:off x="5961000" y="2659719"/>
            <a:ext cx="5560013" cy="3396575"/>
          </a:xfrm>
          <a:custGeom>
            <a:avLst/>
            <a:gdLst>
              <a:gd name="T0" fmla="*/ 0 w 7891"/>
              <a:gd name="T1" fmla="*/ 3956 h 4797"/>
              <a:gd name="T2" fmla="*/ 2655 w 7891"/>
              <a:gd name="T3" fmla="*/ 2237 h 4797"/>
              <a:gd name="T4" fmla="*/ 3513 w 7891"/>
              <a:gd name="T5" fmla="*/ 2965 h 4797"/>
              <a:gd name="T6" fmla="*/ 5274 w 7891"/>
              <a:gd name="T7" fmla="*/ 1265 h 4797"/>
              <a:gd name="T8" fmla="*/ 5728 w 7891"/>
              <a:gd name="T9" fmla="*/ 1639 h 4797"/>
              <a:gd name="T10" fmla="*/ 6751 w 7891"/>
              <a:gd name="T11" fmla="*/ 759 h 4797"/>
              <a:gd name="T12" fmla="*/ 6560 w 7891"/>
              <a:gd name="T13" fmla="*/ 807 h 4797"/>
              <a:gd name="T14" fmla="*/ 6560 w 7891"/>
              <a:gd name="T15" fmla="*/ 480 h 4797"/>
              <a:gd name="T16" fmla="*/ 7891 w 7891"/>
              <a:gd name="T17" fmla="*/ 0 h 4797"/>
              <a:gd name="T18" fmla="*/ 7891 w 7891"/>
              <a:gd name="T19" fmla="*/ 327 h 4797"/>
              <a:gd name="T20" fmla="*/ 7621 w 7891"/>
              <a:gd name="T21" fmla="*/ 1497 h 4797"/>
              <a:gd name="T22" fmla="*/ 7163 w 7891"/>
              <a:gd name="T23" fmla="*/ 1062 h 4797"/>
              <a:gd name="T24" fmla="*/ 5728 w 7891"/>
              <a:gd name="T25" fmla="*/ 2480 h 4797"/>
              <a:gd name="T26" fmla="*/ 5279 w 7891"/>
              <a:gd name="T27" fmla="*/ 2045 h 4797"/>
              <a:gd name="T28" fmla="*/ 3626 w 7891"/>
              <a:gd name="T29" fmla="*/ 3731 h 4797"/>
              <a:gd name="T30" fmla="*/ 2692 w 7891"/>
              <a:gd name="T31" fmla="*/ 3067 h 4797"/>
              <a:gd name="T32" fmla="*/ 515 w 7891"/>
              <a:gd name="T33" fmla="*/ 4797 h 4797"/>
              <a:gd name="T34" fmla="*/ 0 w 7891"/>
              <a:gd name="T35" fmla="*/ 4282 h 4797"/>
              <a:gd name="T36" fmla="*/ 0 w 7891"/>
              <a:gd name="T37" fmla="*/ 3956 h 4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91" h="4797">
                <a:moveTo>
                  <a:pt x="0" y="3956"/>
                </a:moveTo>
                <a:lnTo>
                  <a:pt x="2655" y="2237"/>
                </a:lnTo>
                <a:lnTo>
                  <a:pt x="3513" y="2965"/>
                </a:lnTo>
                <a:lnTo>
                  <a:pt x="5274" y="1265"/>
                </a:lnTo>
                <a:lnTo>
                  <a:pt x="5728" y="1639"/>
                </a:lnTo>
                <a:lnTo>
                  <a:pt x="6751" y="759"/>
                </a:lnTo>
                <a:lnTo>
                  <a:pt x="6560" y="807"/>
                </a:lnTo>
                <a:lnTo>
                  <a:pt x="6560" y="480"/>
                </a:lnTo>
                <a:lnTo>
                  <a:pt x="7891" y="0"/>
                </a:lnTo>
                <a:lnTo>
                  <a:pt x="7891" y="327"/>
                </a:lnTo>
                <a:lnTo>
                  <a:pt x="7621" y="1497"/>
                </a:lnTo>
                <a:lnTo>
                  <a:pt x="7163" y="1062"/>
                </a:lnTo>
                <a:lnTo>
                  <a:pt x="5728" y="2480"/>
                </a:lnTo>
                <a:lnTo>
                  <a:pt x="5279" y="2045"/>
                </a:lnTo>
                <a:lnTo>
                  <a:pt x="3626" y="3731"/>
                </a:lnTo>
                <a:lnTo>
                  <a:pt x="2692" y="3067"/>
                </a:lnTo>
                <a:lnTo>
                  <a:pt x="515" y="4797"/>
                </a:lnTo>
                <a:lnTo>
                  <a:pt x="0" y="4282"/>
                </a:lnTo>
                <a:lnTo>
                  <a:pt x="0" y="395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7" name="îsļíḋe">
            <a:extLst>
              <a:ext uri="{FF2B5EF4-FFF2-40B4-BE49-F238E27FC236}">
                <a16:creationId xmlns:a16="http://schemas.microsoft.com/office/drawing/2014/main" id="{748DD063-ABF7-4630-A77B-A9A9EFE3CB04}"/>
              </a:ext>
            </a:extLst>
          </p:cNvPr>
          <p:cNvSpPr/>
          <p:nvPr/>
        </p:nvSpPr>
        <p:spPr bwMode="auto">
          <a:xfrm>
            <a:off x="5961000" y="2891256"/>
            <a:ext cx="5560013" cy="3255670"/>
          </a:xfrm>
          <a:custGeom>
            <a:avLst/>
            <a:gdLst>
              <a:gd name="T0" fmla="*/ 0 w 7891"/>
              <a:gd name="T1" fmla="*/ 3955 h 4598"/>
              <a:gd name="T2" fmla="*/ 2655 w 7891"/>
              <a:gd name="T3" fmla="*/ 2236 h 4598"/>
              <a:gd name="T4" fmla="*/ 3513 w 7891"/>
              <a:gd name="T5" fmla="*/ 2964 h 4598"/>
              <a:gd name="T6" fmla="*/ 5274 w 7891"/>
              <a:gd name="T7" fmla="*/ 1264 h 4598"/>
              <a:gd name="T8" fmla="*/ 5728 w 7891"/>
              <a:gd name="T9" fmla="*/ 1638 h 4598"/>
              <a:gd name="T10" fmla="*/ 6829 w 7891"/>
              <a:gd name="T11" fmla="*/ 692 h 4598"/>
              <a:gd name="T12" fmla="*/ 6560 w 7891"/>
              <a:gd name="T13" fmla="*/ 480 h 4598"/>
              <a:gd name="T14" fmla="*/ 7891 w 7891"/>
              <a:gd name="T15" fmla="*/ 0 h 4598"/>
              <a:gd name="T16" fmla="*/ 7621 w 7891"/>
              <a:gd name="T17" fmla="*/ 1496 h 4598"/>
              <a:gd name="T18" fmla="*/ 7163 w 7891"/>
              <a:gd name="T19" fmla="*/ 1061 h 4598"/>
              <a:gd name="T20" fmla="*/ 5728 w 7891"/>
              <a:gd name="T21" fmla="*/ 2480 h 4598"/>
              <a:gd name="T22" fmla="*/ 5279 w 7891"/>
              <a:gd name="T23" fmla="*/ 2045 h 4598"/>
              <a:gd name="T24" fmla="*/ 3626 w 7891"/>
              <a:gd name="T25" fmla="*/ 3730 h 4598"/>
              <a:gd name="T26" fmla="*/ 2621 w 7891"/>
              <a:gd name="T27" fmla="*/ 2950 h 4598"/>
              <a:gd name="T28" fmla="*/ 392 w 7891"/>
              <a:gd name="T29" fmla="*/ 4598 h 4598"/>
              <a:gd name="T30" fmla="*/ 0 w 7891"/>
              <a:gd name="T31" fmla="*/ 3955 h 4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91" h="4598">
                <a:moveTo>
                  <a:pt x="0" y="3955"/>
                </a:moveTo>
                <a:lnTo>
                  <a:pt x="2655" y="2236"/>
                </a:lnTo>
                <a:lnTo>
                  <a:pt x="3513" y="2964"/>
                </a:lnTo>
                <a:lnTo>
                  <a:pt x="5274" y="1264"/>
                </a:lnTo>
                <a:lnTo>
                  <a:pt x="5728" y="1638"/>
                </a:lnTo>
                <a:lnTo>
                  <a:pt x="6829" y="692"/>
                </a:lnTo>
                <a:lnTo>
                  <a:pt x="6560" y="480"/>
                </a:lnTo>
                <a:lnTo>
                  <a:pt x="7891" y="0"/>
                </a:lnTo>
                <a:lnTo>
                  <a:pt x="7621" y="1496"/>
                </a:lnTo>
                <a:lnTo>
                  <a:pt x="7163" y="1061"/>
                </a:lnTo>
                <a:lnTo>
                  <a:pt x="5728" y="2480"/>
                </a:lnTo>
                <a:lnTo>
                  <a:pt x="5279" y="2045"/>
                </a:lnTo>
                <a:lnTo>
                  <a:pt x="3626" y="3730"/>
                </a:lnTo>
                <a:lnTo>
                  <a:pt x="2621" y="2950"/>
                </a:lnTo>
                <a:lnTo>
                  <a:pt x="392" y="4598"/>
                </a:lnTo>
                <a:lnTo>
                  <a:pt x="0" y="39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4" name="îśḻiḑè">
            <a:extLst>
              <a:ext uri="{FF2B5EF4-FFF2-40B4-BE49-F238E27FC236}">
                <a16:creationId xmlns:a16="http://schemas.microsoft.com/office/drawing/2014/main" id="{32BA8793-DA2E-4234-90D6-72AC65A8F279}"/>
              </a:ext>
            </a:extLst>
          </p:cNvPr>
          <p:cNvSpPr/>
          <p:nvPr/>
        </p:nvSpPr>
        <p:spPr bwMode="auto">
          <a:xfrm>
            <a:off x="9365636" y="3280689"/>
            <a:ext cx="1397225" cy="695318"/>
          </a:xfrm>
          <a:custGeom>
            <a:avLst/>
            <a:gdLst>
              <a:gd name="T0" fmla="*/ 0 w 839"/>
              <a:gd name="T1" fmla="*/ 394 h 415"/>
              <a:gd name="T2" fmla="*/ 205 w 839"/>
              <a:gd name="T3" fmla="*/ 190 h 415"/>
              <a:gd name="T4" fmla="*/ 379 w 839"/>
              <a:gd name="T5" fmla="*/ 343 h 415"/>
              <a:gd name="T6" fmla="*/ 770 w 839"/>
              <a:gd name="T7" fmla="*/ 0 h 415"/>
              <a:gd name="T8" fmla="*/ 839 w 839"/>
              <a:gd name="T9" fmla="*/ 54 h 415"/>
              <a:gd name="T10" fmla="*/ 379 w 839"/>
              <a:gd name="T11" fmla="*/ 415 h 415"/>
              <a:gd name="T12" fmla="*/ 187 w 839"/>
              <a:gd name="T13" fmla="*/ 275 h 415"/>
              <a:gd name="T14" fmla="*/ 0 w 839"/>
              <a:gd name="T15" fmla="*/ 394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9" h="415">
                <a:moveTo>
                  <a:pt x="0" y="394"/>
                </a:moveTo>
                <a:cubicBezTo>
                  <a:pt x="0" y="394"/>
                  <a:pt x="184" y="184"/>
                  <a:pt x="205" y="190"/>
                </a:cubicBezTo>
                <a:cubicBezTo>
                  <a:pt x="225" y="195"/>
                  <a:pt x="353" y="366"/>
                  <a:pt x="379" y="343"/>
                </a:cubicBezTo>
                <a:cubicBezTo>
                  <a:pt x="406" y="320"/>
                  <a:pt x="770" y="0"/>
                  <a:pt x="770" y="0"/>
                </a:cubicBezTo>
                <a:cubicBezTo>
                  <a:pt x="839" y="54"/>
                  <a:pt x="839" y="54"/>
                  <a:pt x="839" y="54"/>
                </a:cubicBezTo>
                <a:cubicBezTo>
                  <a:pt x="839" y="54"/>
                  <a:pt x="429" y="390"/>
                  <a:pt x="379" y="415"/>
                </a:cubicBezTo>
                <a:cubicBezTo>
                  <a:pt x="379" y="415"/>
                  <a:pt x="217" y="271"/>
                  <a:pt x="187" y="275"/>
                </a:cubicBezTo>
                <a:cubicBezTo>
                  <a:pt x="157" y="279"/>
                  <a:pt x="38" y="407"/>
                  <a:pt x="0" y="39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5" name="ï$lídé">
            <a:extLst>
              <a:ext uri="{FF2B5EF4-FFF2-40B4-BE49-F238E27FC236}">
                <a16:creationId xmlns:a16="http://schemas.microsoft.com/office/drawing/2014/main" id="{536F16AE-7D5B-4FDE-8057-BDFBC76A02BF}"/>
              </a:ext>
            </a:extLst>
          </p:cNvPr>
          <p:cNvSpPr/>
          <p:nvPr/>
        </p:nvSpPr>
        <p:spPr bwMode="auto">
          <a:xfrm>
            <a:off x="10583187" y="2930906"/>
            <a:ext cx="310024" cy="227997"/>
          </a:xfrm>
          <a:custGeom>
            <a:avLst/>
            <a:gdLst>
              <a:gd name="T0" fmla="*/ 0 w 186"/>
              <a:gd name="T1" fmla="*/ 136 h 136"/>
              <a:gd name="T2" fmla="*/ 182 w 186"/>
              <a:gd name="T3" fmla="*/ 43 h 136"/>
              <a:gd name="T4" fmla="*/ 0 w 186"/>
              <a:gd name="T5" fmla="*/ 41 h 136"/>
              <a:gd name="T6" fmla="*/ 0 w 186"/>
              <a:gd name="T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136">
                <a:moveTo>
                  <a:pt x="0" y="136"/>
                </a:moveTo>
                <a:cubicBezTo>
                  <a:pt x="0" y="136"/>
                  <a:pt x="186" y="87"/>
                  <a:pt x="182" y="43"/>
                </a:cubicBezTo>
                <a:cubicBezTo>
                  <a:pt x="178" y="0"/>
                  <a:pt x="0" y="41"/>
                  <a:pt x="0" y="41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4" name="íṧľïḋé">
            <a:extLst>
              <a:ext uri="{FF2B5EF4-FFF2-40B4-BE49-F238E27FC236}">
                <a16:creationId xmlns:a16="http://schemas.microsoft.com/office/drawing/2014/main" id="{327F26BA-994F-4E05-9979-872576BE5514}"/>
              </a:ext>
            </a:extLst>
          </p:cNvPr>
          <p:cNvSpPr/>
          <p:nvPr/>
        </p:nvSpPr>
        <p:spPr bwMode="auto">
          <a:xfrm>
            <a:off x="8396103" y="4022738"/>
            <a:ext cx="660917" cy="597605"/>
          </a:xfrm>
          <a:custGeom>
            <a:avLst/>
            <a:gdLst>
              <a:gd name="T0" fmla="*/ 428 w 938"/>
              <a:gd name="T1" fmla="*/ 844 h 844"/>
              <a:gd name="T2" fmla="*/ 0 w 938"/>
              <a:gd name="T3" fmla="*/ 782 h 844"/>
              <a:gd name="T4" fmla="*/ 324 w 938"/>
              <a:gd name="T5" fmla="*/ 648 h 844"/>
              <a:gd name="T6" fmla="*/ 194 w 938"/>
              <a:gd name="T7" fmla="*/ 203 h 844"/>
              <a:gd name="T8" fmla="*/ 508 w 938"/>
              <a:gd name="T9" fmla="*/ 451 h 844"/>
              <a:gd name="T10" fmla="*/ 551 w 938"/>
              <a:gd name="T11" fmla="*/ 0 h 844"/>
              <a:gd name="T12" fmla="*/ 655 w 938"/>
              <a:gd name="T13" fmla="*/ 340 h 844"/>
              <a:gd name="T14" fmla="*/ 938 w 938"/>
              <a:gd name="T15" fmla="*/ 0 h 844"/>
              <a:gd name="T16" fmla="*/ 794 w 938"/>
              <a:gd name="T17" fmla="*/ 527 h 844"/>
              <a:gd name="T18" fmla="*/ 428 w 938"/>
              <a:gd name="T19" fmla="*/ 844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8" h="844">
                <a:moveTo>
                  <a:pt x="428" y="844"/>
                </a:moveTo>
                <a:lnTo>
                  <a:pt x="0" y="782"/>
                </a:lnTo>
                <a:lnTo>
                  <a:pt x="324" y="648"/>
                </a:lnTo>
                <a:lnTo>
                  <a:pt x="194" y="203"/>
                </a:lnTo>
                <a:lnTo>
                  <a:pt x="508" y="451"/>
                </a:lnTo>
                <a:lnTo>
                  <a:pt x="551" y="0"/>
                </a:lnTo>
                <a:lnTo>
                  <a:pt x="655" y="340"/>
                </a:lnTo>
                <a:lnTo>
                  <a:pt x="938" y="0"/>
                </a:lnTo>
                <a:lnTo>
                  <a:pt x="794" y="527"/>
                </a:lnTo>
                <a:lnTo>
                  <a:pt x="428" y="84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5" name="íṩľiḑè">
            <a:extLst>
              <a:ext uri="{FF2B5EF4-FFF2-40B4-BE49-F238E27FC236}">
                <a16:creationId xmlns:a16="http://schemas.microsoft.com/office/drawing/2014/main" id="{BD195819-2C9F-4707-9D17-57FC585CA9D6}"/>
              </a:ext>
            </a:extLst>
          </p:cNvPr>
          <p:cNvSpPr/>
          <p:nvPr/>
        </p:nvSpPr>
        <p:spPr bwMode="auto">
          <a:xfrm>
            <a:off x="6857253" y="3651006"/>
            <a:ext cx="1608607" cy="589108"/>
          </a:xfrm>
          <a:custGeom>
            <a:avLst/>
            <a:gdLst>
              <a:gd name="T0" fmla="*/ 0 w 966"/>
              <a:gd name="T1" fmla="*/ 352 h 352"/>
              <a:gd name="T2" fmla="*/ 966 w 966"/>
              <a:gd name="T3" fmla="*/ 276 h 3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6" h="352">
                <a:moveTo>
                  <a:pt x="0" y="352"/>
                </a:moveTo>
                <a:cubicBezTo>
                  <a:pt x="539" y="0"/>
                  <a:pt x="805" y="152"/>
                  <a:pt x="966" y="276"/>
                </a:cubicBezTo>
              </a:path>
            </a:pathLst>
          </a:custGeom>
          <a:noFill/>
          <a:ln w="44450" cap="flat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6" name="íSlîḍé">
            <a:extLst>
              <a:ext uri="{FF2B5EF4-FFF2-40B4-BE49-F238E27FC236}">
                <a16:creationId xmlns:a16="http://schemas.microsoft.com/office/drawing/2014/main" id="{E9F104A8-B805-450E-A5E4-73665AF3F211}"/>
              </a:ext>
            </a:extLst>
          </p:cNvPr>
          <p:cNvSpPr/>
          <p:nvPr/>
        </p:nvSpPr>
        <p:spPr bwMode="auto">
          <a:xfrm>
            <a:off x="8465859" y="3361408"/>
            <a:ext cx="326936" cy="684696"/>
          </a:xfrm>
          <a:custGeom>
            <a:avLst/>
            <a:gdLst>
              <a:gd name="T0" fmla="*/ 56 w 196"/>
              <a:gd name="T1" fmla="*/ 409 h 409"/>
              <a:gd name="T2" fmla="*/ 196 w 196"/>
              <a:gd name="T3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6" h="409">
                <a:moveTo>
                  <a:pt x="56" y="409"/>
                </a:moveTo>
                <a:cubicBezTo>
                  <a:pt x="0" y="227"/>
                  <a:pt x="131" y="62"/>
                  <a:pt x="196" y="0"/>
                </a:cubicBezTo>
              </a:path>
            </a:pathLst>
          </a:custGeom>
          <a:noFill/>
          <a:ln w="44450" cap="flat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7" name="ïṧlíḍe">
            <a:extLst>
              <a:ext uri="{FF2B5EF4-FFF2-40B4-BE49-F238E27FC236}">
                <a16:creationId xmlns:a16="http://schemas.microsoft.com/office/drawing/2014/main" id="{83D1E1EC-BAE6-4D43-8B4B-785E10A4A672}"/>
              </a:ext>
            </a:extLst>
          </p:cNvPr>
          <p:cNvSpPr/>
          <p:nvPr/>
        </p:nvSpPr>
        <p:spPr bwMode="auto">
          <a:xfrm>
            <a:off x="9499584" y="2154153"/>
            <a:ext cx="513874" cy="345205"/>
          </a:xfrm>
          <a:custGeom>
            <a:avLst/>
            <a:gdLst>
              <a:gd name="T0" fmla="*/ 0 w 249"/>
              <a:gd name="T1" fmla="*/ 0 h 167"/>
              <a:gd name="T2" fmla="*/ 249 w 249"/>
              <a:gd name="T3" fmla="*/ 109 h 167"/>
              <a:gd name="T4" fmla="*/ 171 w 249"/>
              <a:gd name="T5" fmla="*/ 142 h 167"/>
              <a:gd name="T6" fmla="*/ 0 w 249"/>
              <a:gd name="T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167">
                <a:moveTo>
                  <a:pt x="0" y="0"/>
                </a:moveTo>
                <a:cubicBezTo>
                  <a:pt x="0" y="0"/>
                  <a:pt x="187" y="44"/>
                  <a:pt x="249" y="109"/>
                </a:cubicBezTo>
                <a:cubicBezTo>
                  <a:pt x="249" y="109"/>
                  <a:pt x="210" y="167"/>
                  <a:pt x="171" y="142"/>
                </a:cubicBezTo>
                <a:cubicBezTo>
                  <a:pt x="132" y="117"/>
                  <a:pt x="0" y="28"/>
                  <a:pt x="0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8" name="íŝļïḓé">
            <a:extLst>
              <a:ext uri="{FF2B5EF4-FFF2-40B4-BE49-F238E27FC236}">
                <a16:creationId xmlns:a16="http://schemas.microsoft.com/office/drawing/2014/main" id="{4BAA8CCA-2216-4E53-B8D3-7418D80B9D2E}"/>
              </a:ext>
            </a:extLst>
          </p:cNvPr>
          <p:cNvSpPr/>
          <p:nvPr/>
        </p:nvSpPr>
        <p:spPr bwMode="auto">
          <a:xfrm>
            <a:off x="9315183" y="1879737"/>
            <a:ext cx="374044" cy="342582"/>
          </a:xfrm>
          <a:custGeom>
            <a:avLst/>
            <a:gdLst>
              <a:gd name="T0" fmla="*/ 0 w 181"/>
              <a:gd name="T1" fmla="*/ 136 h 166"/>
              <a:gd name="T2" fmla="*/ 27 w 181"/>
              <a:gd name="T3" fmla="*/ 53 h 166"/>
              <a:gd name="T4" fmla="*/ 114 w 181"/>
              <a:gd name="T5" fmla="*/ 0 h 166"/>
              <a:gd name="T6" fmla="*/ 181 w 181"/>
              <a:gd name="T7" fmla="*/ 103 h 166"/>
              <a:gd name="T8" fmla="*/ 69 w 181"/>
              <a:gd name="T9" fmla="*/ 162 h 166"/>
              <a:gd name="T10" fmla="*/ 0 w 181"/>
              <a:gd name="T11" fmla="*/ 13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166">
                <a:moveTo>
                  <a:pt x="0" y="136"/>
                </a:moveTo>
                <a:cubicBezTo>
                  <a:pt x="0" y="136"/>
                  <a:pt x="7" y="76"/>
                  <a:pt x="27" y="53"/>
                </a:cubicBezTo>
                <a:cubicBezTo>
                  <a:pt x="47" y="30"/>
                  <a:pt x="114" y="0"/>
                  <a:pt x="114" y="0"/>
                </a:cubicBezTo>
                <a:cubicBezTo>
                  <a:pt x="114" y="0"/>
                  <a:pt x="167" y="75"/>
                  <a:pt x="181" y="103"/>
                </a:cubicBezTo>
                <a:cubicBezTo>
                  <a:pt x="181" y="103"/>
                  <a:pt x="106" y="157"/>
                  <a:pt x="69" y="162"/>
                </a:cubicBezTo>
                <a:cubicBezTo>
                  <a:pt x="32" y="166"/>
                  <a:pt x="0" y="136"/>
                  <a:pt x="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9" name="ïṣlîde">
            <a:extLst>
              <a:ext uri="{FF2B5EF4-FFF2-40B4-BE49-F238E27FC236}">
                <a16:creationId xmlns:a16="http://schemas.microsoft.com/office/drawing/2014/main" id="{0652C76B-435D-4D93-AC83-B6D6CE7D586B}"/>
              </a:ext>
            </a:extLst>
          </p:cNvPr>
          <p:cNvSpPr/>
          <p:nvPr/>
        </p:nvSpPr>
        <p:spPr bwMode="auto">
          <a:xfrm>
            <a:off x="9363249" y="1902460"/>
            <a:ext cx="274416" cy="251693"/>
          </a:xfrm>
          <a:custGeom>
            <a:avLst/>
            <a:gdLst>
              <a:gd name="T0" fmla="*/ 0 w 133"/>
              <a:gd name="T1" fmla="*/ 100 h 122"/>
              <a:gd name="T2" fmla="*/ 20 w 133"/>
              <a:gd name="T3" fmla="*/ 39 h 122"/>
              <a:gd name="T4" fmla="*/ 83 w 133"/>
              <a:gd name="T5" fmla="*/ 0 h 122"/>
              <a:gd name="T6" fmla="*/ 133 w 133"/>
              <a:gd name="T7" fmla="*/ 75 h 122"/>
              <a:gd name="T8" fmla="*/ 51 w 133"/>
              <a:gd name="T9" fmla="*/ 119 h 122"/>
              <a:gd name="T10" fmla="*/ 0 w 133"/>
              <a:gd name="T11" fmla="*/ 10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22">
                <a:moveTo>
                  <a:pt x="0" y="100"/>
                </a:moveTo>
                <a:cubicBezTo>
                  <a:pt x="0" y="100"/>
                  <a:pt x="5" y="56"/>
                  <a:pt x="20" y="39"/>
                </a:cubicBezTo>
                <a:cubicBezTo>
                  <a:pt x="35" y="22"/>
                  <a:pt x="83" y="0"/>
                  <a:pt x="83" y="0"/>
                </a:cubicBezTo>
                <a:cubicBezTo>
                  <a:pt x="83" y="0"/>
                  <a:pt x="122" y="55"/>
                  <a:pt x="133" y="75"/>
                </a:cubicBezTo>
                <a:cubicBezTo>
                  <a:pt x="133" y="75"/>
                  <a:pt x="77" y="115"/>
                  <a:pt x="51" y="119"/>
                </a:cubicBezTo>
                <a:cubicBezTo>
                  <a:pt x="24" y="122"/>
                  <a:pt x="0" y="100"/>
                  <a:pt x="0" y="10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0" name="iŝḷïďê">
            <a:extLst>
              <a:ext uri="{FF2B5EF4-FFF2-40B4-BE49-F238E27FC236}">
                <a16:creationId xmlns:a16="http://schemas.microsoft.com/office/drawing/2014/main" id="{C7AA95FE-F83F-427E-96EB-AE790993C09D}"/>
              </a:ext>
            </a:extLst>
          </p:cNvPr>
          <p:cNvSpPr/>
          <p:nvPr/>
        </p:nvSpPr>
        <p:spPr bwMode="auto">
          <a:xfrm>
            <a:off x="9472492" y="1919064"/>
            <a:ext cx="157308" cy="212366"/>
          </a:xfrm>
          <a:custGeom>
            <a:avLst/>
            <a:gdLst>
              <a:gd name="T0" fmla="*/ 0 w 76"/>
              <a:gd name="T1" fmla="*/ 0 h 103"/>
              <a:gd name="T2" fmla="*/ 76 w 76"/>
              <a:gd name="T3" fmla="*/ 103 h 103"/>
              <a:gd name="T4" fmla="*/ 0 w 76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03">
                <a:moveTo>
                  <a:pt x="0" y="0"/>
                </a:moveTo>
                <a:cubicBezTo>
                  <a:pt x="0" y="0"/>
                  <a:pt x="53" y="82"/>
                  <a:pt x="76" y="103"/>
                </a:cubicBezTo>
                <a:cubicBezTo>
                  <a:pt x="76" y="103"/>
                  <a:pt x="12" y="50"/>
                  <a:pt x="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1" name="îṩḷíḓé">
            <a:extLst>
              <a:ext uri="{FF2B5EF4-FFF2-40B4-BE49-F238E27FC236}">
                <a16:creationId xmlns:a16="http://schemas.microsoft.com/office/drawing/2014/main" id="{C6C66126-E3D8-4AC9-A22E-885FA12F6C0A}"/>
              </a:ext>
            </a:extLst>
          </p:cNvPr>
          <p:cNvSpPr/>
          <p:nvPr/>
        </p:nvSpPr>
        <p:spPr bwMode="auto">
          <a:xfrm>
            <a:off x="8505919" y="3284150"/>
            <a:ext cx="762071" cy="762946"/>
          </a:xfrm>
          <a:custGeom>
            <a:avLst/>
            <a:gdLst>
              <a:gd name="T0" fmla="*/ 362 w 369"/>
              <a:gd name="T1" fmla="*/ 198 h 369"/>
              <a:gd name="T2" fmla="*/ 172 w 369"/>
              <a:gd name="T3" fmla="*/ 362 h 369"/>
              <a:gd name="T4" fmla="*/ 8 w 369"/>
              <a:gd name="T5" fmla="*/ 172 h 369"/>
              <a:gd name="T6" fmla="*/ 198 w 369"/>
              <a:gd name="T7" fmla="*/ 8 h 369"/>
              <a:gd name="T8" fmla="*/ 362 w 369"/>
              <a:gd name="T9" fmla="*/ 198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369">
                <a:moveTo>
                  <a:pt x="362" y="198"/>
                </a:moveTo>
                <a:cubicBezTo>
                  <a:pt x="355" y="296"/>
                  <a:pt x="269" y="369"/>
                  <a:pt x="172" y="362"/>
                </a:cubicBezTo>
                <a:cubicBezTo>
                  <a:pt x="74" y="355"/>
                  <a:pt x="0" y="270"/>
                  <a:pt x="8" y="172"/>
                </a:cubicBezTo>
                <a:cubicBezTo>
                  <a:pt x="15" y="74"/>
                  <a:pt x="100" y="0"/>
                  <a:pt x="198" y="8"/>
                </a:cubicBezTo>
                <a:cubicBezTo>
                  <a:pt x="296" y="15"/>
                  <a:pt x="369" y="100"/>
                  <a:pt x="362" y="198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2" name="i$ḷïḑè">
            <a:extLst>
              <a:ext uri="{FF2B5EF4-FFF2-40B4-BE49-F238E27FC236}">
                <a16:creationId xmlns:a16="http://schemas.microsoft.com/office/drawing/2014/main" id="{6C9372C1-E202-401A-95BC-1786F28E832C}"/>
              </a:ext>
            </a:extLst>
          </p:cNvPr>
          <p:cNvSpPr/>
          <p:nvPr/>
        </p:nvSpPr>
        <p:spPr bwMode="auto">
          <a:xfrm>
            <a:off x="8604673" y="3383780"/>
            <a:ext cx="566310" cy="566310"/>
          </a:xfrm>
          <a:custGeom>
            <a:avLst/>
            <a:gdLst>
              <a:gd name="T0" fmla="*/ 268 w 274"/>
              <a:gd name="T1" fmla="*/ 147 h 274"/>
              <a:gd name="T2" fmla="*/ 127 w 274"/>
              <a:gd name="T3" fmla="*/ 268 h 274"/>
              <a:gd name="T4" fmla="*/ 5 w 274"/>
              <a:gd name="T5" fmla="*/ 127 h 274"/>
              <a:gd name="T6" fmla="*/ 147 w 274"/>
              <a:gd name="T7" fmla="*/ 5 h 274"/>
              <a:gd name="T8" fmla="*/ 268 w 274"/>
              <a:gd name="T9" fmla="*/ 147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74">
                <a:moveTo>
                  <a:pt x="268" y="147"/>
                </a:moveTo>
                <a:cubicBezTo>
                  <a:pt x="263" y="219"/>
                  <a:pt x="200" y="274"/>
                  <a:pt x="127" y="268"/>
                </a:cubicBezTo>
                <a:cubicBezTo>
                  <a:pt x="54" y="263"/>
                  <a:pt x="0" y="200"/>
                  <a:pt x="5" y="127"/>
                </a:cubicBezTo>
                <a:cubicBezTo>
                  <a:pt x="11" y="54"/>
                  <a:pt x="74" y="0"/>
                  <a:pt x="147" y="5"/>
                </a:cubicBezTo>
                <a:cubicBezTo>
                  <a:pt x="219" y="11"/>
                  <a:pt x="274" y="74"/>
                  <a:pt x="268" y="1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3" name="íSľiḑé">
            <a:extLst>
              <a:ext uri="{FF2B5EF4-FFF2-40B4-BE49-F238E27FC236}">
                <a16:creationId xmlns:a16="http://schemas.microsoft.com/office/drawing/2014/main" id="{15656209-D6EE-46DC-A1B1-3E087A49BD6C}"/>
              </a:ext>
            </a:extLst>
          </p:cNvPr>
          <p:cNvSpPr/>
          <p:nvPr/>
        </p:nvSpPr>
        <p:spPr bwMode="auto">
          <a:xfrm>
            <a:off x="8644000" y="3424855"/>
            <a:ext cx="485034" cy="483287"/>
          </a:xfrm>
          <a:custGeom>
            <a:avLst/>
            <a:gdLst>
              <a:gd name="T0" fmla="*/ 231 w 235"/>
              <a:gd name="T1" fmla="*/ 125 h 234"/>
              <a:gd name="T2" fmla="*/ 109 w 235"/>
              <a:gd name="T3" fmla="*/ 230 h 234"/>
              <a:gd name="T4" fmla="*/ 5 w 235"/>
              <a:gd name="T5" fmla="*/ 108 h 234"/>
              <a:gd name="T6" fmla="*/ 126 w 235"/>
              <a:gd name="T7" fmla="*/ 4 h 234"/>
              <a:gd name="T8" fmla="*/ 231 w 235"/>
              <a:gd name="T9" fmla="*/ 125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4">
                <a:moveTo>
                  <a:pt x="231" y="125"/>
                </a:moveTo>
                <a:cubicBezTo>
                  <a:pt x="226" y="188"/>
                  <a:pt x="172" y="234"/>
                  <a:pt x="109" y="230"/>
                </a:cubicBezTo>
                <a:cubicBezTo>
                  <a:pt x="47" y="225"/>
                  <a:pt x="0" y="171"/>
                  <a:pt x="5" y="108"/>
                </a:cubicBezTo>
                <a:cubicBezTo>
                  <a:pt x="10" y="46"/>
                  <a:pt x="64" y="0"/>
                  <a:pt x="126" y="4"/>
                </a:cubicBezTo>
                <a:cubicBezTo>
                  <a:pt x="189" y="9"/>
                  <a:pt x="235" y="63"/>
                  <a:pt x="231" y="125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4" name="ïṣḷïḋê">
            <a:extLst>
              <a:ext uri="{FF2B5EF4-FFF2-40B4-BE49-F238E27FC236}">
                <a16:creationId xmlns:a16="http://schemas.microsoft.com/office/drawing/2014/main" id="{ADCF5E3C-B72F-4963-9232-98FF3BC589E8}"/>
              </a:ext>
            </a:extLst>
          </p:cNvPr>
          <p:cNvSpPr/>
          <p:nvPr/>
        </p:nvSpPr>
        <p:spPr bwMode="auto">
          <a:xfrm>
            <a:off x="8796939" y="3576045"/>
            <a:ext cx="181778" cy="181778"/>
          </a:xfrm>
          <a:custGeom>
            <a:avLst/>
            <a:gdLst>
              <a:gd name="T0" fmla="*/ 86 w 88"/>
              <a:gd name="T1" fmla="*/ 47 h 88"/>
              <a:gd name="T2" fmla="*/ 41 w 88"/>
              <a:gd name="T3" fmla="*/ 86 h 88"/>
              <a:gd name="T4" fmla="*/ 2 w 88"/>
              <a:gd name="T5" fmla="*/ 41 h 88"/>
              <a:gd name="T6" fmla="*/ 47 w 88"/>
              <a:gd name="T7" fmla="*/ 2 h 88"/>
              <a:gd name="T8" fmla="*/ 86 w 88"/>
              <a:gd name="T9" fmla="*/ 4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86" y="47"/>
                </a:moveTo>
                <a:cubicBezTo>
                  <a:pt x="84" y="70"/>
                  <a:pt x="64" y="88"/>
                  <a:pt x="41" y="86"/>
                </a:cubicBezTo>
                <a:cubicBezTo>
                  <a:pt x="17" y="84"/>
                  <a:pt x="0" y="64"/>
                  <a:pt x="2" y="41"/>
                </a:cubicBezTo>
                <a:cubicBezTo>
                  <a:pt x="3" y="17"/>
                  <a:pt x="24" y="0"/>
                  <a:pt x="47" y="2"/>
                </a:cubicBezTo>
                <a:cubicBezTo>
                  <a:pt x="70" y="3"/>
                  <a:pt x="88" y="24"/>
                  <a:pt x="86" y="4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5" name="iŝ1iḑé">
            <a:extLst>
              <a:ext uri="{FF2B5EF4-FFF2-40B4-BE49-F238E27FC236}">
                <a16:creationId xmlns:a16="http://schemas.microsoft.com/office/drawing/2014/main" id="{793BDD0A-E55B-4546-8D0B-3762E05DB6FD}"/>
              </a:ext>
            </a:extLst>
          </p:cNvPr>
          <p:cNvSpPr/>
          <p:nvPr/>
        </p:nvSpPr>
        <p:spPr bwMode="auto">
          <a:xfrm>
            <a:off x="8671092" y="3433594"/>
            <a:ext cx="257811" cy="263929"/>
          </a:xfrm>
          <a:custGeom>
            <a:avLst/>
            <a:gdLst>
              <a:gd name="T0" fmla="*/ 0 w 295"/>
              <a:gd name="T1" fmla="*/ 59 h 302"/>
              <a:gd name="T2" fmla="*/ 231 w 295"/>
              <a:gd name="T3" fmla="*/ 302 h 302"/>
              <a:gd name="T4" fmla="*/ 295 w 295"/>
              <a:gd name="T5" fmla="*/ 248 h 302"/>
              <a:gd name="T6" fmla="*/ 71 w 295"/>
              <a:gd name="T7" fmla="*/ 0 h 302"/>
              <a:gd name="T8" fmla="*/ 0 w 295"/>
              <a:gd name="T9" fmla="*/ 5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302">
                <a:moveTo>
                  <a:pt x="0" y="59"/>
                </a:moveTo>
                <a:lnTo>
                  <a:pt x="231" y="302"/>
                </a:lnTo>
                <a:lnTo>
                  <a:pt x="295" y="248"/>
                </a:lnTo>
                <a:lnTo>
                  <a:pt x="71" y="0"/>
                </a:lnTo>
                <a:lnTo>
                  <a:pt x="0" y="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6" name="îšḻíḑê">
            <a:extLst>
              <a:ext uri="{FF2B5EF4-FFF2-40B4-BE49-F238E27FC236}">
                <a16:creationId xmlns:a16="http://schemas.microsoft.com/office/drawing/2014/main" id="{E506A903-0C69-4748-98F4-8AD9D3147790}"/>
              </a:ext>
            </a:extLst>
          </p:cNvPr>
          <p:cNvSpPr/>
          <p:nvPr/>
        </p:nvSpPr>
        <p:spPr bwMode="auto">
          <a:xfrm>
            <a:off x="8836266" y="3615372"/>
            <a:ext cx="103125" cy="103125"/>
          </a:xfrm>
          <a:custGeom>
            <a:avLst/>
            <a:gdLst>
              <a:gd name="T0" fmla="*/ 49 w 50"/>
              <a:gd name="T1" fmla="*/ 27 h 50"/>
              <a:gd name="T2" fmla="*/ 23 w 50"/>
              <a:gd name="T3" fmla="*/ 49 h 50"/>
              <a:gd name="T4" fmla="*/ 1 w 50"/>
              <a:gd name="T5" fmla="*/ 23 h 50"/>
              <a:gd name="T6" fmla="*/ 27 w 50"/>
              <a:gd name="T7" fmla="*/ 1 h 50"/>
              <a:gd name="T8" fmla="*/ 49 w 50"/>
              <a:gd name="T9" fmla="*/ 2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49" y="27"/>
                </a:moveTo>
                <a:cubicBezTo>
                  <a:pt x="48" y="40"/>
                  <a:pt x="36" y="50"/>
                  <a:pt x="23" y="49"/>
                </a:cubicBezTo>
                <a:cubicBezTo>
                  <a:pt x="10" y="48"/>
                  <a:pt x="0" y="36"/>
                  <a:pt x="1" y="23"/>
                </a:cubicBezTo>
                <a:cubicBezTo>
                  <a:pt x="2" y="10"/>
                  <a:pt x="13" y="0"/>
                  <a:pt x="27" y="1"/>
                </a:cubicBezTo>
                <a:cubicBezTo>
                  <a:pt x="40" y="2"/>
                  <a:pt x="50" y="13"/>
                  <a:pt x="49" y="2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7" name="íšḻiḓé">
            <a:extLst>
              <a:ext uri="{FF2B5EF4-FFF2-40B4-BE49-F238E27FC236}">
                <a16:creationId xmlns:a16="http://schemas.microsoft.com/office/drawing/2014/main" id="{274DE67C-2F58-4E90-940B-AE67DA7FB34D}"/>
              </a:ext>
            </a:extLst>
          </p:cNvPr>
          <p:cNvSpPr/>
          <p:nvPr/>
        </p:nvSpPr>
        <p:spPr bwMode="auto">
          <a:xfrm>
            <a:off x="9910333" y="2270386"/>
            <a:ext cx="760324" cy="762071"/>
          </a:xfrm>
          <a:custGeom>
            <a:avLst/>
            <a:gdLst>
              <a:gd name="T0" fmla="*/ 361 w 368"/>
              <a:gd name="T1" fmla="*/ 198 h 369"/>
              <a:gd name="T2" fmla="*/ 171 w 368"/>
              <a:gd name="T3" fmla="*/ 362 h 369"/>
              <a:gd name="T4" fmla="*/ 7 w 368"/>
              <a:gd name="T5" fmla="*/ 171 h 369"/>
              <a:gd name="T6" fmla="*/ 197 w 368"/>
              <a:gd name="T7" fmla="*/ 7 h 369"/>
              <a:gd name="T8" fmla="*/ 361 w 368"/>
              <a:gd name="T9" fmla="*/ 198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" h="369">
                <a:moveTo>
                  <a:pt x="361" y="198"/>
                </a:moveTo>
                <a:cubicBezTo>
                  <a:pt x="354" y="295"/>
                  <a:pt x="269" y="369"/>
                  <a:pt x="171" y="362"/>
                </a:cubicBezTo>
                <a:cubicBezTo>
                  <a:pt x="73" y="354"/>
                  <a:pt x="0" y="269"/>
                  <a:pt x="7" y="171"/>
                </a:cubicBezTo>
                <a:cubicBezTo>
                  <a:pt x="14" y="73"/>
                  <a:pt x="99" y="0"/>
                  <a:pt x="197" y="7"/>
                </a:cubicBezTo>
                <a:cubicBezTo>
                  <a:pt x="295" y="15"/>
                  <a:pt x="368" y="100"/>
                  <a:pt x="361" y="198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8" name="ïs1iḋê">
            <a:extLst>
              <a:ext uri="{FF2B5EF4-FFF2-40B4-BE49-F238E27FC236}">
                <a16:creationId xmlns:a16="http://schemas.microsoft.com/office/drawing/2014/main" id="{11E40666-6571-4DF4-8585-15727905D9C6}"/>
              </a:ext>
            </a:extLst>
          </p:cNvPr>
          <p:cNvSpPr/>
          <p:nvPr/>
        </p:nvSpPr>
        <p:spPr bwMode="auto">
          <a:xfrm>
            <a:off x="10007340" y="2367393"/>
            <a:ext cx="566310" cy="566310"/>
          </a:xfrm>
          <a:custGeom>
            <a:avLst/>
            <a:gdLst>
              <a:gd name="T0" fmla="*/ 269 w 274"/>
              <a:gd name="T1" fmla="*/ 147 h 274"/>
              <a:gd name="T2" fmla="*/ 127 w 274"/>
              <a:gd name="T3" fmla="*/ 269 h 274"/>
              <a:gd name="T4" fmla="*/ 6 w 274"/>
              <a:gd name="T5" fmla="*/ 128 h 274"/>
              <a:gd name="T6" fmla="*/ 147 w 274"/>
              <a:gd name="T7" fmla="*/ 6 h 274"/>
              <a:gd name="T8" fmla="*/ 269 w 274"/>
              <a:gd name="T9" fmla="*/ 147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74">
                <a:moveTo>
                  <a:pt x="269" y="147"/>
                </a:moveTo>
                <a:cubicBezTo>
                  <a:pt x="263" y="220"/>
                  <a:pt x="200" y="274"/>
                  <a:pt x="127" y="269"/>
                </a:cubicBezTo>
                <a:cubicBezTo>
                  <a:pt x="55" y="263"/>
                  <a:pt x="0" y="200"/>
                  <a:pt x="6" y="128"/>
                </a:cubicBezTo>
                <a:cubicBezTo>
                  <a:pt x="11" y="55"/>
                  <a:pt x="74" y="0"/>
                  <a:pt x="147" y="6"/>
                </a:cubicBezTo>
                <a:cubicBezTo>
                  <a:pt x="219" y="11"/>
                  <a:pt x="274" y="75"/>
                  <a:pt x="269" y="1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39" name="ïş1iďè">
            <a:extLst>
              <a:ext uri="{FF2B5EF4-FFF2-40B4-BE49-F238E27FC236}">
                <a16:creationId xmlns:a16="http://schemas.microsoft.com/office/drawing/2014/main" id="{1B5EF90D-662C-4705-A1FE-BAD463F9CC98}"/>
              </a:ext>
            </a:extLst>
          </p:cNvPr>
          <p:cNvSpPr/>
          <p:nvPr/>
        </p:nvSpPr>
        <p:spPr bwMode="auto">
          <a:xfrm>
            <a:off x="10049289" y="2408467"/>
            <a:ext cx="483286" cy="485908"/>
          </a:xfrm>
          <a:custGeom>
            <a:avLst/>
            <a:gdLst>
              <a:gd name="T0" fmla="*/ 230 w 234"/>
              <a:gd name="T1" fmla="*/ 126 h 235"/>
              <a:gd name="T2" fmla="*/ 109 w 234"/>
              <a:gd name="T3" fmla="*/ 230 h 235"/>
              <a:gd name="T4" fmla="*/ 4 w 234"/>
              <a:gd name="T5" fmla="*/ 109 h 235"/>
              <a:gd name="T6" fmla="*/ 125 w 234"/>
              <a:gd name="T7" fmla="*/ 5 h 235"/>
              <a:gd name="T8" fmla="*/ 230 w 234"/>
              <a:gd name="T9" fmla="*/ 1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5">
                <a:moveTo>
                  <a:pt x="230" y="126"/>
                </a:moveTo>
                <a:cubicBezTo>
                  <a:pt x="225" y="188"/>
                  <a:pt x="171" y="235"/>
                  <a:pt x="109" y="230"/>
                </a:cubicBezTo>
                <a:cubicBezTo>
                  <a:pt x="46" y="225"/>
                  <a:pt x="0" y="171"/>
                  <a:pt x="4" y="109"/>
                </a:cubicBezTo>
                <a:cubicBezTo>
                  <a:pt x="9" y="47"/>
                  <a:pt x="63" y="0"/>
                  <a:pt x="125" y="5"/>
                </a:cubicBezTo>
                <a:cubicBezTo>
                  <a:pt x="188" y="9"/>
                  <a:pt x="234" y="64"/>
                  <a:pt x="230" y="12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0" name="išlïḍe">
            <a:extLst>
              <a:ext uri="{FF2B5EF4-FFF2-40B4-BE49-F238E27FC236}">
                <a16:creationId xmlns:a16="http://schemas.microsoft.com/office/drawing/2014/main" id="{F5990570-52C8-4643-94BD-D2AA1BAA2DBC}"/>
              </a:ext>
            </a:extLst>
          </p:cNvPr>
          <p:cNvSpPr/>
          <p:nvPr/>
        </p:nvSpPr>
        <p:spPr bwMode="auto">
          <a:xfrm>
            <a:off x="10199605" y="2559659"/>
            <a:ext cx="181778" cy="181778"/>
          </a:xfrm>
          <a:custGeom>
            <a:avLst/>
            <a:gdLst>
              <a:gd name="T0" fmla="*/ 86 w 88"/>
              <a:gd name="T1" fmla="*/ 48 h 88"/>
              <a:gd name="T2" fmla="*/ 41 w 88"/>
              <a:gd name="T3" fmla="*/ 87 h 88"/>
              <a:gd name="T4" fmla="*/ 2 w 88"/>
              <a:gd name="T5" fmla="*/ 41 h 88"/>
              <a:gd name="T6" fmla="*/ 47 w 88"/>
              <a:gd name="T7" fmla="*/ 2 h 88"/>
              <a:gd name="T8" fmla="*/ 86 w 88"/>
              <a:gd name="T9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8">
                <a:moveTo>
                  <a:pt x="86" y="48"/>
                </a:moveTo>
                <a:cubicBezTo>
                  <a:pt x="85" y="71"/>
                  <a:pt x="64" y="88"/>
                  <a:pt x="41" y="87"/>
                </a:cubicBezTo>
                <a:cubicBezTo>
                  <a:pt x="18" y="85"/>
                  <a:pt x="0" y="65"/>
                  <a:pt x="2" y="41"/>
                </a:cubicBezTo>
                <a:cubicBezTo>
                  <a:pt x="3" y="18"/>
                  <a:pt x="24" y="0"/>
                  <a:pt x="47" y="2"/>
                </a:cubicBezTo>
                <a:cubicBezTo>
                  <a:pt x="71" y="4"/>
                  <a:pt x="88" y="24"/>
                  <a:pt x="86" y="48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1" name="íşḷidê">
            <a:extLst>
              <a:ext uri="{FF2B5EF4-FFF2-40B4-BE49-F238E27FC236}">
                <a16:creationId xmlns:a16="http://schemas.microsoft.com/office/drawing/2014/main" id="{3A8217D1-BBB9-410B-A3B6-4ECF66C9B045}"/>
              </a:ext>
            </a:extLst>
          </p:cNvPr>
          <p:cNvSpPr/>
          <p:nvPr/>
        </p:nvSpPr>
        <p:spPr bwMode="auto">
          <a:xfrm>
            <a:off x="10075506" y="2418954"/>
            <a:ext cx="256063" cy="263929"/>
          </a:xfrm>
          <a:custGeom>
            <a:avLst/>
            <a:gdLst>
              <a:gd name="T0" fmla="*/ 0 w 293"/>
              <a:gd name="T1" fmla="*/ 59 h 302"/>
              <a:gd name="T2" fmla="*/ 230 w 293"/>
              <a:gd name="T3" fmla="*/ 302 h 302"/>
              <a:gd name="T4" fmla="*/ 293 w 293"/>
              <a:gd name="T5" fmla="*/ 248 h 302"/>
              <a:gd name="T6" fmla="*/ 71 w 293"/>
              <a:gd name="T7" fmla="*/ 0 h 302"/>
              <a:gd name="T8" fmla="*/ 0 w 293"/>
              <a:gd name="T9" fmla="*/ 59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302">
                <a:moveTo>
                  <a:pt x="0" y="59"/>
                </a:moveTo>
                <a:lnTo>
                  <a:pt x="230" y="302"/>
                </a:lnTo>
                <a:lnTo>
                  <a:pt x="293" y="248"/>
                </a:lnTo>
                <a:lnTo>
                  <a:pt x="71" y="0"/>
                </a:lnTo>
                <a:lnTo>
                  <a:pt x="0" y="5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2" name="íSľíḓê">
            <a:extLst>
              <a:ext uri="{FF2B5EF4-FFF2-40B4-BE49-F238E27FC236}">
                <a16:creationId xmlns:a16="http://schemas.microsoft.com/office/drawing/2014/main" id="{BE2E9559-0A5C-4555-9C50-562DD7A268FF}"/>
              </a:ext>
            </a:extLst>
          </p:cNvPr>
          <p:cNvSpPr/>
          <p:nvPr/>
        </p:nvSpPr>
        <p:spPr bwMode="auto">
          <a:xfrm>
            <a:off x="10238932" y="2598985"/>
            <a:ext cx="103125" cy="103125"/>
          </a:xfrm>
          <a:custGeom>
            <a:avLst/>
            <a:gdLst>
              <a:gd name="T0" fmla="*/ 49 w 50"/>
              <a:gd name="T1" fmla="*/ 27 h 50"/>
              <a:gd name="T2" fmla="*/ 23 w 50"/>
              <a:gd name="T3" fmla="*/ 49 h 50"/>
              <a:gd name="T4" fmla="*/ 1 w 50"/>
              <a:gd name="T5" fmla="*/ 24 h 50"/>
              <a:gd name="T6" fmla="*/ 27 w 50"/>
              <a:gd name="T7" fmla="*/ 1 h 50"/>
              <a:gd name="T8" fmla="*/ 49 w 50"/>
              <a:gd name="T9" fmla="*/ 2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49" y="27"/>
                </a:moveTo>
                <a:cubicBezTo>
                  <a:pt x="48" y="40"/>
                  <a:pt x="37" y="50"/>
                  <a:pt x="23" y="49"/>
                </a:cubicBezTo>
                <a:cubicBezTo>
                  <a:pt x="10" y="48"/>
                  <a:pt x="0" y="37"/>
                  <a:pt x="1" y="24"/>
                </a:cubicBezTo>
                <a:cubicBezTo>
                  <a:pt x="2" y="10"/>
                  <a:pt x="13" y="0"/>
                  <a:pt x="27" y="1"/>
                </a:cubicBezTo>
                <a:cubicBezTo>
                  <a:pt x="40" y="2"/>
                  <a:pt x="50" y="14"/>
                  <a:pt x="49" y="2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3" name="îšḷiďe">
            <a:extLst>
              <a:ext uri="{FF2B5EF4-FFF2-40B4-BE49-F238E27FC236}">
                <a16:creationId xmlns:a16="http://schemas.microsoft.com/office/drawing/2014/main" id="{847B2D8F-A975-42C5-A058-FA761FECB8B3}"/>
              </a:ext>
            </a:extLst>
          </p:cNvPr>
          <p:cNvSpPr/>
          <p:nvPr/>
        </p:nvSpPr>
        <p:spPr bwMode="auto">
          <a:xfrm>
            <a:off x="8292679" y="2065885"/>
            <a:ext cx="1691939" cy="1433254"/>
          </a:xfrm>
          <a:custGeom>
            <a:avLst/>
            <a:gdLst>
              <a:gd name="T0" fmla="*/ 255 w 819"/>
              <a:gd name="T1" fmla="*/ 419 h 694"/>
              <a:gd name="T2" fmla="*/ 329 w 819"/>
              <a:gd name="T3" fmla="*/ 449 h 694"/>
              <a:gd name="T4" fmla="*/ 473 w 819"/>
              <a:gd name="T5" fmla="*/ 612 h 694"/>
              <a:gd name="T6" fmla="*/ 713 w 819"/>
              <a:gd name="T7" fmla="*/ 428 h 694"/>
              <a:gd name="T8" fmla="*/ 459 w 819"/>
              <a:gd name="T9" fmla="*/ 62 h 694"/>
              <a:gd name="T10" fmla="*/ 434 w 819"/>
              <a:gd name="T11" fmla="*/ 30 h 694"/>
              <a:gd name="T12" fmla="*/ 479 w 819"/>
              <a:gd name="T13" fmla="*/ 33 h 694"/>
              <a:gd name="T14" fmla="*/ 805 w 819"/>
              <a:gd name="T15" fmla="*/ 197 h 694"/>
              <a:gd name="T16" fmla="*/ 813 w 819"/>
              <a:gd name="T17" fmla="*/ 406 h 694"/>
              <a:gd name="T18" fmla="*/ 446 w 819"/>
              <a:gd name="T19" fmla="*/ 694 h 694"/>
              <a:gd name="T20" fmla="*/ 323 w 819"/>
              <a:gd name="T21" fmla="*/ 651 h 694"/>
              <a:gd name="T22" fmla="*/ 86 w 819"/>
              <a:gd name="T23" fmla="*/ 636 h 694"/>
              <a:gd name="T24" fmla="*/ 32 w 819"/>
              <a:gd name="T25" fmla="*/ 457 h 694"/>
              <a:gd name="T26" fmla="*/ 255 w 819"/>
              <a:gd name="T27" fmla="*/ 4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19" h="694">
                <a:moveTo>
                  <a:pt x="255" y="419"/>
                </a:moveTo>
                <a:cubicBezTo>
                  <a:pt x="255" y="419"/>
                  <a:pt x="305" y="428"/>
                  <a:pt x="329" y="449"/>
                </a:cubicBezTo>
                <a:cubicBezTo>
                  <a:pt x="353" y="470"/>
                  <a:pt x="463" y="606"/>
                  <a:pt x="473" y="612"/>
                </a:cubicBezTo>
                <a:cubicBezTo>
                  <a:pt x="484" y="617"/>
                  <a:pt x="691" y="463"/>
                  <a:pt x="713" y="428"/>
                </a:cubicBezTo>
                <a:cubicBezTo>
                  <a:pt x="735" y="393"/>
                  <a:pt x="724" y="117"/>
                  <a:pt x="459" y="62"/>
                </a:cubicBezTo>
                <a:cubicBezTo>
                  <a:pt x="459" y="62"/>
                  <a:pt x="427" y="59"/>
                  <a:pt x="434" y="30"/>
                </a:cubicBezTo>
                <a:cubicBezTo>
                  <a:pt x="442" y="0"/>
                  <a:pt x="479" y="33"/>
                  <a:pt x="479" y="33"/>
                </a:cubicBezTo>
                <a:cubicBezTo>
                  <a:pt x="479" y="33"/>
                  <a:pt x="676" y="54"/>
                  <a:pt x="805" y="197"/>
                </a:cubicBezTo>
                <a:cubicBezTo>
                  <a:pt x="805" y="197"/>
                  <a:pt x="819" y="389"/>
                  <a:pt x="813" y="406"/>
                </a:cubicBezTo>
                <a:cubicBezTo>
                  <a:pt x="807" y="422"/>
                  <a:pt x="516" y="648"/>
                  <a:pt x="446" y="694"/>
                </a:cubicBezTo>
                <a:cubicBezTo>
                  <a:pt x="446" y="694"/>
                  <a:pt x="387" y="644"/>
                  <a:pt x="323" y="651"/>
                </a:cubicBezTo>
                <a:cubicBezTo>
                  <a:pt x="260" y="658"/>
                  <a:pt x="106" y="654"/>
                  <a:pt x="86" y="636"/>
                </a:cubicBezTo>
                <a:cubicBezTo>
                  <a:pt x="65" y="617"/>
                  <a:pt x="0" y="513"/>
                  <a:pt x="32" y="457"/>
                </a:cubicBezTo>
                <a:cubicBezTo>
                  <a:pt x="64" y="401"/>
                  <a:pt x="255" y="419"/>
                  <a:pt x="255" y="419"/>
                </a:cubicBezTo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4" name="ïSľiḍé">
            <a:extLst>
              <a:ext uri="{FF2B5EF4-FFF2-40B4-BE49-F238E27FC236}">
                <a16:creationId xmlns:a16="http://schemas.microsoft.com/office/drawing/2014/main" id="{4A3B0197-81AD-4362-9D5B-CA74CF76BC54}"/>
              </a:ext>
            </a:extLst>
          </p:cNvPr>
          <p:cNvSpPr/>
          <p:nvPr/>
        </p:nvSpPr>
        <p:spPr bwMode="auto">
          <a:xfrm>
            <a:off x="8248982" y="2956426"/>
            <a:ext cx="857331" cy="825869"/>
          </a:xfrm>
          <a:custGeom>
            <a:avLst/>
            <a:gdLst>
              <a:gd name="T0" fmla="*/ 138 w 415"/>
              <a:gd name="T1" fmla="*/ 76 h 400"/>
              <a:gd name="T2" fmla="*/ 47 w 415"/>
              <a:gd name="T3" fmla="*/ 364 h 400"/>
              <a:gd name="T4" fmla="*/ 106 w 415"/>
              <a:gd name="T5" fmla="*/ 390 h 400"/>
              <a:gd name="T6" fmla="*/ 396 w 415"/>
              <a:gd name="T7" fmla="*/ 192 h 400"/>
              <a:gd name="T8" fmla="*/ 138 w 415"/>
              <a:gd name="T9" fmla="*/ 7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400">
                <a:moveTo>
                  <a:pt x="138" y="76"/>
                </a:moveTo>
                <a:cubicBezTo>
                  <a:pt x="90" y="93"/>
                  <a:pt x="0" y="252"/>
                  <a:pt x="47" y="364"/>
                </a:cubicBezTo>
                <a:cubicBezTo>
                  <a:pt x="47" y="364"/>
                  <a:pt x="77" y="400"/>
                  <a:pt x="106" y="390"/>
                </a:cubicBezTo>
                <a:cubicBezTo>
                  <a:pt x="134" y="380"/>
                  <a:pt x="377" y="218"/>
                  <a:pt x="396" y="192"/>
                </a:cubicBezTo>
                <a:cubicBezTo>
                  <a:pt x="415" y="167"/>
                  <a:pt x="355" y="0"/>
                  <a:pt x="138" y="76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5" name="îṩḻîḍé">
            <a:extLst>
              <a:ext uri="{FF2B5EF4-FFF2-40B4-BE49-F238E27FC236}">
                <a16:creationId xmlns:a16="http://schemas.microsoft.com/office/drawing/2014/main" id="{39CCF1DA-00CA-46B0-9252-9FA9F2EF36C9}"/>
              </a:ext>
            </a:extLst>
          </p:cNvPr>
          <p:cNvSpPr/>
          <p:nvPr/>
        </p:nvSpPr>
        <p:spPr bwMode="auto">
          <a:xfrm>
            <a:off x="8123135" y="2862914"/>
            <a:ext cx="828490" cy="252567"/>
          </a:xfrm>
          <a:custGeom>
            <a:avLst/>
            <a:gdLst>
              <a:gd name="T0" fmla="*/ 384 w 401"/>
              <a:gd name="T1" fmla="*/ 15 h 122"/>
              <a:gd name="T2" fmla="*/ 119 w 401"/>
              <a:gd name="T3" fmla="*/ 17 h 122"/>
              <a:gd name="T4" fmla="*/ 15 w 401"/>
              <a:gd name="T5" fmla="*/ 29 h 122"/>
              <a:gd name="T6" fmla="*/ 111 w 401"/>
              <a:gd name="T7" fmla="*/ 114 h 122"/>
              <a:gd name="T8" fmla="*/ 380 w 401"/>
              <a:gd name="T9" fmla="*/ 72 h 122"/>
              <a:gd name="T10" fmla="*/ 384 w 401"/>
              <a:gd name="T11" fmla="*/ 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122">
                <a:moveTo>
                  <a:pt x="384" y="15"/>
                </a:moveTo>
                <a:cubicBezTo>
                  <a:pt x="371" y="0"/>
                  <a:pt x="185" y="12"/>
                  <a:pt x="119" y="17"/>
                </a:cubicBezTo>
                <a:cubicBezTo>
                  <a:pt x="52" y="22"/>
                  <a:pt x="26" y="5"/>
                  <a:pt x="15" y="29"/>
                </a:cubicBezTo>
                <a:cubicBezTo>
                  <a:pt x="0" y="58"/>
                  <a:pt x="55" y="106"/>
                  <a:pt x="111" y="114"/>
                </a:cubicBezTo>
                <a:cubicBezTo>
                  <a:pt x="168" y="122"/>
                  <a:pt x="361" y="84"/>
                  <a:pt x="380" y="72"/>
                </a:cubicBezTo>
                <a:cubicBezTo>
                  <a:pt x="399" y="60"/>
                  <a:pt x="401" y="35"/>
                  <a:pt x="384" y="15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6" name="îṥľïḑê">
            <a:extLst>
              <a:ext uri="{FF2B5EF4-FFF2-40B4-BE49-F238E27FC236}">
                <a16:creationId xmlns:a16="http://schemas.microsoft.com/office/drawing/2014/main" id="{BC459141-86E1-491F-9CF3-9E5DA09BF48A}"/>
              </a:ext>
            </a:extLst>
          </p:cNvPr>
          <p:cNvSpPr/>
          <p:nvPr/>
        </p:nvSpPr>
        <p:spPr bwMode="auto">
          <a:xfrm>
            <a:off x="9863141" y="2196102"/>
            <a:ext cx="679922" cy="700023"/>
          </a:xfrm>
          <a:custGeom>
            <a:avLst/>
            <a:gdLst>
              <a:gd name="T0" fmla="*/ 41 w 329"/>
              <a:gd name="T1" fmla="*/ 339 h 339"/>
              <a:gd name="T2" fmla="*/ 25 w 329"/>
              <a:gd name="T3" fmla="*/ 133 h 339"/>
              <a:gd name="T4" fmla="*/ 187 w 329"/>
              <a:gd name="T5" fmla="*/ 5 h 339"/>
              <a:gd name="T6" fmla="*/ 329 w 329"/>
              <a:gd name="T7" fmla="*/ 63 h 339"/>
              <a:gd name="T8" fmla="*/ 191 w 329"/>
              <a:gd name="T9" fmla="*/ 167 h 339"/>
              <a:gd name="T10" fmla="*/ 94 w 329"/>
              <a:gd name="T11" fmla="*/ 305 h 339"/>
              <a:gd name="T12" fmla="*/ 41 w 329"/>
              <a:gd name="T1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339">
                <a:moveTo>
                  <a:pt x="41" y="339"/>
                </a:moveTo>
                <a:cubicBezTo>
                  <a:pt x="41" y="339"/>
                  <a:pt x="0" y="178"/>
                  <a:pt x="25" y="133"/>
                </a:cubicBezTo>
                <a:cubicBezTo>
                  <a:pt x="50" y="87"/>
                  <a:pt x="94" y="12"/>
                  <a:pt x="187" y="5"/>
                </a:cubicBezTo>
                <a:cubicBezTo>
                  <a:pt x="249" y="0"/>
                  <a:pt x="305" y="29"/>
                  <a:pt x="329" y="63"/>
                </a:cubicBezTo>
                <a:cubicBezTo>
                  <a:pt x="329" y="63"/>
                  <a:pt x="239" y="136"/>
                  <a:pt x="191" y="167"/>
                </a:cubicBezTo>
                <a:cubicBezTo>
                  <a:pt x="143" y="198"/>
                  <a:pt x="74" y="244"/>
                  <a:pt x="94" y="305"/>
                </a:cubicBezTo>
                <a:cubicBezTo>
                  <a:pt x="94" y="305"/>
                  <a:pt x="82" y="325"/>
                  <a:pt x="41" y="339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7" name="ïš1iḓe">
            <a:extLst>
              <a:ext uri="{FF2B5EF4-FFF2-40B4-BE49-F238E27FC236}">
                <a16:creationId xmlns:a16="http://schemas.microsoft.com/office/drawing/2014/main" id="{A2191350-5834-4544-98CE-B49C6A84C952}"/>
              </a:ext>
            </a:extLst>
          </p:cNvPr>
          <p:cNvSpPr/>
          <p:nvPr/>
        </p:nvSpPr>
        <p:spPr bwMode="auto">
          <a:xfrm>
            <a:off x="9267990" y="3512248"/>
            <a:ext cx="74284" cy="206249"/>
          </a:xfrm>
          <a:custGeom>
            <a:avLst/>
            <a:gdLst>
              <a:gd name="T0" fmla="*/ 6 w 36"/>
              <a:gd name="T1" fmla="*/ 16 h 100"/>
              <a:gd name="T2" fmla="*/ 21 w 36"/>
              <a:gd name="T3" fmla="*/ 90 h 100"/>
              <a:gd name="T4" fmla="*/ 36 w 36"/>
              <a:gd name="T5" fmla="*/ 90 h 100"/>
              <a:gd name="T6" fmla="*/ 18 w 36"/>
              <a:gd name="T7" fmla="*/ 8 h 100"/>
              <a:gd name="T8" fmla="*/ 6 w 36"/>
              <a:gd name="T9" fmla="*/ 1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00">
                <a:moveTo>
                  <a:pt x="6" y="16"/>
                </a:moveTo>
                <a:cubicBezTo>
                  <a:pt x="20" y="38"/>
                  <a:pt x="20" y="64"/>
                  <a:pt x="21" y="90"/>
                </a:cubicBezTo>
                <a:cubicBezTo>
                  <a:pt x="21" y="100"/>
                  <a:pt x="36" y="100"/>
                  <a:pt x="36" y="90"/>
                </a:cubicBezTo>
                <a:cubicBezTo>
                  <a:pt x="35" y="61"/>
                  <a:pt x="35" y="33"/>
                  <a:pt x="18" y="8"/>
                </a:cubicBezTo>
                <a:cubicBezTo>
                  <a:pt x="13" y="0"/>
                  <a:pt x="0" y="8"/>
                  <a:pt x="6" y="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8" name="íṡliḑe">
            <a:extLst>
              <a:ext uri="{FF2B5EF4-FFF2-40B4-BE49-F238E27FC236}">
                <a16:creationId xmlns:a16="http://schemas.microsoft.com/office/drawing/2014/main" id="{AB115250-0405-4A12-8598-9C99688C0983}"/>
              </a:ext>
            </a:extLst>
          </p:cNvPr>
          <p:cNvSpPr/>
          <p:nvPr/>
        </p:nvSpPr>
        <p:spPr bwMode="auto">
          <a:xfrm>
            <a:off x="9340527" y="3512248"/>
            <a:ext cx="59428" cy="156435"/>
          </a:xfrm>
          <a:custGeom>
            <a:avLst/>
            <a:gdLst>
              <a:gd name="T0" fmla="*/ 5 w 29"/>
              <a:gd name="T1" fmla="*/ 16 h 76"/>
              <a:gd name="T2" fmla="*/ 14 w 29"/>
              <a:gd name="T3" fmla="*/ 66 h 76"/>
              <a:gd name="T4" fmla="*/ 29 w 29"/>
              <a:gd name="T5" fmla="*/ 66 h 76"/>
              <a:gd name="T6" fmla="*/ 17 w 29"/>
              <a:gd name="T7" fmla="*/ 8 h 76"/>
              <a:gd name="T8" fmla="*/ 5 w 29"/>
              <a:gd name="T9" fmla="*/ 1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76">
                <a:moveTo>
                  <a:pt x="5" y="16"/>
                </a:moveTo>
                <a:cubicBezTo>
                  <a:pt x="13" y="31"/>
                  <a:pt x="13" y="49"/>
                  <a:pt x="14" y="66"/>
                </a:cubicBezTo>
                <a:cubicBezTo>
                  <a:pt x="14" y="76"/>
                  <a:pt x="29" y="76"/>
                  <a:pt x="29" y="66"/>
                </a:cubicBezTo>
                <a:cubicBezTo>
                  <a:pt x="28" y="46"/>
                  <a:pt x="28" y="26"/>
                  <a:pt x="17" y="8"/>
                </a:cubicBezTo>
                <a:cubicBezTo>
                  <a:pt x="13" y="0"/>
                  <a:pt x="0" y="7"/>
                  <a:pt x="5" y="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49" name="íṧḻidè">
            <a:extLst>
              <a:ext uri="{FF2B5EF4-FFF2-40B4-BE49-F238E27FC236}">
                <a16:creationId xmlns:a16="http://schemas.microsoft.com/office/drawing/2014/main" id="{67A16B60-4489-40E6-A2A7-B91A485019EF}"/>
              </a:ext>
            </a:extLst>
          </p:cNvPr>
          <p:cNvSpPr/>
          <p:nvPr/>
        </p:nvSpPr>
        <p:spPr bwMode="auto">
          <a:xfrm>
            <a:off x="8447365" y="3827738"/>
            <a:ext cx="157308" cy="172165"/>
          </a:xfrm>
          <a:custGeom>
            <a:avLst/>
            <a:gdLst>
              <a:gd name="T0" fmla="*/ 5 w 76"/>
              <a:gd name="T1" fmla="*/ 17 h 83"/>
              <a:gd name="T2" fmla="*/ 58 w 76"/>
              <a:gd name="T3" fmla="*/ 76 h 83"/>
              <a:gd name="T4" fmla="*/ 68 w 76"/>
              <a:gd name="T5" fmla="*/ 66 h 83"/>
              <a:gd name="T6" fmla="*/ 17 w 76"/>
              <a:gd name="T7" fmla="*/ 9 h 83"/>
              <a:gd name="T8" fmla="*/ 5 w 76"/>
              <a:gd name="T9" fmla="*/ 1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3">
                <a:moveTo>
                  <a:pt x="5" y="17"/>
                </a:moveTo>
                <a:cubicBezTo>
                  <a:pt x="17" y="41"/>
                  <a:pt x="38" y="58"/>
                  <a:pt x="58" y="76"/>
                </a:cubicBezTo>
                <a:cubicBezTo>
                  <a:pt x="65" y="83"/>
                  <a:pt x="76" y="72"/>
                  <a:pt x="68" y="66"/>
                </a:cubicBezTo>
                <a:cubicBezTo>
                  <a:pt x="49" y="49"/>
                  <a:pt x="30" y="32"/>
                  <a:pt x="17" y="9"/>
                </a:cubicBezTo>
                <a:cubicBezTo>
                  <a:pt x="13" y="0"/>
                  <a:pt x="0" y="8"/>
                  <a:pt x="5" y="17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0" name="îṡļiḍé">
            <a:extLst>
              <a:ext uri="{FF2B5EF4-FFF2-40B4-BE49-F238E27FC236}">
                <a16:creationId xmlns:a16="http://schemas.microsoft.com/office/drawing/2014/main" id="{5B314BC0-ACA4-4628-BDDA-CB33F3A82446}"/>
              </a:ext>
            </a:extLst>
          </p:cNvPr>
          <p:cNvSpPr/>
          <p:nvPr/>
        </p:nvSpPr>
        <p:spPr bwMode="auto">
          <a:xfrm>
            <a:off x="8404542" y="3888040"/>
            <a:ext cx="107494" cy="119729"/>
          </a:xfrm>
          <a:custGeom>
            <a:avLst/>
            <a:gdLst>
              <a:gd name="T0" fmla="*/ 6 w 52"/>
              <a:gd name="T1" fmla="*/ 16 h 58"/>
              <a:gd name="T2" fmla="*/ 36 w 52"/>
              <a:gd name="T3" fmla="*/ 52 h 58"/>
              <a:gd name="T4" fmla="*/ 44 w 52"/>
              <a:gd name="T5" fmla="*/ 39 h 58"/>
              <a:gd name="T6" fmla="*/ 18 w 52"/>
              <a:gd name="T7" fmla="*/ 8 h 58"/>
              <a:gd name="T8" fmla="*/ 6 w 52"/>
              <a:gd name="T9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8">
                <a:moveTo>
                  <a:pt x="6" y="16"/>
                </a:moveTo>
                <a:cubicBezTo>
                  <a:pt x="14" y="29"/>
                  <a:pt x="23" y="43"/>
                  <a:pt x="36" y="52"/>
                </a:cubicBezTo>
                <a:cubicBezTo>
                  <a:pt x="44" y="58"/>
                  <a:pt x="52" y="45"/>
                  <a:pt x="44" y="39"/>
                </a:cubicBezTo>
                <a:cubicBezTo>
                  <a:pt x="33" y="32"/>
                  <a:pt x="26" y="19"/>
                  <a:pt x="18" y="8"/>
                </a:cubicBezTo>
                <a:cubicBezTo>
                  <a:pt x="13" y="0"/>
                  <a:pt x="0" y="8"/>
                  <a:pt x="6" y="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1" name="ïṣļïḓe">
            <a:extLst>
              <a:ext uri="{FF2B5EF4-FFF2-40B4-BE49-F238E27FC236}">
                <a16:creationId xmlns:a16="http://schemas.microsoft.com/office/drawing/2014/main" id="{C3223789-71B1-40E2-BBA5-7C1C2328F4BD}"/>
              </a:ext>
            </a:extLst>
          </p:cNvPr>
          <p:cNvSpPr/>
          <p:nvPr/>
        </p:nvSpPr>
        <p:spPr bwMode="auto">
          <a:xfrm>
            <a:off x="10016079" y="2972156"/>
            <a:ext cx="138081" cy="84771"/>
          </a:xfrm>
          <a:custGeom>
            <a:avLst/>
            <a:gdLst>
              <a:gd name="T0" fmla="*/ 8 w 67"/>
              <a:gd name="T1" fmla="*/ 17 h 41"/>
              <a:gd name="T2" fmla="*/ 54 w 67"/>
              <a:gd name="T3" fmla="*/ 38 h 41"/>
              <a:gd name="T4" fmla="*/ 58 w 67"/>
              <a:gd name="T5" fmla="*/ 24 h 41"/>
              <a:gd name="T6" fmla="*/ 16 w 67"/>
              <a:gd name="T7" fmla="*/ 4 h 41"/>
              <a:gd name="T8" fmla="*/ 8 w 67"/>
              <a:gd name="T9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41">
                <a:moveTo>
                  <a:pt x="8" y="17"/>
                </a:moveTo>
                <a:cubicBezTo>
                  <a:pt x="23" y="26"/>
                  <a:pt x="38" y="34"/>
                  <a:pt x="54" y="38"/>
                </a:cubicBezTo>
                <a:cubicBezTo>
                  <a:pt x="63" y="41"/>
                  <a:pt x="67" y="26"/>
                  <a:pt x="58" y="24"/>
                </a:cubicBezTo>
                <a:cubicBezTo>
                  <a:pt x="43" y="20"/>
                  <a:pt x="29" y="12"/>
                  <a:pt x="16" y="4"/>
                </a:cubicBezTo>
                <a:cubicBezTo>
                  <a:pt x="7" y="0"/>
                  <a:pt x="0" y="13"/>
                  <a:pt x="8" y="17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2" name="íŝlïḍe">
            <a:extLst>
              <a:ext uri="{FF2B5EF4-FFF2-40B4-BE49-F238E27FC236}">
                <a16:creationId xmlns:a16="http://schemas.microsoft.com/office/drawing/2014/main" id="{783322EC-4423-43C4-A3C6-9CF380709314}"/>
              </a:ext>
            </a:extLst>
          </p:cNvPr>
          <p:cNvSpPr/>
          <p:nvPr/>
        </p:nvSpPr>
        <p:spPr bwMode="auto">
          <a:xfrm>
            <a:off x="9999475" y="3042944"/>
            <a:ext cx="113612" cy="62050"/>
          </a:xfrm>
          <a:custGeom>
            <a:avLst/>
            <a:gdLst>
              <a:gd name="T0" fmla="*/ 8 w 55"/>
              <a:gd name="T1" fmla="*/ 17 h 30"/>
              <a:gd name="T2" fmla="*/ 42 w 55"/>
              <a:gd name="T3" fmla="*/ 28 h 30"/>
              <a:gd name="T4" fmla="*/ 46 w 55"/>
              <a:gd name="T5" fmla="*/ 14 h 30"/>
              <a:gd name="T6" fmla="*/ 16 w 55"/>
              <a:gd name="T7" fmla="*/ 4 h 30"/>
              <a:gd name="T8" fmla="*/ 8 w 55"/>
              <a:gd name="T9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30">
                <a:moveTo>
                  <a:pt x="8" y="17"/>
                </a:moveTo>
                <a:cubicBezTo>
                  <a:pt x="19" y="23"/>
                  <a:pt x="30" y="26"/>
                  <a:pt x="42" y="28"/>
                </a:cubicBezTo>
                <a:cubicBezTo>
                  <a:pt x="51" y="30"/>
                  <a:pt x="55" y="15"/>
                  <a:pt x="46" y="14"/>
                </a:cubicBezTo>
                <a:cubicBezTo>
                  <a:pt x="36" y="12"/>
                  <a:pt x="25" y="10"/>
                  <a:pt x="16" y="4"/>
                </a:cubicBezTo>
                <a:cubicBezTo>
                  <a:pt x="7" y="0"/>
                  <a:pt x="0" y="13"/>
                  <a:pt x="8" y="17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3" name="ïṣľíḑê">
            <a:extLst>
              <a:ext uri="{FF2B5EF4-FFF2-40B4-BE49-F238E27FC236}">
                <a16:creationId xmlns:a16="http://schemas.microsoft.com/office/drawing/2014/main" id="{63097A92-A79C-4F71-8ECE-9FF4450458C0}"/>
              </a:ext>
            </a:extLst>
          </p:cNvPr>
          <p:cNvSpPr/>
          <p:nvPr/>
        </p:nvSpPr>
        <p:spPr bwMode="auto">
          <a:xfrm>
            <a:off x="10670657" y="2462652"/>
            <a:ext cx="60301" cy="148568"/>
          </a:xfrm>
          <a:custGeom>
            <a:avLst/>
            <a:gdLst>
              <a:gd name="T0" fmla="*/ 5 w 29"/>
              <a:gd name="T1" fmla="*/ 16 h 72"/>
              <a:gd name="T2" fmla="*/ 14 w 29"/>
              <a:gd name="T3" fmla="*/ 62 h 72"/>
              <a:gd name="T4" fmla="*/ 29 w 29"/>
              <a:gd name="T5" fmla="*/ 62 h 72"/>
              <a:gd name="T6" fmla="*/ 17 w 29"/>
              <a:gd name="T7" fmla="*/ 8 h 72"/>
              <a:gd name="T8" fmla="*/ 5 w 29"/>
              <a:gd name="T9" fmla="*/ 1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72">
                <a:moveTo>
                  <a:pt x="5" y="16"/>
                </a:moveTo>
                <a:cubicBezTo>
                  <a:pt x="12" y="30"/>
                  <a:pt x="13" y="46"/>
                  <a:pt x="14" y="62"/>
                </a:cubicBezTo>
                <a:cubicBezTo>
                  <a:pt x="14" y="72"/>
                  <a:pt x="29" y="72"/>
                  <a:pt x="29" y="62"/>
                </a:cubicBezTo>
                <a:cubicBezTo>
                  <a:pt x="28" y="43"/>
                  <a:pt x="26" y="25"/>
                  <a:pt x="17" y="8"/>
                </a:cubicBezTo>
                <a:cubicBezTo>
                  <a:pt x="13" y="0"/>
                  <a:pt x="0" y="7"/>
                  <a:pt x="5" y="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4" name="íṩḻïḋé">
            <a:extLst>
              <a:ext uri="{FF2B5EF4-FFF2-40B4-BE49-F238E27FC236}">
                <a16:creationId xmlns:a16="http://schemas.microsoft.com/office/drawing/2014/main" id="{6533ED5D-8D7C-46AA-ACC4-4C68573AE515}"/>
              </a:ext>
            </a:extLst>
          </p:cNvPr>
          <p:cNvSpPr/>
          <p:nvPr/>
        </p:nvSpPr>
        <p:spPr bwMode="auto">
          <a:xfrm>
            <a:off x="10740571" y="2443426"/>
            <a:ext cx="55932" cy="138956"/>
          </a:xfrm>
          <a:custGeom>
            <a:avLst/>
            <a:gdLst>
              <a:gd name="T0" fmla="*/ 4 w 27"/>
              <a:gd name="T1" fmla="*/ 13 h 67"/>
              <a:gd name="T2" fmla="*/ 12 w 27"/>
              <a:gd name="T3" fmla="*/ 57 h 67"/>
              <a:gd name="T4" fmla="*/ 27 w 27"/>
              <a:gd name="T5" fmla="*/ 57 h 67"/>
              <a:gd name="T6" fmla="*/ 18 w 27"/>
              <a:gd name="T7" fmla="*/ 9 h 67"/>
              <a:gd name="T8" fmla="*/ 4 w 27"/>
              <a:gd name="T9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67">
                <a:moveTo>
                  <a:pt x="4" y="13"/>
                </a:moveTo>
                <a:cubicBezTo>
                  <a:pt x="9" y="27"/>
                  <a:pt x="11" y="42"/>
                  <a:pt x="12" y="57"/>
                </a:cubicBezTo>
                <a:cubicBezTo>
                  <a:pt x="12" y="67"/>
                  <a:pt x="27" y="67"/>
                  <a:pt x="27" y="57"/>
                </a:cubicBezTo>
                <a:cubicBezTo>
                  <a:pt x="26" y="40"/>
                  <a:pt x="24" y="24"/>
                  <a:pt x="18" y="9"/>
                </a:cubicBezTo>
                <a:cubicBezTo>
                  <a:pt x="15" y="0"/>
                  <a:pt x="0" y="4"/>
                  <a:pt x="4" y="1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5" name="îṩľiḋe">
            <a:extLst>
              <a:ext uri="{FF2B5EF4-FFF2-40B4-BE49-F238E27FC236}">
                <a16:creationId xmlns:a16="http://schemas.microsoft.com/office/drawing/2014/main" id="{AA7C9E70-E7E0-4667-A845-3B6FC56969F3}"/>
              </a:ext>
            </a:extLst>
          </p:cNvPr>
          <p:cNvSpPr/>
          <p:nvPr/>
        </p:nvSpPr>
        <p:spPr bwMode="auto">
          <a:xfrm>
            <a:off x="9178848" y="2569272"/>
            <a:ext cx="349574" cy="235963"/>
          </a:xfrm>
          <a:custGeom>
            <a:avLst/>
            <a:gdLst>
              <a:gd name="T0" fmla="*/ 39 w 169"/>
              <a:gd name="T1" fmla="*/ 48 h 114"/>
              <a:gd name="T2" fmla="*/ 85 w 169"/>
              <a:gd name="T3" fmla="*/ 51 h 114"/>
              <a:gd name="T4" fmla="*/ 135 w 169"/>
              <a:gd name="T5" fmla="*/ 5 h 114"/>
              <a:gd name="T6" fmla="*/ 169 w 169"/>
              <a:gd name="T7" fmla="*/ 32 h 114"/>
              <a:gd name="T8" fmla="*/ 75 w 169"/>
              <a:gd name="T9" fmla="*/ 103 h 114"/>
              <a:gd name="T10" fmla="*/ 57 w 169"/>
              <a:gd name="T11" fmla="*/ 101 h 114"/>
              <a:gd name="T12" fmla="*/ 46 w 169"/>
              <a:gd name="T13" fmla="*/ 108 h 114"/>
              <a:gd name="T14" fmla="*/ 6 w 169"/>
              <a:gd name="T15" fmla="*/ 106 h 114"/>
              <a:gd name="T16" fmla="*/ 9 w 169"/>
              <a:gd name="T17" fmla="*/ 53 h 114"/>
              <a:gd name="T18" fmla="*/ 39 w 169"/>
              <a:gd name="T19" fmla="*/ 4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9" h="114">
                <a:moveTo>
                  <a:pt x="39" y="48"/>
                </a:moveTo>
                <a:cubicBezTo>
                  <a:pt x="39" y="48"/>
                  <a:pt x="73" y="53"/>
                  <a:pt x="85" y="51"/>
                </a:cubicBezTo>
                <a:cubicBezTo>
                  <a:pt x="98" y="48"/>
                  <a:pt x="128" y="10"/>
                  <a:pt x="135" y="5"/>
                </a:cubicBezTo>
                <a:cubicBezTo>
                  <a:pt x="143" y="0"/>
                  <a:pt x="169" y="32"/>
                  <a:pt x="169" y="32"/>
                </a:cubicBezTo>
                <a:cubicBezTo>
                  <a:pt x="169" y="32"/>
                  <a:pt x="91" y="96"/>
                  <a:pt x="75" y="103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12" y="114"/>
                  <a:pt x="6" y="106"/>
                </a:cubicBezTo>
                <a:cubicBezTo>
                  <a:pt x="0" y="97"/>
                  <a:pt x="9" y="53"/>
                  <a:pt x="9" y="53"/>
                </a:cubicBezTo>
                <a:cubicBezTo>
                  <a:pt x="9" y="53"/>
                  <a:pt x="28" y="47"/>
                  <a:pt x="39" y="48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6" name="iŝļíḋe">
            <a:extLst>
              <a:ext uri="{FF2B5EF4-FFF2-40B4-BE49-F238E27FC236}">
                <a16:creationId xmlns:a16="http://schemas.microsoft.com/office/drawing/2014/main" id="{5BA5FDC9-C417-4BFF-9EF3-22AC6DCF328A}"/>
              </a:ext>
            </a:extLst>
          </p:cNvPr>
          <p:cNvSpPr/>
          <p:nvPr/>
        </p:nvSpPr>
        <p:spPr bwMode="auto">
          <a:xfrm>
            <a:off x="8309284" y="2344670"/>
            <a:ext cx="970942" cy="363557"/>
          </a:xfrm>
          <a:custGeom>
            <a:avLst/>
            <a:gdLst>
              <a:gd name="T0" fmla="*/ 161 w 470"/>
              <a:gd name="T1" fmla="*/ 119 h 176"/>
              <a:gd name="T2" fmla="*/ 362 w 470"/>
              <a:gd name="T3" fmla="*/ 14 h 176"/>
              <a:gd name="T4" fmla="*/ 470 w 470"/>
              <a:gd name="T5" fmla="*/ 157 h 176"/>
              <a:gd name="T6" fmla="*/ 428 w 470"/>
              <a:gd name="T7" fmla="*/ 173 h 176"/>
              <a:gd name="T8" fmla="*/ 360 w 470"/>
              <a:gd name="T9" fmla="*/ 52 h 176"/>
              <a:gd name="T10" fmla="*/ 169 w 470"/>
              <a:gd name="T11" fmla="*/ 157 h 176"/>
              <a:gd name="T12" fmla="*/ 161 w 470"/>
              <a:gd name="T13" fmla="*/ 11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76">
                <a:moveTo>
                  <a:pt x="161" y="119"/>
                </a:moveTo>
                <a:cubicBezTo>
                  <a:pt x="161" y="119"/>
                  <a:pt x="287" y="0"/>
                  <a:pt x="362" y="14"/>
                </a:cubicBezTo>
                <a:cubicBezTo>
                  <a:pt x="437" y="27"/>
                  <a:pt x="461" y="111"/>
                  <a:pt x="470" y="157"/>
                </a:cubicBezTo>
                <a:cubicBezTo>
                  <a:pt x="470" y="157"/>
                  <a:pt x="442" y="176"/>
                  <a:pt x="428" y="173"/>
                </a:cubicBezTo>
                <a:cubicBezTo>
                  <a:pt x="428" y="173"/>
                  <a:pt x="414" y="48"/>
                  <a:pt x="360" y="52"/>
                </a:cubicBezTo>
                <a:cubicBezTo>
                  <a:pt x="305" y="57"/>
                  <a:pt x="180" y="151"/>
                  <a:pt x="169" y="157"/>
                </a:cubicBezTo>
                <a:cubicBezTo>
                  <a:pt x="158" y="164"/>
                  <a:pt x="0" y="139"/>
                  <a:pt x="161" y="119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7" name="îŝḷïḓê">
            <a:extLst>
              <a:ext uri="{FF2B5EF4-FFF2-40B4-BE49-F238E27FC236}">
                <a16:creationId xmlns:a16="http://schemas.microsoft.com/office/drawing/2014/main" id="{D9C2601F-F6B0-40F2-8DD1-E3BFE33B7A70}"/>
              </a:ext>
            </a:extLst>
          </p:cNvPr>
          <p:cNvSpPr/>
          <p:nvPr/>
        </p:nvSpPr>
        <p:spPr bwMode="auto">
          <a:xfrm>
            <a:off x="9307317" y="2737068"/>
            <a:ext cx="311995" cy="423858"/>
          </a:xfrm>
          <a:custGeom>
            <a:avLst/>
            <a:gdLst>
              <a:gd name="T0" fmla="*/ 43 w 151"/>
              <a:gd name="T1" fmla="*/ 126 h 205"/>
              <a:gd name="T2" fmla="*/ 82 w 151"/>
              <a:gd name="T3" fmla="*/ 103 h 205"/>
              <a:gd name="T4" fmla="*/ 87 w 151"/>
              <a:gd name="T5" fmla="*/ 24 h 205"/>
              <a:gd name="T6" fmla="*/ 143 w 151"/>
              <a:gd name="T7" fmla="*/ 15 h 205"/>
              <a:gd name="T8" fmla="*/ 113 w 151"/>
              <a:gd name="T9" fmla="*/ 156 h 205"/>
              <a:gd name="T10" fmla="*/ 97 w 151"/>
              <a:gd name="T11" fmla="*/ 155 h 205"/>
              <a:gd name="T12" fmla="*/ 95 w 151"/>
              <a:gd name="T13" fmla="*/ 183 h 205"/>
              <a:gd name="T14" fmla="*/ 38 w 151"/>
              <a:gd name="T15" fmla="*/ 205 h 205"/>
              <a:gd name="T16" fmla="*/ 6 w 151"/>
              <a:gd name="T17" fmla="*/ 153 h 205"/>
              <a:gd name="T18" fmla="*/ 43 w 151"/>
              <a:gd name="T19" fmla="*/ 1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205">
                <a:moveTo>
                  <a:pt x="43" y="126"/>
                </a:moveTo>
                <a:cubicBezTo>
                  <a:pt x="43" y="126"/>
                  <a:pt x="74" y="117"/>
                  <a:pt x="82" y="103"/>
                </a:cubicBezTo>
                <a:cubicBezTo>
                  <a:pt x="90" y="89"/>
                  <a:pt x="97" y="41"/>
                  <a:pt x="87" y="24"/>
                </a:cubicBezTo>
                <a:cubicBezTo>
                  <a:pt x="87" y="24"/>
                  <a:pt x="130" y="0"/>
                  <a:pt x="143" y="15"/>
                </a:cubicBezTo>
                <a:cubicBezTo>
                  <a:pt x="143" y="15"/>
                  <a:pt x="151" y="126"/>
                  <a:pt x="113" y="156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55"/>
                  <a:pt x="106" y="177"/>
                  <a:pt x="95" y="183"/>
                </a:cubicBezTo>
                <a:cubicBezTo>
                  <a:pt x="84" y="190"/>
                  <a:pt x="41" y="205"/>
                  <a:pt x="38" y="205"/>
                </a:cubicBezTo>
                <a:cubicBezTo>
                  <a:pt x="38" y="205"/>
                  <a:pt x="13" y="166"/>
                  <a:pt x="6" y="153"/>
                </a:cubicBezTo>
                <a:cubicBezTo>
                  <a:pt x="0" y="141"/>
                  <a:pt x="43" y="126"/>
                  <a:pt x="43" y="126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8" name="îṩľïḋè">
            <a:extLst>
              <a:ext uri="{FF2B5EF4-FFF2-40B4-BE49-F238E27FC236}">
                <a16:creationId xmlns:a16="http://schemas.microsoft.com/office/drawing/2014/main" id="{D0D5FC00-3C90-410F-A902-96F759687EAC}"/>
              </a:ext>
            </a:extLst>
          </p:cNvPr>
          <p:cNvSpPr/>
          <p:nvPr/>
        </p:nvSpPr>
        <p:spPr bwMode="auto">
          <a:xfrm>
            <a:off x="8201790" y="2557037"/>
            <a:ext cx="1193796" cy="514747"/>
          </a:xfrm>
          <a:custGeom>
            <a:avLst/>
            <a:gdLst>
              <a:gd name="T0" fmla="*/ 176 w 578"/>
              <a:gd name="T1" fmla="*/ 40 h 249"/>
              <a:gd name="T2" fmla="*/ 578 w 578"/>
              <a:gd name="T3" fmla="*/ 213 h 249"/>
              <a:gd name="T4" fmla="*/ 545 w 578"/>
              <a:gd name="T5" fmla="*/ 249 h 249"/>
              <a:gd name="T6" fmla="*/ 161 w 578"/>
              <a:gd name="T7" fmla="*/ 88 h 249"/>
              <a:gd name="T8" fmla="*/ 34 w 578"/>
              <a:gd name="T9" fmla="*/ 82 h 249"/>
              <a:gd name="T10" fmla="*/ 176 w 578"/>
              <a:gd name="T11" fmla="*/ 4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" h="249">
                <a:moveTo>
                  <a:pt x="176" y="40"/>
                </a:moveTo>
                <a:cubicBezTo>
                  <a:pt x="176" y="40"/>
                  <a:pt x="473" y="12"/>
                  <a:pt x="578" y="213"/>
                </a:cubicBezTo>
                <a:cubicBezTo>
                  <a:pt x="578" y="213"/>
                  <a:pt x="551" y="239"/>
                  <a:pt x="545" y="249"/>
                </a:cubicBezTo>
                <a:cubicBezTo>
                  <a:pt x="545" y="249"/>
                  <a:pt x="478" y="50"/>
                  <a:pt x="161" y="88"/>
                </a:cubicBezTo>
                <a:cubicBezTo>
                  <a:pt x="153" y="86"/>
                  <a:pt x="57" y="139"/>
                  <a:pt x="34" y="82"/>
                </a:cubicBezTo>
                <a:cubicBezTo>
                  <a:pt x="0" y="0"/>
                  <a:pt x="176" y="40"/>
                  <a:pt x="176" y="40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59" name="iṡḷîḓê">
            <a:extLst>
              <a:ext uri="{FF2B5EF4-FFF2-40B4-BE49-F238E27FC236}">
                <a16:creationId xmlns:a16="http://schemas.microsoft.com/office/drawing/2014/main" id="{7CD8E63B-6FFB-4C47-BF0E-D84A4F161906}"/>
              </a:ext>
            </a:extLst>
          </p:cNvPr>
          <p:cNvSpPr/>
          <p:nvPr/>
        </p:nvSpPr>
        <p:spPr bwMode="auto">
          <a:xfrm>
            <a:off x="8745378" y="1212051"/>
            <a:ext cx="491152" cy="764693"/>
          </a:xfrm>
          <a:custGeom>
            <a:avLst/>
            <a:gdLst>
              <a:gd name="T0" fmla="*/ 231 w 238"/>
              <a:gd name="T1" fmla="*/ 325 h 370"/>
              <a:gd name="T2" fmla="*/ 222 w 238"/>
              <a:gd name="T3" fmla="*/ 281 h 370"/>
              <a:gd name="T4" fmla="*/ 96 w 238"/>
              <a:gd name="T5" fmla="*/ 258 h 370"/>
              <a:gd name="T6" fmla="*/ 207 w 238"/>
              <a:gd name="T7" fmla="*/ 227 h 370"/>
              <a:gd name="T8" fmla="*/ 203 w 238"/>
              <a:gd name="T9" fmla="*/ 211 h 370"/>
              <a:gd name="T10" fmla="*/ 216 w 238"/>
              <a:gd name="T11" fmla="*/ 184 h 370"/>
              <a:gd name="T12" fmla="*/ 190 w 238"/>
              <a:gd name="T13" fmla="*/ 170 h 370"/>
              <a:gd name="T14" fmla="*/ 189 w 238"/>
              <a:gd name="T15" fmla="*/ 166 h 370"/>
              <a:gd name="T16" fmla="*/ 189 w 238"/>
              <a:gd name="T17" fmla="*/ 166 h 370"/>
              <a:gd name="T18" fmla="*/ 168 w 238"/>
              <a:gd name="T19" fmla="*/ 98 h 370"/>
              <a:gd name="T20" fmla="*/ 7 w 238"/>
              <a:gd name="T21" fmla="*/ 181 h 370"/>
              <a:gd name="T22" fmla="*/ 73 w 238"/>
              <a:gd name="T23" fmla="*/ 339 h 370"/>
              <a:gd name="T24" fmla="*/ 231 w 238"/>
              <a:gd name="T25" fmla="*/ 32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8" h="370">
                <a:moveTo>
                  <a:pt x="231" y="325"/>
                </a:moveTo>
                <a:cubicBezTo>
                  <a:pt x="231" y="316"/>
                  <a:pt x="227" y="300"/>
                  <a:pt x="222" y="281"/>
                </a:cubicBezTo>
                <a:cubicBezTo>
                  <a:pt x="140" y="369"/>
                  <a:pt x="96" y="258"/>
                  <a:pt x="96" y="258"/>
                </a:cubicBezTo>
                <a:cubicBezTo>
                  <a:pt x="106" y="257"/>
                  <a:pt x="177" y="236"/>
                  <a:pt x="207" y="227"/>
                </a:cubicBezTo>
                <a:cubicBezTo>
                  <a:pt x="206" y="221"/>
                  <a:pt x="204" y="216"/>
                  <a:pt x="203" y="211"/>
                </a:cubicBezTo>
                <a:cubicBezTo>
                  <a:pt x="231" y="212"/>
                  <a:pt x="238" y="174"/>
                  <a:pt x="216" y="184"/>
                </a:cubicBezTo>
                <a:cubicBezTo>
                  <a:pt x="201" y="191"/>
                  <a:pt x="193" y="178"/>
                  <a:pt x="190" y="170"/>
                </a:cubicBezTo>
                <a:cubicBezTo>
                  <a:pt x="190" y="169"/>
                  <a:pt x="189" y="167"/>
                  <a:pt x="189" y="166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77" y="127"/>
                  <a:pt x="168" y="98"/>
                  <a:pt x="168" y="98"/>
                </a:cubicBezTo>
                <a:cubicBezTo>
                  <a:pt x="53" y="0"/>
                  <a:pt x="0" y="162"/>
                  <a:pt x="7" y="181"/>
                </a:cubicBezTo>
                <a:cubicBezTo>
                  <a:pt x="13" y="201"/>
                  <a:pt x="43" y="309"/>
                  <a:pt x="73" y="339"/>
                </a:cubicBezTo>
                <a:cubicBezTo>
                  <a:pt x="103" y="370"/>
                  <a:pt x="235" y="366"/>
                  <a:pt x="231" y="325"/>
                </a:cubicBezTo>
              </a:path>
            </a:pathLst>
          </a:custGeom>
          <a:solidFill>
            <a:srgbClr val="FFD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0" name="ïSľïdè">
            <a:extLst>
              <a:ext uri="{FF2B5EF4-FFF2-40B4-BE49-F238E27FC236}">
                <a16:creationId xmlns:a16="http://schemas.microsoft.com/office/drawing/2014/main" id="{EDB6904B-D676-49AB-AD72-4EF8EE12201A}"/>
              </a:ext>
            </a:extLst>
          </p:cNvPr>
          <p:cNvSpPr/>
          <p:nvPr/>
        </p:nvSpPr>
        <p:spPr bwMode="auto">
          <a:xfrm>
            <a:off x="8515531" y="1136018"/>
            <a:ext cx="657199" cy="675551"/>
          </a:xfrm>
          <a:custGeom>
            <a:avLst/>
            <a:gdLst>
              <a:gd name="T0" fmla="*/ 155 w 318"/>
              <a:gd name="T1" fmla="*/ 293 h 327"/>
              <a:gd name="T2" fmla="*/ 127 w 318"/>
              <a:gd name="T3" fmla="*/ 175 h 327"/>
              <a:gd name="T4" fmla="*/ 231 w 318"/>
              <a:gd name="T5" fmla="*/ 154 h 327"/>
              <a:gd name="T6" fmla="*/ 201 w 318"/>
              <a:gd name="T7" fmla="*/ 142 h 327"/>
              <a:gd name="T8" fmla="*/ 309 w 318"/>
              <a:gd name="T9" fmla="*/ 124 h 327"/>
              <a:gd name="T10" fmla="*/ 290 w 318"/>
              <a:gd name="T11" fmla="*/ 129 h 327"/>
              <a:gd name="T12" fmla="*/ 262 w 318"/>
              <a:gd name="T13" fmla="*/ 11 h 327"/>
              <a:gd name="T14" fmla="*/ 245 w 318"/>
              <a:gd name="T15" fmla="*/ 58 h 327"/>
              <a:gd name="T16" fmla="*/ 168 w 318"/>
              <a:gd name="T17" fmla="*/ 8 h 327"/>
              <a:gd name="T18" fmla="*/ 162 w 318"/>
              <a:gd name="T19" fmla="*/ 56 h 327"/>
              <a:gd name="T20" fmla="*/ 50 w 318"/>
              <a:gd name="T21" fmla="*/ 118 h 327"/>
              <a:gd name="T22" fmla="*/ 3 w 318"/>
              <a:gd name="T23" fmla="*/ 134 h 327"/>
              <a:gd name="T24" fmla="*/ 31 w 318"/>
              <a:gd name="T25" fmla="*/ 140 h 327"/>
              <a:gd name="T26" fmla="*/ 15 w 318"/>
              <a:gd name="T27" fmla="*/ 168 h 327"/>
              <a:gd name="T28" fmla="*/ 32 w 318"/>
              <a:gd name="T29" fmla="*/ 158 h 327"/>
              <a:gd name="T30" fmla="*/ 93 w 318"/>
              <a:gd name="T31" fmla="*/ 266 h 327"/>
              <a:gd name="T32" fmla="*/ 85 w 318"/>
              <a:gd name="T33" fmla="*/ 300 h 327"/>
              <a:gd name="T34" fmla="*/ 102 w 318"/>
              <a:gd name="T35" fmla="*/ 291 h 327"/>
              <a:gd name="T36" fmla="*/ 111 w 318"/>
              <a:gd name="T37" fmla="*/ 317 h 327"/>
              <a:gd name="T38" fmla="*/ 155 w 318"/>
              <a:gd name="T39" fmla="*/ 2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327">
                <a:moveTo>
                  <a:pt x="155" y="293"/>
                </a:moveTo>
                <a:cubicBezTo>
                  <a:pt x="155" y="293"/>
                  <a:pt x="196" y="217"/>
                  <a:pt x="127" y="175"/>
                </a:cubicBezTo>
                <a:cubicBezTo>
                  <a:pt x="127" y="175"/>
                  <a:pt x="249" y="167"/>
                  <a:pt x="231" y="154"/>
                </a:cubicBezTo>
                <a:cubicBezTo>
                  <a:pt x="215" y="142"/>
                  <a:pt x="201" y="142"/>
                  <a:pt x="201" y="142"/>
                </a:cubicBezTo>
                <a:cubicBezTo>
                  <a:pt x="201" y="142"/>
                  <a:pt x="301" y="156"/>
                  <a:pt x="309" y="124"/>
                </a:cubicBezTo>
                <a:cubicBezTo>
                  <a:pt x="318" y="90"/>
                  <a:pt x="290" y="129"/>
                  <a:pt x="290" y="129"/>
                </a:cubicBezTo>
                <a:cubicBezTo>
                  <a:pt x="290" y="129"/>
                  <a:pt x="309" y="19"/>
                  <a:pt x="262" y="11"/>
                </a:cubicBezTo>
                <a:cubicBezTo>
                  <a:pt x="215" y="4"/>
                  <a:pt x="245" y="58"/>
                  <a:pt x="245" y="58"/>
                </a:cubicBezTo>
                <a:cubicBezTo>
                  <a:pt x="245" y="58"/>
                  <a:pt x="223" y="16"/>
                  <a:pt x="168" y="8"/>
                </a:cubicBezTo>
                <a:cubicBezTo>
                  <a:pt x="113" y="0"/>
                  <a:pt x="130" y="46"/>
                  <a:pt x="162" y="56"/>
                </a:cubicBezTo>
                <a:cubicBezTo>
                  <a:pt x="162" y="56"/>
                  <a:pt x="77" y="67"/>
                  <a:pt x="50" y="118"/>
                </a:cubicBezTo>
                <a:cubicBezTo>
                  <a:pt x="50" y="118"/>
                  <a:pt x="6" y="110"/>
                  <a:pt x="3" y="134"/>
                </a:cubicBezTo>
                <a:cubicBezTo>
                  <a:pt x="0" y="158"/>
                  <a:pt x="31" y="140"/>
                  <a:pt x="31" y="140"/>
                </a:cubicBezTo>
                <a:cubicBezTo>
                  <a:pt x="31" y="140"/>
                  <a:pt x="2" y="161"/>
                  <a:pt x="15" y="168"/>
                </a:cubicBezTo>
                <a:cubicBezTo>
                  <a:pt x="27" y="176"/>
                  <a:pt x="32" y="158"/>
                  <a:pt x="32" y="158"/>
                </a:cubicBezTo>
                <a:cubicBezTo>
                  <a:pt x="32" y="158"/>
                  <a:pt x="26" y="249"/>
                  <a:pt x="93" y="266"/>
                </a:cubicBezTo>
                <a:cubicBezTo>
                  <a:pt x="93" y="266"/>
                  <a:pt x="76" y="295"/>
                  <a:pt x="85" y="300"/>
                </a:cubicBezTo>
                <a:cubicBezTo>
                  <a:pt x="94" y="306"/>
                  <a:pt x="102" y="291"/>
                  <a:pt x="102" y="291"/>
                </a:cubicBezTo>
                <a:cubicBezTo>
                  <a:pt x="102" y="291"/>
                  <a:pt x="92" y="327"/>
                  <a:pt x="111" y="317"/>
                </a:cubicBezTo>
                <a:cubicBezTo>
                  <a:pt x="129" y="308"/>
                  <a:pt x="149" y="308"/>
                  <a:pt x="155" y="29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1" name="ïśľiḓé">
            <a:extLst>
              <a:ext uri="{FF2B5EF4-FFF2-40B4-BE49-F238E27FC236}">
                <a16:creationId xmlns:a16="http://schemas.microsoft.com/office/drawing/2014/main" id="{E272D59F-4EED-45FB-97E1-D98B73CC4838}"/>
              </a:ext>
            </a:extLst>
          </p:cNvPr>
          <p:cNvSpPr/>
          <p:nvPr/>
        </p:nvSpPr>
        <p:spPr bwMode="auto">
          <a:xfrm>
            <a:off x="8972601" y="1763504"/>
            <a:ext cx="177409" cy="130216"/>
          </a:xfrm>
          <a:custGeom>
            <a:avLst/>
            <a:gdLst>
              <a:gd name="T0" fmla="*/ 0 w 86"/>
              <a:gd name="T1" fmla="*/ 16 h 63"/>
              <a:gd name="T2" fmla="*/ 86 w 86"/>
              <a:gd name="T3" fmla="*/ 36 h 63"/>
              <a:gd name="T4" fmla="*/ 0 w 86"/>
              <a:gd name="T5" fmla="*/ 1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63">
                <a:moveTo>
                  <a:pt x="0" y="16"/>
                </a:moveTo>
                <a:cubicBezTo>
                  <a:pt x="16" y="38"/>
                  <a:pt x="45" y="63"/>
                  <a:pt x="86" y="36"/>
                </a:cubicBezTo>
                <a:cubicBezTo>
                  <a:pt x="66" y="0"/>
                  <a:pt x="23" y="8"/>
                  <a:pt x="0" y="16"/>
                </a:cubicBezTo>
              </a:path>
            </a:pathLst>
          </a:custGeom>
          <a:solidFill>
            <a:srgbClr val="DA90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2" name="îṩliḑê">
            <a:extLst>
              <a:ext uri="{FF2B5EF4-FFF2-40B4-BE49-F238E27FC236}">
                <a16:creationId xmlns:a16="http://schemas.microsoft.com/office/drawing/2014/main" id="{8E32F560-8C9E-4F4D-B5C4-E936D8BC666C}"/>
              </a:ext>
            </a:extLst>
          </p:cNvPr>
          <p:cNvSpPr/>
          <p:nvPr/>
        </p:nvSpPr>
        <p:spPr bwMode="auto">
          <a:xfrm>
            <a:off x="8943760" y="1681353"/>
            <a:ext cx="260433" cy="157308"/>
          </a:xfrm>
          <a:custGeom>
            <a:avLst/>
            <a:gdLst>
              <a:gd name="T0" fmla="*/ 111 w 126"/>
              <a:gd name="T1" fmla="*/ 0 h 76"/>
              <a:gd name="T2" fmla="*/ 0 w 126"/>
              <a:gd name="T3" fmla="*/ 31 h 76"/>
              <a:gd name="T4" fmla="*/ 14 w 126"/>
              <a:gd name="T5" fmla="*/ 56 h 76"/>
              <a:gd name="T6" fmla="*/ 100 w 126"/>
              <a:gd name="T7" fmla="*/ 76 h 76"/>
              <a:gd name="T8" fmla="*/ 126 w 126"/>
              <a:gd name="T9" fmla="*/ 54 h 76"/>
              <a:gd name="T10" fmla="*/ 111 w 126"/>
              <a:gd name="T11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76">
                <a:moveTo>
                  <a:pt x="111" y="0"/>
                </a:moveTo>
                <a:cubicBezTo>
                  <a:pt x="81" y="9"/>
                  <a:pt x="10" y="30"/>
                  <a:pt x="0" y="31"/>
                </a:cubicBezTo>
                <a:cubicBezTo>
                  <a:pt x="0" y="31"/>
                  <a:pt x="5" y="43"/>
                  <a:pt x="14" y="56"/>
                </a:cubicBezTo>
                <a:cubicBezTo>
                  <a:pt x="37" y="48"/>
                  <a:pt x="80" y="40"/>
                  <a:pt x="100" y="76"/>
                </a:cubicBezTo>
                <a:cubicBezTo>
                  <a:pt x="108" y="71"/>
                  <a:pt x="117" y="64"/>
                  <a:pt x="126" y="54"/>
                </a:cubicBezTo>
                <a:cubicBezTo>
                  <a:pt x="122" y="38"/>
                  <a:pt x="117" y="19"/>
                  <a:pt x="111" y="0"/>
                </a:cubicBezTo>
              </a:path>
            </a:pathLst>
          </a:custGeom>
          <a:solidFill>
            <a:srgbClr val="753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3" name="íṡḷïdê">
            <a:extLst>
              <a:ext uri="{FF2B5EF4-FFF2-40B4-BE49-F238E27FC236}">
                <a16:creationId xmlns:a16="http://schemas.microsoft.com/office/drawing/2014/main" id="{0629F6B1-0222-4215-A2E6-18616B1EDC92}"/>
              </a:ext>
            </a:extLst>
          </p:cNvPr>
          <p:cNvSpPr/>
          <p:nvPr/>
        </p:nvSpPr>
        <p:spPr bwMode="auto">
          <a:xfrm>
            <a:off x="9032027" y="1538902"/>
            <a:ext cx="49814" cy="80402"/>
          </a:xfrm>
          <a:custGeom>
            <a:avLst/>
            <a:gdLst>
              <a:gd name="T0" fmla="*/ 21 w 24"/>
              <a:gd name="T1" fmla="*/ 17 h 39"/>
              <a:gd name="T2" fmla="*/ 17 w 24"/>
              <a:gd name="T3" fmla="*/ 37 h 39"/>
              <a:gd name="T4" fmla="*/ 3 w 24"/>
              <a:gd name="T5" fmla="*/ 22 h 39"/>
              <a:gd name="T6" fmla="*/ 7 w 24"/>
              <a:gd name="T7" fmla="*/ 1 h 39"/>
              <a:gd name="T8" fmla="*/ 21 w 24"/>
              <a:gd name="T9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9">
                <a:moveTo>
                  <a:pt x="21" y="17"/>
                </a:moveTo>
                <a:cubicBezTo>
                  <a:pt x="24" y="27"/>
                  <a:pt x="22" y="36"/>
                  <a:pt x="17" y="37"/>
                </a:cubicBezTo>
                <a:cubicBezTo>
                  <a:pt x="12" y="39"/>
                  <a:pt x="6" y="32"/>
                  <a:pt x="3" y="22"/>
                </a:cubicBezTo>
                <a:cubicBezTo>
                  <a:pt x="0" y="11"/>
                  <a:pt x="2" y="2"/>
                  <a:pt x="7" y="1"/>
                </a:cubicBezTo>
                <a:cubicBezTo>
                  <a:pt x="12" y="0"/>
                  <a:pt x="18" y="7"/>
                  <a:pt x="21" y="17"/>
                </a:cubicBezTo>
              </a:path>
            </a:pathLst>
          </a:custGeom>
          <a:solidFill>
            <a:srgbClr val="190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4" name="íšlïdê">
            <a:extLst>
              <a:ext uri="{FF2B5EF4-FFF2-40B4-BE49-F238E27FC236}">
                <a16:creationId xmlns:a16="http://schemas.microsoft.com/office/drawing/2014/main" id="{929F8ADF-B6F9-4677-80D7-A250B4DCA2B1}"/>
              </a:ext>
            </a:extLst>
          </p:cNvPr>
          <p:cNvSpPr/>
          <p:nvPr/>
        </p:nvSpPr>
        <p:spPr bwMode="auto">
          <a:xfrm>
            <a:off x="8724402" y="1649892"/>
            <a:ext cx="161678" cy="163426"/>
          </a:xfrm>
          <a:custGeom>
            <a:avLst/>
            <a:gdLst>
              <a:gd name="T0" fmla="*/ 75 w 78"/>
              <a:gd name="T1" fmla="*/ 35 h 79"/>
              <a:gd name="T2" fmla="*/ 30 w 78"/>
              <a:gd name="T3" fmla="*/ 10 h 79"/>
              <a:gd name="T4" fmla="*/ 28 w 78"/>
              <a:gd name="T5" fmla="*/ 59 h 79"/>
              <a:gd name="T6" fmla="*/ 75 w 78"/>
              <a:gd name="T7" fmla="*/ 3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9">
                <a:moveTo>
                  <a:pt x="75" y="35"/>
                </a:moveTo>
                <a:cubicBezTo>
                  <a:pt x="75" y="35"/>
                  <a:pt x="59" y="0"/>
                  <a:pt x="30" y="10"/>
                </a:cubicBezTo>
                <a:cubicBezTo>
                  <a:pt x="0" y="21"/>
                  <a:pt x="16" y="47"/>
                  <a:pt x="28" y="59"/>
                </a:cubicBezTo>
                <a:cubicBezTo>
                  <a:pt x="40" y="71"/>
                  <a:pt x="78" y="79"/>
                  <a:pt x="75" y="35"/>
                </a:cubicBezTo>
              </a:path>
            </a:pathLst>
          </a:custGeom>
          <a:solidFill>
            <a:srgbClr val="FFD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5" name="íṥḻîḓe">
            <a:extLst>
              <a:ext uri="{FF2B5EF4-FFF2-40B4-BE49-F238E27FC236}">
                <a16:creationId xmlns:a16="http://schemas.microsoft.com/office/drawing/2014/main" id="{BDA33E7C-3B0C-4699-9692-B3EBC30397E4}"/>
              </a:ext>
            </a:extLst>
          </p:cNvPr>
          <p:cNvSpPr/>
          <p:nvPr/>
        </p:nvSpPr>
        <p:spPr bwMode="auto">
          <a:xfrm>
            <a:off x="8972601" y="1398198"/>
            <a:ext cx="82149" cy="98754"/>
          </a:xfrm>
          <a:custGeom>
            <a:avLst/>
            <a:gdLst>
              <a:gd name="T0" fmla="*/ 40 w 40"/>
              <a:gd name="T1" fmla="*/ 38 h 48"/>
              <a:gd name="T2" fmla="*/ 0 w 40"/>
              <a:gd name="T3" fmla="*/ 48 h 48"/>
              <a:gd name="T4" fmla="*/ 40 w 40"/>
              <a:gd name="T5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8">
                <a:moveTo>
                  <a:pt x="40" y="38"/>
                </a:moveTo>
                <a:cubicBezTo>
                  <a:pt x="40" y="38"/>
                  <a:pt x="12" y="16"/>
                  <a:pt x="0" y="48"/>
                </a:cubicBezTo>
                <a:cubicBezTo>
                  <a:pt x="0" y="48"/>
                  <a:pt x="6" y="0"/>
                  <a:pt x="40" y="38"/>
                </a:cubicBezTo>
              </a:path>
            </a:pathLst>
          </a:custGeom>
          <a:solidFill>
            <a:srgbClr val="3A2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6" name="ïŝļíḋé">
            <a:extLst>
              <a:ext uri="{FF2B5EF4-FFF2-40B4-BE49-F238E27FC236}">
                <a16:creationId xmlns:a16="http://schemas.microsoft.com/office/drawing/2014/main" id="{C8F4FC56-A0DE-478E-8FAC-43D7D193E8D6}"/>
              </a:ext>
            </a:extLst>
          </p:cNvPr>
          <p:cNvSpPr/>
          <p:nvPr/>
        </p:nvSpPr>
        <p:spPr bwMode="auto">
          <a:xfrm>
            <a:off x="8757612" y="1799335"/>
            <a:ext cx="227223" cy="121477"/>
          </a:xfrm>
          <a:custGeom>
            <a:avLst/>
            <a:gdLst>
              <a:gd name="T0" fmla="*/ 110 w 110"/>
              <a:gd name="T1" fmla="*/ 55 h 59"/>
              <a:gd name="T2" fmla="*/ 30 w 110"/>
              <a:gd name="T3" fmla="*/ 54 h 59"/>
              <a:gd name="T4" fmla="*/ 1 w 110"/>
              <a:gd name="T5" fmla="*/ 36 h 59"/>
              <a:gd name="T6" fmla="*/ 71 w 110"/>
              <a:gd name="T7" fmla="*/ 0 h 59"/>
              <a:gd name="T8" fmla="*/ 110 w 110"/>
              <a:gd name="T9" fmla="*/ 5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59">
                <a:moveTo>
                  <a:pt x="110" y="55"/>
                </a:moveTo>
                <a:cubicBezTo>
                  <a:pt x="110" y="55"/>
                  <a:pt x="52" y="48"/>
                  <a:pt x="30" y="54"/>
                </a:cubicBezTo>
                <a:cubicBezTo>
                  <a:pt x="30" y="54"/>
                  <a:pt x="1" y="59"/>
                  <a:pt x="1" y="36"/>
                </a:cubicBezTo>
                <a:cubicBezTo>
                  <a:pt x="0" y="12"/>
                  <a:pt x="40" y="14"/>
                  <a:pt x="71" y="0"/>
                </a:cubicBezTo>
                <a:lnTo>
                  <a:pt x="110" y="55"/>
                </a:lnTo>
                <a:close/>
              </a:path>
            </a:pathLst>
          </a:custGeom>
          <a:solidFill>
            <a:srgbClr val="FFD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7" name="íṣḷîḋê">
            <a:extLst>
              <a:ext uri="{FF2B5EF4-FFF2-40B4-BE49-F238E27FC236}">
                <a16:creationId xmlns:a16="http://schemas.microsoft.com/office/drawing/2014/main" id="{8A9F118F-EE60-42EC-BC1B-B9133B821361}"/>
              </a:ext>
            </a:extLst>
          </p:cNvPr>
          <p:cNvSpPr/>
          <p:nvPr/>
        </p:nvSpPr>
        <p:spPr bwMode="auto">
          <a:xfrm>
            <a:off x="8164210" y="1794965"/>
            <a:ext cx="657199" cy="881801"/>
          </a:xfrm>
          <a:custGeom>
            <a:avLst/>
            <a:gdLst>
              <a:gd name="T0" fmla="*/ 273 w 318"/>
              <a:gd name="T1" fmla="*/ 18 h 427"/>
              <a:gd name="T2" fmla="*/ 118 w 318"/>
              <a:gd name="T3" fmla="*/ 83 h 427"/>
              <a:gd name="T4" fmla="*/ 41 w 318"/>
              <a:gd name="T5" fmla="*/ 427 h 427"/>
              <a:gd name="T6" fmla="*/ 259 w 318"/>
              <a:gd name="T7" fmla="*/ 361 h 427"/>
              <a:gd name="T8" fmla="*/ 256 w 318"/>
              <a:gd name="T9" fmla="*/ 184 h 427"/>
              <a:gd name="T10" fmla="*/ 305 w 318"/>
              <a:gd name="T11" fmla="*/ 56 h 427"/>
              <a:gd name="T12" fmla="*/ 273 w 318"/>
              <a:gd name="T13" fmla="*/ 18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8" h="427">
                <a:moveTo>
                  <a:pt x="273" y="18"/>
                </a:moveTo>
                <a:cubicBezTo>
                  <a:pt x="273" y="18"/>
                  <a:pt x="198" y="0"/>
                  <a:pt x="118" y="83"/>
                </a:cubicBezTo>
                <a:cubicBezTo>
                  <a:pt x="37" y="166"/>
                  <a:pt x="0" y="359"/>
                  <a:pt x="41" y="427"/>
                </a:cubicBezTo>
                <a:cubicBezTo>
                  <a:pt x="41" y="427"/>
                  <a:pt x="240" y="407"/>
                  <a:pt x="259" y="361"/>
                </a:cubicBezTo>
                <a:cubicBezTo>
                  <a:pt x="259" y="361"/>
                  <a:pt x="203" y="254"/>
                  <a:pt x="256" y="184"/>
                </a:cubicBezTo>
                <a:cubicBezTo>
                  <a:pt x="318" y="101"/>
                  <a:pt x="298" y="78"/>
                  <a:pt x="305" y="56"/>
                </a:cubicBezTo>
                <a:cubicBezTo>
                  <a:pt x="298" y="30"/>
                  <a:pt x="310" y="30"/>
                  <a:pt x="273" y="18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8" name="iṧḷïḍè">
            <a:extLst>
              <a:ext uri="{FF2B5EF4-FFF2-40B4-BE49-F238E27FC236}">
                <a16:creationId xmlns:a16="http://schemas.microsoft.com/office/drawing/2014/main" id="{1BB08D5E-2BA1-428B-A4E9-513CCB00F88E}"/>
              </a:ext>
            </a:extLst>
          </p:cNvPr>
          <p:cNvSpPr/>
          <p:nvPr/>
        </p:nvSpPr>
        <p:spPr bwMode="auto">
          <a:xfrm>
            <a:off x="8657983" y="1815065"/>
            <a:ext cx="166048" cy="463186"/>
          </a:xfrm>
          <a:custGeom>
            <a:avLst/>
            <a:gdLst>
              <a:gd name="T0" fmla="*/ 43 w 80"/>
              <a:gd name="T1" fmla="*/ 0 h 224"/>
              <a:gd name="T2" fmla="*/ 33 w 80"/>
              <a:gd name="T3" fmla="*/ 122 h 224"/>
              <a:gd name="T4" fmla="*/ 22 w 80"/>
              <a:gd name="T5" fmla="*/ 141 h 224"/>
              <a:gd name="T6" fmla="*/ 9 w 80"/>
              <a:gd name="T7" fmla="*/ 203 h 224"/>
              <a:gd name="T8" fmla="*/ 76 w 80"/>
              <a:gd name="T9" fmla="*/ 72 h 224"/>
              <a:gd name="T10" fmla="*/ 45 w 80"/>
              <a:gd name="T11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224">
                <a:moveTo>
                  <a:pt x="43" y="0"/>
                </a:moveTo>
                <a:cubicBezTo>
                  <a:pt x="43" y="0"/>
                  <a:pt x="36" y="111"/>
                  <a:pt x="33" y="122"/>
                </a:cubicBezTo>
                <a:cubicBezTo>
                  <a:pt x="31" y="133"/>
                  <a:pt x="22" y="141"/>
                  <a:pt x="22" y="141"/>
                </a:cubicBezTo>
                <a:cubicBezTo>
                  <a:pt x="22" y="141"/>
                  <a:pt x="0" y="182"/>
                  <a:pt x="9" y="203"/>
                </a:cubicBezTo>
                <a:cubicBezTo>
                  <a:pt x="17" y="224"/>
                  <a:pt x="80" y="100"/>
                  <a:pt x="76" y="72"/>
                </a:cubicBezTo>
                <a:cubicBezTo>
                  <a:pt x="72" y="44"/>
                  <a:pt x="45" y="0"/>
                  <a:pt x="45" y="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69" name="išḻîḑe">
            <a:extLst>
              <a:ext uri="{FF2B5EF4-FFF2-40B4-BE49-F238E27FC236}">
                <a16:creationId xmlns:a16="http://schemas.microsoft.com/office/drawing/2014/main" id="{35C13F28-1ABC-4BC0-975D-6AD22EDE6B0F}"/>
              </a:ext>
            </a:extLst>
          </p:cNvPr>
          <p:cNvSpPr/>
          <p:nvPr/>
        </p:nvSpPr>
        <p:spPr bwMode="auto">
          <a:xfrm>
            <a:off x="8139740" y="2571893"/>
            <a:ext cx="248198" cy="160804"/>
          </a:xfrm>
          <a:custGeom>
            <a:avLst/>
            <a:gdLst>
              <a:gd name="T0" fmla="*/ 120 w 120"/>
              <a:gd name="T1" fmla="*/ 43 h 78"/>
              <a:gd name="T2" fmla="*/ 0 w 120"/>
              <a:gd name="T3" fmla="*/ 21 h 78"/>
              <a:gd name="T4" fmla="*/ 37 w 120"/>
              <a:gd name="T5" fmla="*/ 0 h 78"/>
              <a:gd name="T6" fmla="*/ 120 w 120"/>
              <a:gd name="T7" fmla="*/ 4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78">
                <a:moveTo>
                  <a:pt x="120" y="43"/>
                </a:moveTo>
                <a:cubicBezTo>
                  <a:pt x="120" y="43"/>
                  <a:pt x="54" y="78"/>
                  <a:pt x="0" y="21"/>
                </a:cubicBezTo>
                <a:cubicBezTo>
                  <a:pt x="0" y="21"/>
                  <a:pt x="39" y="40"/>
                  <a:pt x="37" y="0"/>
                </a:cubicBezTo>
                <a:cubicBezTo>
                  <a:pt x="37" y="0"/>
                  <a:pt x="47" y="51"/>
                  <a:pt x="120" y="4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0" name="iṧlíḓe">
            <a:extLst>
              <a:ext uri="{FF2B5EF4-FFF2-40B4-BE49-F238E27FC236}">
                <a16:creationId xmlns:a16="http://schemas.microsoft.com/office/drawing/2014/main" id="{A71B400A-7FFA-4481-879D-235FCC11C267}"/>
              </a:ext>
            </a:extLst>
          </p:cNvPr>
          <p:cNvSpPr/>
          <p:nvPr/>
        </p:nvSpPr>
        <p:spPr bwMode="auto">
          <a:xfrm>
            <a:off x="8053220" y="1769622"/>
            <a:ext cx="745466" cy="287524"/>
          </a:xfrm>
          <a:custGeom>
            <a:avLst/>
            <a:gdLst>
              <a:gd name="T0" fmla="*/ 361 w 361"/>
              <a:gd name="T1" fmla="*/ 78 h 139"/>
              <a:gd name="T2" fmla="*/ 290 w 361"/>
              <a:gd name="T3" fmla="*/ 17 h 139"/>
              <a:gd name="T4" fmla="*/ 83 w 361"/>
              <a:gd name="T5" fmla="*/ 0 h 139"/>
              <a:gd name="T6" fmla="*/ 0 w 361"/>
              <a:gd name="T7" fmla="*/ 10 h 139"/>
              <a:gd name="T8" fmla="*/ 23 w 361"/>
              <a:gd name="T9" fmla="*/ 99 h 139"/>
              <a:gd name="T10" fmla="*/ 142 w 361"/>
              <a:gd name="T11" fmla="*/ 107 h 139"/>
              <a:gd name="T12" fmla="*/ 361 w 361"/>
              <a:gd name="T13" fmla="*/ 95 h 139"/>
              <a:gd name="T14" fmla="*/ 361 w 361"/>
              <a:gd name="T15" fmla="*/ 7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1" h="139">
                <a:moveTo>
                  <a:pt x="361" y="78"/>
                </a:moveTo>
                <a:cubicBezTo>
                  <a:pt x="361" y="78"/>
                  <a:pt x="352" y="34"/>
                  <a:pt x="290" y="17"/>
                </a:cubicBezTo>
                <a:cubicBezTo>
                  <a:pt x="228" y="0"/>
                  <a:pt x="149" y="74"/>
                  <a:pt x="83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3" y="86"/>
                  <a:pt x="23" y="99"/>
                </a:cubicBezTo>
                <a:cubicBezTo>
                  <a:pt x="23" y="99"/>
                  <a:pt x="91" y="139"/>
                  <a:pt x="142" y="107"/>
                </a:cubicBezTo>
                <a:cubicBezTo>
                  <a:pt x="235" y="47"/>
                  <a:pt x="299" y="15"/>
                  <a:pt x="361" y="95"/>
                </a:cubicBezTo>
                <a:lnTo>
                  <a:pt x="361" y="7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1" name="îşḷiḍê">
            <a:extLst>
              <a:ext uri="{FF2B5EF4-FFF2-40B4-BE49-F238E27FC236}">
                <a16:creationId xmlns:a16="http://schemas.microsoft.com/office/drawing/2014/main" id="{E08AFD18-E6DE-461B-83D4-8C1CDFCA6ADA}"/>
              </a:ext>
            </a:extLst>
          </p:cNvPr>
          <p:cNvSpPr/>
          <p:nvPr/>
        </p:nvSpPr>
        <p:spPr bwMode="auto">
          <a:xfrm>
            <a:off x="8763730" y="1890224"/>
            <a:ext cx="68166" cy="53310"/>
          </a:xfrm>
          <a:custGeom>
            <a:avLst/>
            <a:gdLst>
              <a:gd name="T0" fmla="*/ 33 w 33"/>
              <a:gd name="T1" fmla="*/ 10 h 26"/>
              <a:gd name="T2" fmla="*/ 19 w 33"/>
              <a:gd name="T3" fmla="*/ 26 h 26"/>
              <a:gd name="T4" fmla="*/ 2 w 33"/>
              <a:gd name="T5" fmla="*/ 10 h 26"/>
              <a:gd name="T6" fmla="*/ 33 w 33"/>
              <a:gd name="T7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6">
                <a:moveTo>
                  <a:pt x="33" y="10"/>
                </a:move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0" y="19"/>
                  <a:pt x="2" y="10"/>
                </a:cubicBezTo>
                <a:cubicBezTo>
                  <a:pt x="3" y="0"/>
                  <a:pt x="33" y="10"/>
                  <a:pt x="33" y="1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2" name="íšliḍé">
            <a:extLst>
              <a:ext uri="{FF2B5EF4-FFF2-40B4-BE49-F238E27FC236}">
                <a16:creationId xmlns:a16="http://schemas.microsoft.com/office/drawing/2014/main" id="{1D5AE36F-3659-436B-83BC-D2C3A8C21031}"/>
              </a:ext>
            </a:extLst>
          </p:cNvPr>
          <p:cNvSpPr/>
          <p:nvPr/>
        </p:nvSpPr>
        <p:spPr bwMode="auto">
          <a:xfrm>
            <a:off x="8790821" y="1931299"/>
            <a:ext cx="18352" cy="62050"/>
          </a:xfrm>
          <a:custGeom>
            <a:avLst/>
            <a:gdLst>
              <a:gd name="T0" fmla="*/ 4 w 9"/>
              <a:gd name="T1" fmla="*/ 0 h 30"/>
              <a:gd name="T2" fmla="*/ 6 w 9"/>
              <a:gd name="T3" fmla="*/ 17 h 30"/>
              <a:gd name="T4" fmla="*/ 0 w 9"/>
              <a:gd name="T5" fmla="*/ 17 h 30"/>
              <a:gd name="T6" fmla="*/ 4 w 9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0">
                <a:moveTo>
                  <a:pt x="4" y="0"/>
                </a:moveTo>
                <a:cubicBezTo>
                  <a:pt x="4" y="0"/>
                  <a:pt x="9" y="4"/>
                  <a:pt x="6" y="17"/>
                </a:cubicBezTo>
                <a:cubicBezTo>
                  <a:pt x="3" y="30"/>
                  <a:pt x="0" y="17"/>
                  <a:pt x="0" y="17"/>
                </a:cubicBez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3" name="iṣļíḓè">
            <a:extLst>
              <a:ext uri="{FF2B5EF4-FFF2-40B4-BE49-F238E27FC236}">
                <a16:creationId xmlns:a16="http://schemas.microsoft.com/office/drawing/2014/main" id="{0FF4A3B9-F649-4158-9655-E72C391441E2}"/>
              </a:ext>
            </a:extLst>
          </p:cNvPr>
          <p:cNvSpPr/>
          <p:nvPr/>
        </p:nvSpPr>
        <p:spPr bwMode="auto">
          <a:xfrm>
            <a:off x="8565347" y="2023936"/>
            <a:ext cx="160804" cy="392398"/>
          </a:xfrm>
          <a:custGeom>
            <a:avLst/>
            <a:gdLst>
              <a:gd name="T0" fmla="*/ 78 w 78"/>
              <a:gd name="T1" fmla="*/ 28 h 190"/>
              <a:gd name="T2" fmla="*/ 26 w 78"/>
              <a:gd name="T3" fmla="*/ 0 h 190"/>
              <a:gd name="T4" fmla="*/ 44 w 78"/>
              <a:gd name="T5" fmla="*/ 190 h 190"/>
              <a:gd name="T6" fmla="*/ 78 w 78"/>
              <a:gd name="T7" fmla="*/ 2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90">
                <a:moveTo>
                  <a:pt x="78" y="28"/>
                </a:moveTo>
                <a:cubicBezTo>
                  <a:pt x="78" y="28"/>
                  <a:pt x="51" y="21"/>
                  <a:pt x="26" y="0"/>
                </a:cubicBezTo>
                <a:cubicBezTo>
                  <a:pt x="26" y="0"/>
                  <a:pt x="0" y="137"/>
                  <a:pt x="44" y="190"/>
                </a:cubicBezTo>
                <a:cubicBezTo>
                  <a:pt x="44" y="190"/>
                  <a:pt x="33" y="121"/>
                  <a:pt x="78" y="28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4" name="iṩlîḍê">
            <a:extLst>
              <a:ext uri="{FF2B5EF4-FFF2-40B4-BE49-F238E27FC236}">
                <a16:creationId xmlns:a16="http://schemas.microsoft.com/office/drawing/2014/main" id="{C1D0BA52-35A5-4DEE-9ED6-78123A8061EE}"/>
              </a:ext>
            </a:extLst>
          </p:cNvPr>
          <p:cNvSpPr/>
          <p:nvPr/>
        </p:nvSpPr>
        <p:spPr bwMode="auto">
          <a:xfrm>
            <a:off x="8642253" y="1873619"/>
            <a:ext cx="148568" cy="207997"/>
          </a:xfrm>
          <a:custGeom>
            <a:avLst/>
            <a:gdLst>
              <a:gd name="T0" fmla="*/ 54 w 72"/>
              <a:gd name="T1" fmla="*/ 0 h 101"/>
              <a:gd name="T2" fmla="*/ 0 w 72"/>
              <a:gd name="T3" fmla="*/ 9 h 101"/>
              <a:gd name="T4" fmla="*/ 41 w 72"/>
              <a:gd name="T5" fmla="*/ 101 h 101"/>
              <a:gd name="T6" fmla="*/ 54 w 72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01">
                <a:moveTo>
                  <a:pt x="54" y="0"/>
                </a:moveTo>
                <a:cubicBezTo>
                  <a:pt x="54" y="0"/>
                  <a:pt x="26" y="18"/>
                  <a:pt x="0" y="9"/>
                </a:cubicBezTo>
                <a:cubicBezTo>
                  <a:pt x="0" y="9"/>
                  <a:pt x="23" y="79"/>
                  <a:pt x="41" y="101"/>
                </a:cubicBezTo>
                <a:cubicBezTo>
                  <a:pt x="41" y="101"/>
                  <a:pt x="72" y="46"/>
                  <a:pt x="54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5" name="í$1íḋè">
            <a:extLst>
              <a:ext uri="{FF2B5EF4-FFF2-40B4-BE49-F238E27FC236}">
                <a16:creationId xmlns:a16="http://schemas.microsoft.com/office/drawing/2014/main" id="{171714A0-A686-46FA-9CF5-734733847379}"/>
              </a:ext>
            </a:extLst>
          </p:cNvPr>
          <p:cNvSpPr/>
          <p:nvPr/>
        </p:nvSpPr>
        <p:spPr bwMode="auto">
          <a:xfrm>
            <a:off x="8712168" y="1813318"/>
            <a:ext cx="119729" cy="130216"/>
          </a:xfrm>
          <a:custGeom>
            <a:avLst/>
            <a:gdLst>
              <a:gd name="T0" fmla="*/ 4 w 58"/>
              <a:gd name="T1" fmla="*/ 0 h 63"/>
              <a:gd name="T2" fmla="*/ 32 w 58"/>
              <a:gd name="T3" fmla="*/ 3 h 63"/>
              <a:gd name="T4" fmla="*/ 58 w 58"/>
              <a:gd name="T5" fmla="*/ 47 h 63"/>
              <a:gd name="T6" fmla="*/ 21 w 58"/>
              <a:gd name="T7" fmla="*/ 63 h 63"/>
              <a:gd name="T8" fmla="*/ 4 w 58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3">
                <a:moveTo>
                  <a:pt x="4" y="0"/>
                </a:moveTo>
                <a:cubicBezTo>
                  <a:pt x="32" y="3"/>
                  <a:pt x="32" y="3"/>
                  <a:pt x="32" y="3"/>
                </a:cubicBezTo>
                <a:cubicBezTo>
                  <a:pt x="58" y="47"/>
                  <a:pt x="58" y="47"/>
                  <a:pt x="58" y="47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0" y="22"/>
                  <a:pt x="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6" name="íşḻídè">
            <a:extLst>
              <a:ext uri="{FF2B5EF4-FFF2-40B4-BE49-F238E27FC236}">
                <a16:creationId xmlns:a16="http://schemas.microsoft.com/office/drawing/2014/main" id="{F91B52DE-F5E3-4A2D-91D9-A4175B2C8DE4}"/>
              </a:ext>
            </a:extLst>
          </p:cNvPr>
          <p:cNvSpPr/>
          <p:nvPr/>
        </p:nvSpPr>
        <p:spPr bwMode="auto">
          <a:xfrm>
            <a:off x="8427264" y="2517710"/>
            <a:ext cx="272668" cy="132838"/>
          </a:xfrm>
          <a:custGeom>
            <a:avLst/>
            <a:gdLst>
              <a:gd name="T0" fmla="*/ 0 w 132"/>
              <a:gd name="T1" fmla="*/ 64 h 64"/>
              <a:gd name="T2" fmla="*/ 127 w 132"/>
              <a:gd name="T3" fmla="*/ 19 h 64"/>
              <a:gd name="T4" fmla="*/ 122 w 132"/>
              <a:gd name="T5" fmla="*/ 9 h 64"/>
              <a:gd name="T6" fmla="*/ 132 w 132"/>
              <a:gd name="T7" fmla="*/ 12 h 64"/>
              <a:gd name="T8" fmla="*/ 115 w 132"/>
              <a:gd name="T9" fmla="*/ 0 h 64"/>
              <a:gd name="T10" fmla="*/ 115 w 132"/>
              <a:gd name="T11" fmla="*/ 18 h 64"/>
              <a:gd name="T12" fmla="*/ 0 w 132"/>
              <a:gd name="T13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64">
                <a:moveTo>
                  <a:pt x="0" y="64"/>
                </a:moveTo>
                <a:cubicBezTo>
                  <a:pt x="0" y="64"/>
                  <a:pt x="114" y="34"/>
                  <a:pt x="127" y="19"/>
                </a:cubicBezTo>
                <a:cubicBezTo>
                  <a:pt x="122" y="9"/>
                  <a:pt x="122" y="9"/>
                  <a:pt x="122" y="9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2"/>
                  <a:pt x="118" y="1"/>
                  <a:pt x="115" y="0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35" y="59"/>
                  <a:pt x="0" y="64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7" name="islîḑè">
            <a:extLst>
              <a:ext uri="{FF2B5EF4-FFF2-40B4-BE49-F238E27FC236}">
                <a16:creationId xmlns:a16="http://schemas.microsoft.com/office/drawing/2014/main" id="{246A1D34-48CA-4904-A623-BA7F2D266F22}"/>
              </a:ext>
            </a:extLst>
          </p:cNvPr>
          <p:cNvSpPr/>
          <p:nvPr/>
        </p:nvSpPr>
        <p:spPr bwMode="auto">
          <a:xfrm>
            <a:off x="8424643" y="1858762"/>
            <a:ext cx="762946" cy="652830"/>
          </a:xfrm>
          <a:custGeom>
            <a:avLst/>
            <a:gdLst>
              <a:gd name="T0" fmla="*/ 122 w 369"/>
              <a:gd name="T1" fmla="*/ 7 h 316"/>
              <a:gd name="T2" fmla="*/ 112 w 369"/>
              <a:gd name="T3" fmla="*/ 190 h 316"/>
              <a:gd name="T4" fmla="*/ 336 w 369"/>
              <a:gd name="T5" fmla="*/ 159 h 316"/>
              <a:gd name="T6" fmla="*/ 369 w 369"/>
              <a:gd name="T7" fmla="*/ 188 h 316"/>
              <a:gd name="T8" fmla="*/ 86 w 369"/>
              <a:gd name="T9" fmla="*/ 235 h 316"/>
              <a:gd name="T10" fmla="*/ 122 w 369"/>
              <a:gd name="T11" fmla="*/ 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" h="316">
                <a:moveTo>
                  <a:pt x="122" y="7"/>
                </a:moveTo>
                <a:cubicBezTo>
                  <a:pt x="143" y="12"/>
                  <a:pt x="70" y="113"/>
                  <a:pt x="112" y="190"/>
                </a:cubicBezTo>
                <a:cubicBezTo>
                  <a:pt x="148" y="256"/>
                  <a:pt x="255" y="204"/>
                  <a:pt x="336" y="159"/>
                </a:cubicBezTo>
                <a:cubicBezTo>
                  <a:pt x="336" y="159"/>
                  <a:pt x="350" y="183"/>
                  <a:pt x="369" y="188"/>
                </a:cubicBezTo>
                <a:cubicBezTo>
                  <a:pt x="369" y="188"/>
                  <a:pt x="159" y="316"/>
                  <a:pt x="86" y="235"/>
                </a:cubicBezTo>
                <a:cubicBezTo>
                  <a:pt x="0" y="140"/>
                  <a:pt x="86" y="0"/>
                  <a:pt x="122" y="7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8" name="işľíḑe">
            <a:extLst>
              <a:ext uri="{FF2B5EF4-FFF2-40B4-BE49-F238E27FC236}">
                <a16:creationId xmlns:a16="http://schemas.microsoft.com/office/drawing/2014/main" id="{EC858FDF-F012-4084-92C2-6B1D044996B9}"/>
              </a:ext>
            </a:extLst>
          </p:cNvPr>
          <p:cNvSpPr/>
          <p:nvPr/>
        </p:nvSpPr>
        <p:spPr bwMode="auto">
          <a:xfrm>
            <a:off x="8387937" y="1899838"/>
            <a:ext cx="241206" cy="467555"/>
          </a:xfrm>
          <a:custGeom>
            <a:avLst/>
            <a:gdLst>
              <a:gd name="T0" fmla="*/ 110 w 117"/>
              <a:gd name="T1" fmla="*/ 0 h 226"/>
              <a:gd name="T2" fmla="*/ 117 w 117"/>
              <a:gd name="T3" fmla="*/ 226 h 226"/>
              <a:gd name="T4" fmla="*/ 110 w 117"/>
              <a:gd name="T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" h="226">
                <a:moveTo>
                  <a:pt x="110" y="0"/>
                </a:moveTo>
                <a:cubicBezTo>
                  <a:pt x="110" y="0"/>
                  <a:pt x="0" y="126"/>
                  <a:pt x="117" y="226"/>
                </a:cubicBezTo>
                <a:cubicBezTo>
                  <a:pt x="117" y="226"/>
                  <a:pt x="13" y="152"/>
                  <a:pt x="110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79" name="îŝ1ïḋè">
            <a:extLst>
              <a:ext uri="{FF2B5EF4-FFF2-40B4-BE49-F238E27FC236}">
                <a16:creationId xmlns:a16="http://schemas.microsoft.com/office/drawing/2014/main" id="{152B4F4E-3DCC-44EF-A75F-1BD49DBA60EA}"/>
              </a:ext>
            </a:extLst>
          </p:cNvPr>
          <p:cNvSpPr/>
          <p:nvPr/>
        </p:nvSpPr>
        <p:spPr bwMode="auto">
          <a:xfrm>
            <a:off x="9110682" y="2046659"/>
            <a:ext cx="219358" cy="213240"/>
          </a:xfrm>
          <a:custGeom>
            <a:avLst/>
            <a:gdLst>
              <a:gd name="T0" fmla="*/ 4 w 106"/>
              <a:gd name="T1" fmla="*/ 68 h 103"/>
              <a:gd name="T2" fmla="*/ 17 w 106"/>
              <a:gd name="T3" fmla="*/ 8 h 103"/>
              <a:gd name="T4" fmla="*/ 43 w 106"/>
              <a:gd name="T5" fmla="*/ 10 h 103"/>
              <a:gd name="T6" fmla="*/ 76 w 106"/>
              <a:gd name="T7" fmla="*/ 20 h 103"/>
              <a:gd name="T8" fmla="*/ 97 w 106"/>
              <a:gd name="T9" fmla="*/ 59 h 103"/>
              <a:gd name="T10" fmla="*/ 81 w 106"/>
              <a:gd name="T11" fmla="*/ 56 h 103"/>
              <a:gd name="T12" fmla="*/ 55 w 106"/>
              <a:gd name="T13" fmla="*/ 49 h 103"/>
              <a:gd name="T14" fmla="*/ 37 w 106"/>
              <a:gd name="T15" fmla="*/ 97 h 103"/>
              <a:gd name="T16" fmla="*/ 4 w 106"/>
              <a:gd name="T17" fmla="*/ 6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103">
                <a:moveTo>
                  <a:pt x="4" y="68"/>
                </a:moveTo>
                <a:cubicBezTo>
                  <a:pt x="4" y="68"/>
                  <a:pt x="0" y="19"/>
                  <a:pt x="17" y="8"/>
                </a:cubicBezTo>
                <a:cubicBezTo>
                  <a:pt x="17" y="8"/>
                  <a:pt x="33" y="0"/>
                  <a:pt x="43" y="10"/>
                </a:cubicBezTo>
                <a:cubicBezTo>
                  <a:pt x="43" y="10"/>
                  <a:pt x="72" y="3"/>
                  <a:pt x="76" y="20"/>
                </a:cubicBezTo>
                <a:cubicBezTo>
                  <a:pt x="76" y="20"/>
                  <a:pt x="106" y="27"/>
                  <a:pt x="97" y="59"/>
                </a:cubicBezTo>
                <a:cubicBezTo>
                  <a:pt x="97" y="59"/>
                  <a:pt x="88" y="67"/>
                  <a:pt x="81" y="56"/>
                </a:cubicBezTo>
                <a:cubicBezTo>
                  <a:pt x="75" y="45"/>
                  <a:pt x="59" y="31"/>
                  <a:pt x="55" y="49"/>
                </a:cubicBezTo>
                <a:cubicBezTo>
                  <a:pt x="52" y="67"/>
                  <a:pt x="61" y="91"/>
                  <a:pt x="37" y="97"/>
                </a:cubicBezTo>
                <a:cubicBezTo>
                  <a:pt x="13" y="103"/>
                  <a:pt x="4" y="82"/>
                  <a:pt x="4" y="68"/>
                </a:cubicBezTo>
              </a:path>
            </a:pathLst>
          </a:custGeom>
          <a:solidFill>
            <a:srgbClr val="FFDC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0" name="iSľïḓè">
            <a:extLst>
              <a:ext uri="{FF2B5EF4-FFF2-40B4-BE49-F238E27FC236}">
                <a16:creationId xmlns:a16="http://schemas.microsoft.com/office/drawing/2014/main" id="{C02BB1E8-7E74-4864-8EFC-186D63BEFBB0}"/>
              </a:ext>
            </a:extLst>
          </p:cNvPr>
          <p:cNvSpPr/>
          <p:nvPr/>
        </p:nvSpPr>
        <p:spPr bwMode="auto">
          <a:xfrm>
            <a:off x="9156127" y="2085985"/>
            <a:ext cx="134585" cy="134585"/>
          </a:xfrm>
          <a:custGeom>
            <a:avLst/>
            <a:gdLst>
              <a:gd name="T0" fmla="*/ 64 w 65"/>
              <a:gd name="T1" fmla="*/ 35 h 65"/>
              <a:gd name="T2" fmla="*/ 30 w 65"/>
              <a:gd name="T3" fmla="*/ 64 h 65"/>
              <a:gd name="T4" fmla="*/ 1 w 65"/>
              <a:gd name="T5" fmla="*/ 30 h 65"/>
              <a:gd name="T6" fmla="*/ 35 w 65"/>
              <a:gd name="T7" fmla="*/ 1 h 65"/>
              <a:gd name="T8" fmla="*/ 64 w 65"/>
              <a:gd name="T9" fmla="*/ 3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64" y="35"/>
                </a:moveTo>
                <a:cubicBezTo>
                  <a:pt x="62" y="52"/>
                  <a:pt x="47" y="65"/>
                  <a:pt x="30" y="64"/>
                </a:cubicBezTo>
                <a:cubicBezTo>
                  <a:pt x="13" y="62"/>
                  <a:pt x="0" y="47"/>
                  <a:pt x="1" y="30"/>
                </a:cubicBezTo>
                <a:cubicBezTo>
                  <a:pt x="2" y="13"/>
                  <a:pt x="17" y="0"/>
                  <a:pt x="35" y="1"/>
                </a:cubicBezTo>
                <a:cubicBezTo>
                  <a:pt x="52" y="2"/>
                  <a:pt x="65" y="17"/>
                  <a:pt x="64" y="35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1" name="ïSļïďè">
            <a:extLst>
              <a:ext uri="{FF2B5EF4-FFF2-40B4-BE49-F238E27FC236}">
                <a16:creationId xmlns:a16="http://schemas.microsoft.com/office/drawing/2014/main" id="{EB7036F5-C4B5-42AC-810C-B91A9F735329}"/>
              </a:ext>
            </a:extLst>
          </p:cNvPr>
          <p:cNvSpPr/>
          <p:nvPr/>
        </p:nvSpPr>
        <p:spPr bwMode="auto">
          <a:xfrm>
            <a:off x="9181470" y="2111329"/>
            <a:ext cx="84771" cy="84771"/>
          </a:xfrm>
          <a:custGeom>
            <a:avLst/>
            <a:gdLst>
              <a:gd name="T0" fmla="*/ 40 w 41"/>
              <a:gd name="T1" fmla="*/ 22 h 41"/>
              <a:gd name="T2" fmla="*/ 19 w 41"/>
              <a:gd name="T3" fmla="*/ 40 h 41"/>
              <a:gd name="T4" fmla="*/ 1 w 41"/>
              <a:gd name="T5" fmla="*/ 19 h 41"/>
              <a:gd name="T6" fmla="*/ 22 w 41"/>
              <a:gd name="T7" fmla="*/ 1 h 41"/>
              <a:gd name="T8" fmla="*/ 40 w 41"/>
              <a:gd name="T9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1">
                <a:moveTo>
                  <a:pt x="40" y="22"/>
                </a:moveTo>
                <a:cubicBezTo>
                  <a:pt x="39" y="33"/>
                  <a:pt x="30" y="41"/>
                  <a:pt x="19" y="40"/>
                </a:cubicBezTo>
                <a:cubicBezTo>
                  <a:pt x="8" y="39"/>
                  <a:pt x="0" y="30"/>
                  <a:pt x="1" y="19"/>
                </a:cubicBezTo>
                <a:cubicBezTo>
                  <a:pt x="1" y="8"/>
                  <a:pt x="11" y="0"/>
                  <a:pt x="22" y="1"/>
                </a:cubicBezTo>
                <a:cubicBezTo>
                  <a:pt x="33" y="2"/>
                  <a:pt x="41" y="11"/>
                  <a:pt x="40" y="2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2" name="îṣļíḍé">
            <a:extLst>
              <a:ext uri="{FF2B5EF4-FFF2-40B4-BE49-F238E27FC236}">
                <a16:creationId xmlns:a16="http://schemas.microsoft.com/office/drawing/2014/main" id="{DB28D42E-F18D-4987-A26C-8B4D180BA93B}"/>
              </a:ext>
            </a:extLst>
          </p:cNvPr>
          <p:cNvSpPr/>
          <p:nvPr/>
        </p:nvSpPr>
        <p:spPr bwMode="auto">
          <a:xfrm>
            <a:off x="7426609" y="2055397"/>
            <a:ext cx="229845" cy="210618"/>
          </a:xfrm>
          <a:custGeom>
            <a:avLst/>
            <a:gdLst>
              <a:gd name="T0" fmla="*/ 104 w 111"/>
              <a:gd name="T1" fmla="*/ 57 h 102"/>
              <a:gd name="T2" fmla="*/ 39 w 111"/>
              <a:gd name="T3" fmla="*/ 6 h 102"/>
              <a:gd name="T4" fmla="*/ 18 w 111"/>
              <a:gd name="T5" fmla="*/ 8 h 102"/>
              <a:gd name="T6" fmla="*/ 6 w 111"/>
              <a:gd name="T7" fmla="*/ 23 h 102"/>
              <a:gd name="T8" fmla="*/ 8 w 111"/>
              <a:gd name="T9" fmla="*/ 45 h 102"/>
              <a:gd name="T10" fmla="*/ 9 w 111"/>
              <a:gd name="T11" fmla="*/ 46 h 102"/>
              <a:gd name="T12" fmla="*/ 12 w 111"/>
              <a:gd name="T13" fmla="*/ 38 h 102"/>
              <a:gd name="T14" fmla="*/ 23 w 111"/>
              <a:gd name="T15" fmla="*/ 24 h 102"/>
              <a:gd name="T16" fmla="*/ 40 w 111"/>
              <a:gd name="T17" fmla="*/ 21 h 102"/>
              <a:gd name="T18" fmla="*/ 89 w 111"/>
              <a:gd name="T19" fmla="*/ 59 h 102"/>
              <a:gd name="T20" fmla="*/ 89 w 111"/>
              <a:gd name="T21" fmla="*/ 77 h 102"/>
              <a:gd name="T22" fmla="*/ 79 w 111"/>
              <a:gd name="T23" fmla="*/ 91 h 102"/>
              <a:gd name="T24" fmla="*/ 72 w 111"/>
              <a:gd name="T25" fmla="*/ 96 h 102"/>
              <a:gd name="T26" fmla="*/ 72 w 111"/>
              <a:gd name="T27" fmla="*/ 96 h 102"/>
              <a:gd name="T28" fmla="*/ 94 w 111"/>
              <a:gd name="T29" fmla="*/ 94 h 102"/>
              <a:gd name="T30" fmla="*/ 106 w 111"/>
              <a:gd name="T31" fmla="*/ 79 h 102"/>
              <a:gd name="T32" fmla="*/ 104 w 111"/>
              <a:gd name="T3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102">
                <a:moveTo>
                  <a:pt x="104" y="57"/>
                </a:moveTo>
                <a:cubicBezTo>
                  <a:pt x="39" y="6"/>
                  <a:pt x="39" y="6"/>
                  <a:pt x="39" y="6"/>
                </a:cubicBezTo>
                <a:cubicBezTo>
                  <a:pt x="33" y="0"/>
                  <a:pt x="23" y="2"/>
                  <a:pt x="18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0" y="30"/>
                  <a:pt x="1" y="40"/>
                  <a:pt x="8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3"/>
                  <a:pt x="10" y="40"/>
                  <a:pt x="12" y="38"/>
                </a:cubicBezTo>
                <a:cubicBezTo>
                  <a:pt x="23" y="24"/>
                  <a:pt x="23" y="24"/>
                  <a:pt x="23" y="24"/>
                </a:cubicBezTo>
                <a:cubicBezTo>
                  <a:pt x="27" y="18"/>
                  <a:pt x="35" y="17"/>
                  <a:pt x="40" y="21"/>
                </a:cubicBezTo>
                <a:cubicBezTo>
                  <a:pt x="89" y="59"/>
                  <a:pt x="89" y="59"/>
                  <a:pt x="89" y="59"/>
                </a:cubicBezTo>
                <a:cubicBezTo>
                  <a:pt x="94" y="63"/>
                  <a:pt x="94" y="72"/>
                  <a:pt x="89" y="77"/>
                </a:cubicBezTo>
                <a:cubicBezTo>
                  <a:pt x="79" y="91"/>
                  <a:pt x="79" y="91"/>
                  <a:pt x="79" y="91"/>
                </a:cubicBezTo>
                <a:cubicBezTo>
                  <a:pt x="77" y="93"/>
                  <a:pt x="74" y="95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9" y="102"/>
                  <a:pt x="89" y="101"/>
                  <a:pt x="94" y="9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11" y="72"/>
                  <a:pt x="110" y="62"/>
                  <a:pt x="104" y="57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3" name="ïṥḻîḑè">
            <a:extLst>
              <a:ext uri="{FF2B5EF4-FFF2-40B4-BE49-F238E27FC236}">
                <a16:creationId xmlns:a16="http://schemas.microsoft.com/office/drawing/2014/main" id="{4A2A5EEE-1022-444E-8850-89B1C384CB7E}"/>
              </a:ext>
            </a:extLst>
          </p:cNvPr>
          <p:cNvSpPr/>
          <p:nvPr/>
        </p:nvSpPr>
        <p:spPr bwMode="auto">
          <a:xfrm>
            <a:off x="7412626" y="2044910"/>
            <a:ext cx="228970" cy="208871"/>
          </a:xfrm>
          <a:custGeom>
            <a:avLst/>
            <a:gdLst>
              <a:gd name="T0" fmla="*/ 103 w 111"/>
              <a:gd name="T1" fmla="*/ 56 h 101"/>
              <a:gd name="T2" fmla="*/ 39 w 111"/>
              <a:gd name="T3" fmla="*/ 5 h 101"/>
              <a:gd name="T4" fmla="*/ 17 w 111"/>
              <a:gd name="T5" fmla="*/ 7 h 101"/>
              <a:gd name="T6" fmla="*/ 5 w 111"/>
              <a:gd name="T7" fmla="*/ 23 h 101"/>
              <a:gd name="T8" fmla="*/ 8 w 111"/>
              <a:gd name="T9" fmla="*/ 44 h 101"/>
              <a:gd name="T10" fmla="*/ 8 w 111"/>
              <a:gd name="T11" fmla="*/ 45 h 101"/>
              <a:gd name="T12" fmla="*/ 12 w 111"/>
              <a:gd name="T13" fmla="*/ 37 h 101"/>
              <a:gd name="T14" fmla="*/ 22 w 111"/>
              <a:gd name="T15" fmla="*/ 24 h 101"/>
              <a:gd name="T16" fmla="*/ 40 w 111"/>
              <a:gd name="T17" fmla="*/ 20 h 101"/>
              <a:gd name="T18" fmla="*/ 88 w 111"/>
              <a:gd name="T19" fmla="*/ 59 h 101"/>
              <a:gd name="T20" fmla="*/ 89 w 111"/>
              <a:gd name="T21" fmla="*/ 77 h 101"/>
              <a:gd name="T22" fmla="*/ 78 w 111"/>
              <a:gd name="T23" fmla="*/ 90 h 101"/>
              <a:gd name="T24" fmla="*/ 71 w 111"/>
              <a:gd name="T25" fmla="*/ 95 h 101"/>
              <a:gd name="T26" fmla="*/ 72 w 111"/>
              <a:gd name="T27" fmla="*/ 96 h 101"/>
              <a:gd name="T28" fmla="*/ 94 w 111"/>
              <a:gd name="T29" fmla="*/ 93 h 101"/>
              <a:gd name="T30" fmla="*/ 106 w 111"/>
              <a:gd name="T31" fmla="*/ 78 h 101"/>
              <a:gd name="T32" fmla="*/ 103 w 111"/>
              <a:gd name="T33" fmla="*/ 5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101">
                <a:moveTo>
                  <a:pt x="103" y="56"/>
                </a:moveTo>
                <a:cubicBezTo>
                  <a:pt x="39" y="5"/>
                  <a:pt x="39" y="5"/>
                  <a:pt x="39" y="5"/>
                </a:cubicBezTo>
                <a:cubicBezTo>
                  <a:pt x="32" y="0"/>
                  <a:pt x="23" y="1"/>
                  <a:pt x="17" y="7"/>
                </a:cubicBezTo>
                <a:cubicBezTo>
                  <a:pt x="5" y="23"/>
                  <a:pt x="5" y="23"/>
                  <a:pt x="5" y="23"/>
                </a:cubicBezTo>
                <a:cubicBezTo>
                  <a:pt x="0" y="29"/>
                  <a:pt x="1" y="39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2"/>
                  <a:pt x="10" y="39"/>
                  <a:pt x="12" y="37"/>
                </a:cubicBezTo>
                <a:cubicBezTo>
                  <a:pt x="22" y="24"/>
                  <a:pt x="22" y="24"/>
                  <a:pt x="22" y="24"/>
                </a:cubicBezTo>
                <a:cubicBezTo>
                  <a:pt x="27" y="18"/>
                  <a:pt x="35" y="16"/>
                  <a:pt x="40" y="20"/>
                </a:cubicBezTo>
                <a:cubicBezTo>
                  <a:pt x="88" y="59"/>
                  <a:pt x="88" y="59"/>
                  <a:pt x="88" y="59"/>
                </a:cubicBezTo>
                <a:cubicBezTo>
                  <a:pt x="93" y="63"/>
                  <a:pt x="94" y="71"/>
                  <a:pt x="89" y="77"/>
                </a:cubicBezTo>
                <a:cubicBezTo>
                  <a:pt x="78" y="90"/>
                  <a:pt x="78" y="90"/>
                  <a:pt x="78" y="90"/>
                </a:cubicBezTo>
                <a:cubicBezTo>
                  <a:pt x="76" y="93"/>
                  <a:pt x="74" y="94"/>
                  <a:pt x="71" y="95"/>
                </a:cubicBezTo>
                <a:cubicBezTo>
                  <a:pt x="72" y="96"/>
                  <a:pt x="72" y="96"/>
                  <a:pt x="72" y="96"/>
                </a:cubicBezTo>
                <a:cubicBezTo>
                  <a:pt x="79" y="101"/>
                  <a:pt x="88" y="100"/>
                  <a:pt x="94" y="93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11" y="71"/>
                  <a:pt x="110" y="61"/>
                  <a:pt x="103" y="5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4" name="íšḷïḓé">
            <a:extLst>
              <a:ext uri="{FF2B5EF4-FFF2-40B4-BE49-F238E27FC236}">
                <a16:creationId xmlns:a16="http://schemas.microsoft.com/office/drawing/2014/main" id="{137DAC56-AA56-4478-8D38-7E0168C1BB23}"/>
              </a:ext>
            </a:extLst>
          </p:cNvPr>
          <p:cNvSpPr/>
          <p:nvPr/>
        </p:nvSpPr>
        <p:spPr bwMode="auto">
          <a:xfrm>
            <a:off x="6949440" y="1997718"/>
            <a:ext cx="911514" cy="881801"/>
          </a:xfrm>
          <a:custGeom>
            <a:avLst/>
            <a:gdLst>
              <a:gd name="T0" fmla="*/ 286 w 441"/>
              <a:gd name="T1" fmla="*/ 419 h 427"/>
              <a:gd name="T2" fmla="*/ 264 w 441"/>
              <a:gd name="T3" fmla="*/ 422 h 427"/>
              <a:gd name="T4" fmla="*/ 8 w 441"/>
              <a:gd name="T5" fmla="*/ 219 h 427"/>
              <a:gd name="T6" fmla="*/ 6 w 441"/>
              <a:gd name="T7" fmla="*/ 197 h 427"/>
              <a:gd name="T8" fmla="*/ 156 w 441"/>
              <a:gd name="T9" fmla="*/ 8 h 427"/>
              <a:gd name="T10" fmla="*/ 178 w 441"/>
              <a:gd name="T11" fmla="*/ 5 h 427"/>
              <a:gd name="T12" fmla="*/ 434 w 441"/>
              <a:gd name="T13" fmla="*/ 208 h 427"/>
              <a:gd name="T14" fmla="*/ 436 w 441"/>
              <a:gd name="T15" fmla="*/ 230 h 427"/>
              <a:gd name="T16" fmla="*/ 286 w 441"/>
              <a:gd name="T17" fmla="*/ 419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427">
                <a:moveTo>
                  <a:pt x="286" y="419"/>
                </a:moveTo>
                <a:cubicBezTo>
                  <a:pt x="280" y="426"/>
                  <a:pt x="270" y="427"/>
                  <a:pt x="264" y="422"/>
                </a:cubicBezTo>
                <a:cubicBezTo>
                  <a:pt x="8" y="219"/>
                  <a:pt x="8" y="219"/>
                  <a:pt x="8" y="219"/>
                </a:cubicBezTo>
                <a:cubicBezTo>
                  <a:pt x="2" y="213"/>
                  <a:pt x="0" y="204"/>
                  <a:pt x="6" y="19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1" y="0"/>
                  <a:pt x="178" y="5"/>
                </a:cubicBezTo>
                <a:cubicBezTo>
                  <a:pt x="434" y="208"/>
                  <a:pt x="434" y="208"/>
                  <a:pt x="434" y="208"/>
                </a:cubicBezTo>
                <a:cubicBezTo>
                  <a:pt x="440" y="214"/>
                  <a:pt x="441" y="223"/>
                  <a:pt x="436" y="230"/>
                </a:cubicBezTo>
                <a:lnTo>
                  <a:pt x="286" y="4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5" name="íśḷîḍê">
            <a:extLst>
              <a:ext uri="{FF2B5EF4-FFF2-40B4-BE49-F238E27FC236}">
                <a16:creationId xmlns:a16="http://schemas.microsoft.com/office/drawing/2014/main" id="{2BA09F02-1417-4844-AA48-80BAE0A32AEC}"/>
              </a:ext>
            </a:extLst>
          </p:cNvPr>
          <p:cNvSpPr/>
          <p:nvPr/>
        </p:nvSpPr>
        <p:spPr bwMode="auto">
          <a:xfrm>
            <a:off x="6949440" y="1997718"/>
            <a:ext cx="873935" cy="851213"/>
          </a:xfrm>
          <a:custGeom>
            <a:avLst/>
            <a:gdLst>
              <a:gd name="T0" fmla="*/ 267 w 423"/>
              <a:gd name="T1" fmla="*/ 404 h 412"/>
              <a:gd name="T2" fmla="*/ 246 w 423"/>
              <a:gd name="T3" fmla="*/ 407 h 412"/>
              <a:gd name="T4" fmla="*/ 8 w 423"/>
              <a:gd name="T5" fmla="*/ 218 h 412"/>
              <a:gd name="T6" fmla="*/ 6 w 423"/>
              <a:gd name="T7" fmla="*/ 197 h 412"/>
              <a:gd name="T8" fmla="*/ 156 w 423"/>
              <a:gd name="T9" fmla="*/ 8 h 412"/>
              <a:gd name="T10" fmla="*/ 177 w 423"/>
              <a:gd name="T11" fmla="*/ 5 h 412"/>
              <a:gd name="T12" fmla="*/ 415 w 423"/>
              <a:gd name="T13" fmla="*/ 194 h 412"/>
              <a:gd name="T14" fmla="*/ 417 w 423"/>
              <a:gd name="T15" fmla="*/ 215 h 412"/>
              <a:gd name="T16" fmla="*/ 267 w 423"/>
              <a:gd name="T17" fmla="*/ 40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412">
                <a:moveTo>
                  <a:pt x="267" y="404"/>
                </a:moveTo>
                <a:cubicBezTo>
                  <a:pt x="261" y="411"/>
                  <a:pt x="252" y="412"/>
                  <a:pt x="246" y="407"/>
                </a:cubicBezTo>
                <a:cubicBezTo>
                  <a:pt x="8" y="218"/>
                  <a:pt x="8" y="218"/>
                  <a:pt x="8" y="218"/>
                </a:cubicBezTo>
                <a:cubicBezTo>
                  <a:pt x="1" y="213"/>
                  <a:pt x="0" y="204"/>
                  <a:pt x="6" y="19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1" y="0"/>
                  <a:pt x="177" y="5"/>
                </a:cubicBezTo>
                <a:cubicBezTo>
                  <a:pt x="415" y="194"/>
                  <a:pt x="415" y="194"/>
                  <a:pt x="415" y="194"/>
                </a:cubicBezTo>
                <a:cubicBezTo>
                  <a:pt x="422" y="199"/>
                  <a:pt x="423" y="209"/>
                  <a:pt x="417" y="215"/>
                </a:cubicBezTo>
                <a:lnTo>
                  <a:pt x="267" y="40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6" name="ïsľiḓé">
            <a:extLst>
              <a:ext uri="{FF2B5EF4-FFF2-40B4-BE49-F238E27FC236}">
                <a16:creationId xmlns:a16="http://schemas.microsoft.com/office/drawing/2014/main" id="{A1F76555-90F2-404B-B472-F28D9E4412E4}"/>
              </a:ext>
            </a:extLst>
          </p:cNvPr>
          <p:cNvSpPr/>
          <p:nvPr/>
        </p:nvSpPr>
        <p:spPr bwMode="auto">
          <a:xfrm>
            <a:off x="6949440" y="1997718"/>
            <a:ext cx="873935" cy="851213"/>
          </a:xfrm>
          <a:custGeom>
            <a:avLst/>
            <a:gdLst>
              <a:gd name="T0" fmla="*/ 267 w 423"/>
              <a:gd name="T1" fmla="*/ 404 h 412"/>
              <a:gd name="T2" fmla="*/ 246 w 423"/>
              <a:gd name="T3" fmla="*/ 407 h 412"/>
              <a:gd name="T4" fmla="*/ 8 w 423"/>
              <a:gd name="T5" fmla="*/ 218 h 412"/>
              <a:gd name="T6" fmla="*/ 6 w 423"/>
              <a:gd name="T7" fmla="*/ 197 h 412"/>
              <a:gd name="T8" fmla="*/ 156 w 423"/>
              <a:gd name="T9" fmla="*/ 8 h 412"/>
              <a:gd name="T10" fmla="*/ 177 w 423"/>
              <a:gd name="T11" fmla="*/ 5 h 412"/>
              <a:gd name="T12" fmla="*/ 415 w 423"/>
              <a:gd name="T13" fmla="*/ 194 h 412"/>
              <a:gd name="T14" fmla="*/ 417 w 423"/>
              <a:gd name="T15" fmla="*/ 215 h 412"/>
              <a:gd name="T16" fmla="*/ 267 w 423"/>
              <a:gd name="T17" fmla="*/ 40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412">
                <a:moveTo>
                  <a:pt x="267" y="404"/>
                </a:moveTo>
                <a:cubicBezTo>
                  <a:pt x="261" y="411"/>
                  <a:pt x="252" y="412"/>
                  <a:pt x="246" y="407"/>
                </a:cubicBezTo>
                <a:cubicBezTo>
                  <a:pt x="8" y="218"/>
                  <a:pt x="8" y="218"/>
                  <a:pt x="8" y="218"/>
                </a:cubicBezTo>
                <a:cubicBezTo>
                  <a:pt x="1" y="213"/>
                  <a:pt x="0" y="204"/>
                  <a:pt x="6" y="19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1" y="0"/>
                  <a:pt x="177" y="5"/>
                </a:cubicBezTo>
                <a:cubicBezTo>
                  <a:pt x="415" y="194"/>
                  <a:pt x="415" y="194"/>
                  <a:pt x="415" y="194"/>
                </a:cubicBezTo>
                <a:cubicBezTo>
                  <a:pt x="422" y="199"/>
                  <a:pt x="423" y="209"/>
                  <a:pt x="417" y="215"/>
                </a:cubicBezTo>
                <a:lnTo>
                  <a:pt x="267" y="404"/>
                </a:lnTo>
                <a:close/>
              </a:path>
            </a:pathLst>
          </a:custGeom>
          <a:noFill/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7" name="ïś1ïḓê">
            <a:extLst>
              <a:ext uri="{FF2B5EF4-FFF2-40B4-BE49-F238E27FC236}">
                <a16:creationId xmlns:a16="http://schemas.microsoft.com/office/drawing/2014/main" id="{01D883BA-879F-41D0-88A7-2255FFDEAB64}"/>
              </a:ext>
            </a:extLst>
          </p:cNvPr>
          <p:cNvSpPr/>
          <p:nvPr/>
        </p:nvSpPr>
        <p:spPr bwMode="auto">
          <a:xfrm>
            <a:off x="6896130" y="1954021"/>
            <a:ext cx="878304" cy="857331"/>
          </a:xfrm>
          <a:custGeom>
            <a:avLst/>
            <a:gdLst>
              <a:gd name="T0" fmla="*/ 269 w 425"/>
              <a:gd name="T1" fmla="*/ 406 h 415"/>
              <a:gd name="T2" fmla="*/ 248 w 425"/>
              <a:gd name="T3" fmla="*/ 409 h 415"/>
              <a:gd name="T4" fmla="*/ 8 w 425"/>
              <a:gd name="T5" fmla="*/ 218 h 415"/>
              <a:gd name="T6" fmla="*/ 6 w 425"/>
              <a:gd name="T7" fmla="*/ 197 h 415"/>
              <a:gd name="T8" fmla="*/ 156 w 425"/>
              <a:gd name="T9" fmla="*/ 8 h 415"/>
              <a:gd name="T10" fmla="*/ 177 w 425"/>
              <a:gd name="T11" fmla="*/ 5 h 415"/>
              <a:gd name="T12" fmla="*/ 418 w 425"/>
              <a:gd name="T13" fmla="*/ 196 h 415"/>
              <a:gd name="T14" fmla="*/ 419 w 425"/>
              <a:gd name="T15" fmla="*/ 217 h 415"/>
              <a:gd name="T16" fmla="*/ 269 w 425"/>
              <a:gd name="T17" fmla="*/ 406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5" h="415">
                <a:moveTo>
                  <a:pt x="269" y="406"/>
                </a:moveTo>
                <a:cubicBezTo>
                  <a:pt x="264" y="413"/>
                  <a:pt x="254" y="415"/>
                  <a:pt x="248" y="409"/>
                </a:cubicBezTo>
                <a:cubicBezTo>
                  <a:pt x="8" y="218"/>
                  <a:pt x="8" y="218"/>
                  <a:pt x="8" y="218"/>
                </a:cubicBezTo>
                <a:cubicBezTo>
                  <a:pt x="1" y="213"/>
                  <a:pt x="0" y="204"/>
                  <a:pt x="6" y="197"/>
                </a:cubicBezTo>
                <a:cubicBezTo>
                  <a:pt x="156" y="8"/>
                  <a:pt x="156" y="8"/>
                  <a:pt x="156" y="8"/>
                </a:cubicBezTo>
                <a:cubicBezTo>
                  <a:pt x="162" y="1"/>
                  <a:pt x="171" y="0"/>
                  <a:pt x="177" y="5"/>
                </a:cubicBezTo>
                <a:cubicBezTo>
                  <a:pt x="418" y="196"/>
                  <a:pt x="418" y="196"/>
                  <a:pt x="418" y="196"/>
                </a:cubicBezTo>
                <a:cubicBezTo>
                  <a:pt x="424" y="201"/>
                  <a:pt x="425" y="211"/>
                  <a:pt x="419" y="217"/>
                </a:cubicBezTo>
                <a:lnTo>
                  <a:pt x="269" y="40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8" name="íṡlíďé">
            <a:extLst>
              <a:ext uri="{FF2B5EF4-FFF2-40B4-BE49-F238E27FC236}">
                <a16:creationId xmlns:a16="http://schemas.microsoft.com/office/drawing/2014/main" id="{4266562E-EC2F-446C-B1CD-0C825680FA4D}"/>
              </a:ext>
            </a:extLst>
          </p:cNvPr>
          <p:cNvSpPr/>
          <p:nvPr/>
        </p:nvSpPr>
        <p:spPr bwMode="auto">
          <a:xfrm>
            <a:off x="6937204" y="1995096"/>
            <a:ext cx="776929" cy="758575"/>
          </a:xfrm>
          <a:custGeom>
            <a:avLst/>
            <a:gdLst>
              <a:gd name="T0" fmla="*/ 237 w 376"/>
              <a:gd name="T1" fmla="*/ 360 h 367"/>
              <a:gd name="T2" fmla="*/ 218 w 376"/>
              <a:gd name="T3" fmla="*/ 363 h 367"/>
              <a:gd name="T4" fmla="*/ 6 w 376"/>
              <a:gd name="T5" fmla="*/ 194 h 367"/>
              <a:gd name="T6" fmla="*/ 5 w 376"/>
              <a:gd name="T7" fmla="*/ 175 h 367"/>
              <a:gd name="T8" fmla="*/ 139 w 376"/>
              <a:gd name="T9" fmla="*/ 7 h 367"/>
              <a:gd name="T10" fmla="*/ 158 w 376"/>
              <a:gd name="T11" fmla="*/ 4 h 367"/>
              <a:gd name="T12" fmla="*/ 369 w 376"/>
              <a:gd name="T13" fmla="*/ 172 h 367"/>
              <a:gd name="T14" fmla="*/ 371 w 376"/>
              <a:gd name="T15" fmla="*/ 191 h 367"/>
              <a:gd name="T16" fmla="*/ 237 w 376"/>
              <a:gd name="T17" fmla="*/ 36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67">
                <a:moveTo>
                  <a:pt x="237" y="360"/>
                </a:moveTo>
                <a:cubicBezTo>
                  <a:pt x="232" y="366"/>
                  <a:pt x="223" y="367"/>
                  <a:pt x="218" y="363"/>
                </a:cubicBezTo>
                <a:cubicBezTo>
                  <a:pt x="6" y="194"/>
                  <a:pt x="6" y="194"/>
                  <a:pt x="6" y="194"/>
                </a:cubicBezTo>
                <a:cubicBezTo>
                  <a:pt x="1" y="190"/>
                  <a:pt x="0" y="181"/>
                  <a:pt x="5" y="175"/>
                </a:cubicBezTo>
                <a:cubicBezTo>
                  <a:pt x="139" y="7"/>
                  <a:pt x="139" y="7"/>
                  <a:pt x="139" y="7"/>
                </a:cubicBezTo>
                <a:cubicBezTo>
                  <a:pt x="144" y="1"/>
                  <a:pt x="152" y="0"/>
                  <a:pt x="158" y="4"/>
                </a:cubicBezTo>
                <a:cubicBezTo>
                  <a:pt x="369" y="172"/>
                  <a:pt x="369" y="172"/>
                  <a:pt x="369" y="172"/>
                </a:cubicBezTo>
                <a:cubicBezTo>
                  <a:pt x="375" y="177"/>
                  <a:pt x="376" y="185"/>
                  <a:pt x="371" y="191"/>
                </a:cubicBezTo>
                <a:lnTo>
                  <a:pt x="237" y="3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89" name="íṡľïḍê">
            <a:extLst>
              <a:ext uri="{FF2B5EF4-FFF2-40B4-BE49-F238E27FC236}">
                <a16:creationId xmlns:a16="http://schemas.microsoft.com/office/drawing/2014/main" id="{10A7457F-1AF2-4EBA-AA25-1112538E78E1}"/>
              </a:ext>
            </a:extLst>
          </p:cNvPr>
          <p:cNvSpPr/>
          <p:nvPr/>
        </p:nvSpPr>
        <p:spPr bwMode="auto">
          <a:xfrm>
            <a:off x="7871442" y="2375258"/>
            <a:ext cx="53310" cy="90889"/>
          </a:xfrm>
          <a:custGeom>
            <a:avLst/>
            <a:gdLst>
              <a:gd name="T0" fmla="*/ 6 w 26"/>
              <a:gd name="T1" fmla="*/ 16 h 44"/>
              <a:gd name="T2" fmla="*/ 11 w 26"/>
              <a:gd name="T3" fmla="*/ 34 h 44"/>
              <a:gd name="T4" fmla="*/ 26 w 26"/>
              <a:gd name="T5" fmla="*/ 34 h 44"/>
              <a:gd name="T6" fmla="*/ 18 w 26"/>
              <a:gd name="T7" fmla="*/ 8 h 44"/>
              <a:gd name="T8" fmla="*/ 6 w 26"/>
              <a:gd name="T9" fmla="*/ 1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4">
                <a:moveTo>
                  <a:pt x="6" y="16"/>
                </a:moveTo>
                <a:cubicBezTo>
                  <a:pt x="9" y="21"/>
                  <a:pt x="10" y="27"/>
                  <a:pt x="11" y="34"/>
                </a:cubicBezTo>
                <a:cubicBezTo>
                  <a:pt x="11" y="44"/>
                  <a:pt x="26" y="44"/>
                  <a:pt x="26" y="34"/>
                </a:cubicBezTo>
                <a:cubicBezTo>
                  <a:pt x="25" y="25"/>
                  <a:pt x="23" y="16"/>
                  <a:pt x="18" y="8"/>
                </a:cubicBezTo>
                <a:cubicBezTo>
                  <a:pt x="13" y="0"/>
                  <a:pt x="0" y="7"/>
                  <a:pt x="6" y="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0" name="îşlïḑé">
            <a:extLst>
              <a:ext uri="{FF2B5EF4-FFF2-40B4-BE49-F238E27FC236}">
                <a16:creationId xmlns:a16="http://schemas.microsoft.com/office/drawing/2014/main" id="{D85FEEA5-F1DE-49D4-9319-515C47E1310B}"/>
              </a:ext>
            </a:extLst>
          </p:cNvPr>
          <p:cNvSpPr/>
          <p:nvPr/>
        </p:nvSpPr>
        <p:spPr bwMode="auto">
          <a:xfrm>
            <a:off x="7929122" y="2377880"/>
            <a:ext cx="41075" cy="76033"/>
          </a:xfrm>
          <a:custGeom>
            <a:avLst/>
            <a:gdLst>
              <a:gd name="T0" fmla="*/ 3 w 20"/>
              <a:gd name="T1" fmla="*/ 13 h 37"/>
              <a:gd name="T2" fmla="*/ 5 w 20"/>
              <a:gd name="T3" fmla="*/ 27 h 37"/>
              <a:gd name="T4" fmla="*/ 20 w 20"/>
              <a:gd name="T5" fmla="*/ 27 h 37"/>
              <a:gd name="T6" fmla="*/ 17 w 20"/>
              <a:gd name="T7" fmla="*/ 9 h 37"/>
              <a:gd name="T8" fmla="*/ 3 w 20"/>
              <a:gd name="T9" fmla="*/ 1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3" y="13"/>
                </a:moveTo>
                <a:cubicBezTo>
                  <a:pt x="4" y="17"/>
                  <a:pt x="4" y="22"/>
                  <a:pt x="5" y="27"/>
                </a:cubicBezTo>
                <a:cubicBezTo>
                  <a:pt x="5" y="37"/>
                  <a:pt x="20" y="37"/>
                  <a:pt x="20" y="27"/>
                </a:cubicBezTo>
                <a:cubicBezTo>
                  <a:pt x="19" y="21"/>
                  <a:pt x="19" y="15"/>
                  <a:pt x="17" y="9"/>
                </a:cubicBezTo>
                <a:cubicBezTo>
                  <a:pt x="14" y="0"/>
                  <a:pt x="0" y="4"/>
                  <a:pt x="3" y="13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1" name="îslîḍè">
            <a:extLst>
              <a:ext uri="{FF2B5EF4-FFF2-40B4-BE49-F238E27FC236}">
                <a16:creationId xmlns:a16="http://schemas.microsoft.com/office/drawing/2014/main" id="{E76EFFB5-C35E-45AA-82D8-783BB5227239}"/>
              </a:ext>
            </a:extLst>
          </p:cNvPr>
          <p:cNvSpPr/>
          <p:nvPr/>
        </p:nvSpPr>
        <p:spPr bwMode="auto">
          <a:xfrm>
            <a:off x="6782518" y="2315831"/>
            <a:ext cx="53310" cy="125847"/>
          </a:xfrm>
          <a:custGeom>
            <a:avLst/>
            <a:gdLst>
              <a:gd name="T0" fmla="*/ 7 w 26"/>
              <a:gd name="T1" fmla="*/ 9 h 61"/>
              <a:gd name="T2" fmla="*/ 9 w 26"/>
              <a:gd name="T3" fmla="*/ 53 h 61"/>
              <a:gd name="T4" fmla="*/ 21 w 26"/>
              <a:gd name="T5" fmla="*/ 45 h 61"/>
              <a:gd name="T6" fmla="*/ 19 w 26"/>
              <a:gd name="T7" fmla="*/ 17 h 61"/>
              <a:gd name="T8" fmla="*/ 7 w 26"/>
              <a:gd name="T9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61">
                <a:moveTo>
                  <a:pt x="7" y="9"/>
                </a:moveTo>
                <a:cubicBezTo>
                  <a:pt x="0" y="24"/>
                  <a:pt x="2" y="38"/>
                  <a:pt x="9" y="53"/>
                </a:cubicBezTo>
                <a:cubicBezTo>
                  <a:pt x="13" y="61"/>
                  <a:pt x="26" y="54"/>
                  <a:pt x="21" y="45"/>
                </a:cubicBezTo>
                <a:cubicBezTo>
                  <a:pt x="17" y="36"/>
                  <a:pt x="15" y="26"/>
                  <a:pt x="19" y="17"/>
                </a:cubicBezTo>
                <a:cubicBezTo>
                  <a:pt x="23" y="8"/>
                  <a:pt x="11" y="0"/>
                  <a:pt x="7" y="9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92" name="išḷíḓè">
            <a:extLst>
              <a:ext uri="{FF2B5EF4-FFF2-40B4-BE49-F238E27FC236}">
                <a16:creationId xmlns:a16="http://schemas.microsoft.com/office/drawing/2014/main" id="{BC3E6F9B-032F-49D4-8091-DB80FB8A9B5C}"/>
              </a:ext>
            </a:extLst>
          </p:cNvPr>
          <p:cNvSpPr/>
          <p:nvPr/>
        </p:nvSpPr>
        <p:spPr bwMode="auto">
          <a:xfrm>
            <a:off x="6730957" y="2329814"/>
            <a:ext cx="39327" cy="101376"/>
          </a:xfrm>
          <a:custGeom>
            <a:avLst/>
            <a:gdLst>
              <a:gd name="T0" fmla="*/ 1 w 19"/>
              <a:gd name="T1" fmla="*/ 10 h 49"/>
              <a:gd name="T2" fmla="*/ 3 w 19"/>
              <a:gd name="T3" fmla="*/ 40 h 49"/>
              <a:gd name="T4" fmla="*/ 17 w 19"/>
              <a:gd name="T5" fmla="*/ 36 h 49"/>
              <a:gd name="T6" fmla="*/ 16 w 19"/>
              <a:gd name="T7" fmla="*/ 10 h 49"/>
              <a:gd name="T8" fmla="*/ 1 w 19"/>
              <a:gd name="T9" fmla="*/ 1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9">
                <a:moveTo>
                  <a:pt x="1" y="10"/>
                </a:moveTo>
                <a:cubicBezTo>
                  <a:pt x="1" y="20"/>
                  <a:pt x="1" y="30"/>
                  <a:pt x="3" y="40"/>
                </a:cubicBezTo>
                <a:cubicBezTo>
                  <a:pt x="5" y="49"/>
                  <a:pt x="19" y="45"/>
                  <a:pt x="17" y="36"/>
                </a:cubicBezTo>
                <a:cubicBezTo>
                  <a:pt x="16" y="27"/>
                  <a:pt x="16" y="19"/>
                  <a:pt x="16" y="10"/>
                </a:cubicBezTo>
                <a:cubicBezTo>
                  <a:pt x="15" y="0"/>
                  <a:pt x="0" y="0"/>
                  <a:pt x="1" y="1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/>
          </a:p>
        </p:txBody>
      </p:sp>
      <p:sp>
        <p:nvSpPr>
          <p:cNvPr id="21" name="íṥ1ïḍè">
            <a:extLst>
              <a:ext uri="{FF2B5EF4-FFF2-40B4-BE49-F238E27FC236}">
                <a16:creationId xmlns:a16="http://schemas.microsoft.com/office/drawing/2014/main" id="{0C2FB48B-F032-453C-B0E3-EB0D611F57F4}"/>
              </a:ext>
            </a:extLst>
          </p:cNvPr>
          <p:cNvSpPr/>
          <p:nvPr/>
        </p:nvSpPr>
        <p:spPr bwMode="auto">
          <a:xfrm>
            <a:off x="911986" y="1528183"/>
            <a:ext cx="4036224" cy="6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  <a:endParaRPr lang="zh-CN" altLang="en-US" sz="1100" dirty="0"/>
          </a:p>
        </p:txBody>
      </p:sp>
      <p:sp>
        <p:nvSpPr>
          <p:cNvPr id="22" name="íṧľide">
            <a:extLst>
              <a:ext uri="{FF2B5EF4-FFF2-40B4-BE49-F238E27FC236}">
                <a16:creationId xmlns:a16="http://schemas.microsoft.com/office/drawing/2014/main" id="{6F9323D0-BD62-4C9A-B7BE-A27D9316DC8D}"/>
              </a:ext>
            </a:extLst>
          </p:cNvPr>
          <p:cNvSpPr txBox="1"/>
          <p:nvPr/>
        </p:nvSpPr>
        <p:spPr bwMode="auto">
          <a:xfrm>
            <a:off x="911986" y="1115303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9" name="íšḷîḍê">
            <a:extLst>
              <a:ext uri="{FF2B5EF4-FFF2-40B4-BE49-F238E27FC236}">
                <a16:creationId xmlns:a16="http://schemas.microsoft.com/office/drawing/2014/main" id="{B5F84B34-95A9-40C5-AF7C-1ED806F77AFE}"/>
              </a:ext>
            </a:extLst>
          </p:cNvPr>
          <p:cNvSpPr/>
          <p:nvPr/>
        </p:nvSpPr>
        <p:spPr bwMode="auto">
          <a:xfrm>
            <a:off x="911986" y="2819718"/>
            <a:ext cx="4036224" cy="6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  <a:endParaRPr lang="zh-CN" altLang="en-US" sz="1100" dirty="0"/>
          </a:p>
        </p:txBody>
      </p:sp>
      <p:sp>
        <p:nvSpPr>
          <p:cNvPr id="20" name="išḷîḋé">
            <a:extLst>
              <a:ext uri="{FF2B5EF4-FFF2-40B4-BE49-F238E27FC236}">
                <a16:creationId xmlns:a16="http://schemas.microsoft.com/office/drawing/2014/main" id="{35381F12-2AD5-474B-8D66-88EC5744069B}"/>
              </a:ext>
            </a:extLst>
          </p:cNvPr>
          <p:cNvSpPr txBox="1"/>
          <p:nvPr/>
        </p:nvSpPr>
        <p:spPr bwMode="auto">
          <a:xfrm>
            <a:off x="911986" y="2406838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îšḻiḋe">
            <a:extLst>
              <a:ext uri="{FF2B5EF4-FFF2-40B4-BE49-F238E27FC236}">
                <a16:creationId xmlns:a16="http://schemas.microsoft.com/office/drawing/2014/main" id="{B764C8E2-521F-4A72-A0D7-CA91927D5CBF}"/>
              </a:ext>
            </a:extLst>
          </p:cNvPr>
          <p:cNvSpPr/>
          <p:nvPr/>
        </p:nvSpPr>
        <p:spPr bwMode="auto">
          <a:xfrm>
            <a:off x="911986" y="4111253"/>
            <a:ext cx="4036224" cy="6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  <a:endParaRPr lang="zh-CN" altLang="en-US" sz="1100" dirty="0"/>
          </a:p>
        </p:txBody>
      </p:sp>
      <p:sp>
        <p:nvSpPr>
          <p:cNvPr id="18" name="isļiḑê">
            <a:extLst>
              <a:ext uri="{FF2B5EF4-FFF2-40B4-BE49-F238E27FC236}">
                <a16:creationId xmlns:a16="http://schemas.microsoft.com/office/drawing/2014/main" id="{18E9DBFA-EEAC-46F3-BF07-3CBF4E4A4591}"/>
              </a:ext>
            </a:extLst>
          </p:cNvPr>
          <p:cNvSpPr txBox="1"/>
          <p:nvPr/>
        </p:nvSpPr>
        <p:spPr bwMode="auto">
          <a:xfrm>
            <a:off x="911986" y="3698373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ïṧľïḓé">
            <a:extLst>
              <a:ext uri="{FF2B5EF4-FFF2-40B4-BE49-F238E27FC236}">
                <a16:creationId xmlns:a16="http://schemas.microsoft.com/office/drawing/2014/main" id="{0CDD9E9A-9144-476A-B462-E9B15441A314}"/>
              </a:ext>
            </a:extLst>
          </p:cNvPr>
          <p:cNvSpPr/>
          <p:nvPr/>
        </p:nvSpPr>
        <p:spPr bwMode="auto">
          <a:xfrm>
            <a:off x="911986" y="5402787"/>
            <a:ext cx="4036224" cy="6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  <a:endParaRPr lang="zh-CN" altLang="en-US" sz="1100" dirty="0"/>
          </a:p>
        </p:txBody>
      </p:sp>
      <p:sp>
        <p:nvSpPr>
          <p:cNvPr id="16" name="iŝ1idé">
            <a:extLst>
              <a:ext uri="{FF2B5EF4-FFF2-40B4-BE49-F238E27FC236}">
                <a16:creationId xmlns:a16="http://schemas.microsoft.com/office/drawing/2014/main" id="{74A3CC85-D02B-4806-B80F-A26731612061}"/>
              </a:ext>
            </a:extLst>
          </p:cNvPr>
          <p:cNvSpPr txBox="1"/>
          <p:nvPr/>
        </p:nvSpPr>
        <p:spPr bwMode="auto">
          <a:xfrm>
            <a:off x="911986" y="4989907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7690AC2-B856-4059-BDE1-0E2170F582EC}"/>
              </a:ext>
            </a:extLst>
          </p:cNvPr>
          <p:cNvCxnSpPr>
            <a:cxnSpLocks/>
          </p:cNvCxnSpPr>
          <p:nvPr/>
        </p:nvCxnSpPr>
        <p:spPr>
          <a:xfrm>
            <a:off x="1000096" y="227232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BA69F21-8563-4DEB-8D9A-D69772F5D9E3}"/>
              </a:ext>
            </a:extLst>
          </p:cNvPr>
          <p:cNvCxnSpPr>
            <a:cxnSpLocks/>
          </p:cNvCxnSpPr>
          <p:nvPr/>
        </p:nvCxnSpPr>
        <p:spPr>
          <a:xfrm>
            <a:off x="1000096" y="3539145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5AF34BD-0F90-423F-8CEB-32FD401142BD}"/>
              </a:ext>
            </a:extLst>
          </p:cNvPr>
          <p:cNvCxnSpPr>
            <a:cxnSpLocks/>
          </p:cNvCxnSpPr>
          <p:nvPr/>
        </p:nvCxnSpPr>
        <p:spPr>
          <a:xfrm>
            <a:off x="1000096" y="484407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3654694-B24F-4E58-A475-D23C922B8FB2}"/>
              </a:ext>
            </a:extLst>
          </p:cNvPr>
          <p:cNvCxnSpPr>
            <a:cxnSpLocks/>
            <a:endCxn id="97" idx="14"/>
          </p:cNvCxnSpPr>
          <p:nvPr/>
        </p:nvCxnSpPr>
        <p:spPr>
          <a:xfrm>
            <a:off x="1000096" y="6146925"/>
            <a:ext cx="523710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>
            <p:ph type="title"/>
          </p:nvPr>
        </p:nvSpPr>
        <p:spPr>
          <a:xfrm>
            <a:off x="1895198" y="1807534"/>
            <a:ext cx="4535055" cy="656792"/>
          </a:xfrm>
        </p:spPr>
        <p:txBody>
          <a:bodyPr anchor="b">
            <a:no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研究思路与研究方法</a:t>
            </a:r>
            <a:endParaRPr lang="zh-CN" alt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占位符 5"/>
          <p:cNvSpPr>
            <a:spLocks noGrp="1"/>
          </p:cNvSpPr>
          <p:nvPr>
            <p:ph type="body" idx="1"/>
          </p:nvPr>
        </p:nvSpPr>
        <p:spPr>
          <a:xfrm>
            <a:off x="1895197" y="261023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682822" y="2020592"/>
            <a:ext cx="879278" cy="11239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3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9" y="400841"/>
            <a:ext cx="2062976" cy="14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ï$lïďé">
            <a:extLst>
              <a:ext uri="{FF2B5EF4-FFF2-40B4-BE49-F238E27FC236}">
                <a16:creationId xmlns:a16="http://schemas.microsoft.com/office/drawing/2014/main" id="{E956E242-7B10-4E86-959C-4464C1494A7F}"/>
              </a:ext>
            </a:extLst>
          </p:cNvPr>
          <p:cNvSpPr txBox="1"/>
          <p:nvPr/>
        </p:nvSpPr>
        <p:spPr>
          <a:xfrm>
            <a:off x="669925" y="3106341"/>
            <a:ext cx="5426070" cy="8640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Supporting text here</a:t>
            </a:r>
          </a:p>
        </p:txBody>
      </p:sp>
      <p:sp>
        <p:nvSpPr>
          <p:cNvPr id="7" name="îš1îḑé">
            <a:extLst>
              <a:ext uri="{FF2B5EF4-FFF2-40B4-BE49-F238E27FC236}">
                <a16:creationId xmlns:a16="http://schemas.microsoft.com/office/drawing/2014/main" id="{3F9E0CBD-B329-4468-A1BA-2816D8D25799}"/>
              </a:ext>
            </a:extLst>
          </p:cNvPr>
          <p:cNvSpPr txBox="1"/>
          <p:nvPr/>
        </p:nvSpPr>
        <p:spPr>
          <a:xfrm>
            <a:off x="669925" y="4183069"/>
            <a:ext cx="5426070" cy="8640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Supporting text here</a:t>
            </a:r>
          </a:p>
        </p:txBody>
      </p:sp>
      <p:sp>
        <p:nvSpPr>
          <p:cNvPr id="8" name="iṧlíḍe">
            <a:extLst>
              <a:ext uri="{FF2B5EF4-FFF2-40B4-BE49-F238E27FC236}">
                <a16:creationId xmlns:a16="http://schemas.microsoft.com/office/drawing/2014/main" id="{A8C6FFDC-A832-4E81-A6A3-6DC78DB8FBEA}"/>
              </a:ext>
            </a:extLst>
          </p:cNvPr>
          <p:cNvSpPr txBox="1"/>
          <p:nvPr/>
        </p:nvSpPr>
        <p:spPr>
          <a:xfrm>
            <a:off x="669925" y="5259796"/>
            <a:ext cx="5426070" cy="8640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Supporting text here</a:t>
            </a:r>
          </a:p>
        </p:txBody>
      </p:sp>
      <p:sp>
        <p:nvSpPr>
          <p:cNvPr id="17" name="ïŝliďe">
            <a:extLst>
              <a:ext uri="{FF2B5EF4-FFF2-40B4-BE49-F238E27FC236}">
                <a16:creationId xmlns:a16="http://schemas.microsoft.com/office/drawing/2014/main" id="{056E4692-3AF4-47B4-966F-8DFAF6843883}"/>
              </a:ext>
            </a:extLst>
          </p:cNvPr>
          <p:cNvSpPr/>
          <p:nvPr/>
        </p:nvSpPr>
        <p:spPr bwMode="auto">
          <a:xfrm>
            <a:off x="9926308" y="1687849"/>
            <a:ext cx="253169" cy="161481"/>
          </a:xfrm>
          <a:custGeom>
            <a:avLst/>
            <a:gdLst>
              <a:gd name="T0" fmla="*/ 0 w 97"/>
              <a:gd name="T1" fmla="*/ 42 h 62"/>
              <a:gd name="T2" fmla="*/ 30 w 97"/>
              <a:gd name="T3" fmla="*/ 2 h 62"/>
              <a:gd name="T4" fmla="*/ 28 w 97"/>
              <a:gd name="T5" fmla="*/ 24 h 62"/>
              <a:gd name="T6" fmla="*/ 95 w 97"/>
              <a:gd name="T7" fmla="*/ 46 h 62"/>
              <a:gd name="T8" fmla="*/ 13 w 97"/>
              <a:gd name="T9" fmla="*/ 62 h 62"/>
              <a:gd name="T10" fmla="*/ 0 w 97"/>
              <a:gd name="T11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62">
                <a:moveTo>
                  <a:pt x="0" y="42"/>
                </a:moveTo>
                <a:cubicBezTo>
                  <a:pt x="0" y="42"/>
                  <a:pt x="23" y="0"/>
                  <a:pt x="30" y="2"/>
                </a:cubicBezTo>
                <a:cubicBezTo>
                  <a:pt x="37" y="4"/>
                  <a:pt x="28" y="24"/>
                  <a:pt x="28" y="24"/>
                </a:cubicBezTo>
                <a:cubicBezTo>
                  <a:pt x="28" y="24"/>
                  <a:pt x="94" y="39"/>
                  <a:pt x="95" y="46"/>
                </a:cubicBezTo>
                <a:cubicBezTo>
                  <a:pt x="97" y="52"/>
                  <a:pt x="13" y="62"/>
                  <a:pt x="13" y="62"/>
                </a:cubicBezTo>
                <a:lnTo>
                  <a:pt x="0" y="42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isļïḍé">
            <a:extLst>
              <a:ext uri="{FF2B5EF4-FFF2-40B4-BE49-F238E27FC236}">
                <a16:creationId xmlns:a16="http://schemas.microsoft.com/office/drawing/2014/main" id="{0886D6BC-88FD-4E09-8C4D-B6D7B1254474}"/>
              </a:ext>
            </a:extLst>
          </p:cNvPr>
          <p:cNvSpPr/>
          <p:nvPr/>
        </p:nvSpPr>
        <p:spPr bwMode="auto">
          <a:xfrm>
            <a:off x="9459655" y="1786380"/>
            <a:ext cx="524128" cy="492654"/>
          </a:xfrm>
          <a:custGeom>
            <a:avLst/>
            <a:gdLst>
              <a:gd name="T0" fmla="*/ 0 w 201"/>
              <a:gd name="T1" fmla="*/ 114 h 189"/>
              <a:gd name="T2" fmla="*/ 178 w 201"/>
              <a:gd name="T3" fmla="*/ 0 h 189"/>
              <a:gd name="T4" fmla="*/ 201 w 201"/>
              <a:gd name="T5" fmla="*/ 18 h 189"/>
              <a:gd name="T6" fmla="*/ 13 w 201"/>
              <a:gd name="T7" fmla="*/ 178 h 189"/>
              <a:gd name="T8" fmla="*/ 13 w 201"/>
              <a:gd name="T9" fmla="*/ 185 h 189"/>
              <a:gd name="T10" fmla="*/ 0 w 201"/>
              <a:gd name="T11" fmla="*/ 1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89">
                <a:moveTo>
                  <a:pt x="0" y="114"/>
                </a:moveTo>
                <a:cubicBezTo>
                  <a:pt x="0" y="114"/>
                  <a:pt x="130" y="155"/>
                  <a:pt x="178" y="0"/>
                </a:cubicBezTo>
                <a:cubicBezTo>
                  <a:pt x="201" y="18"/>
                  <a:pt x="201" y="18"/>
                  <a:pt x="201" y="18"/>
                </a:cubicBezTo>
                <a:cubicBezTo>
                  <a:pt x="201" y="18"/>
                  <a:pt x="192" y="189"/>
                  <a:pt x="13" y="178"/>
                </a:cubicBezTo>
                <a:cubicBezTo>
                  <a:pt x="11" y="178"/>
                  <a:pt x="13" y="185"/>
                  <a:pt x="13" y="185"/>
                </a:cubicBezTo>
                <a:cubicBezTo>
                  <a:pt x="13" y="185"/>
                  <a:pt x="0" y="157"/>
                  <a:pt x="0" y="114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îślïďé">
            <a:extLst>
              <a:ext uri="{FF2B5EF4-FFF2-40B4-BE49-F238E27FC236}">
                <a16:creationId xmlns:a16="http://schemas.microsoft.com/office/drawing/2014/main" id="{E9ECCEA8-D921-431B-BC0D-26F6A6ADB2D0}"/>
              </a:ext>
            </a:extLst>
          </p:cNvPr>
          <p:cNvSpPr/>
          <p:nvPr/>
        </p:nvSpPr>
        <p:spPr bwMode="auto">
          <a:xfrm>
            <a:off x="9292700" y="2686841"/>
            <a:ext cx="630870" cy="1086575"/>
          </a:xfrm>
          <a:custGeom>
            <a:avLst/>
            <a:gdLst>
              <a:gd name="T0" fmla="*/ 97 w 242"/>
              <a:gd name="T1" fmla="*/ 0 h 417"/>
              <a:gd name="T2" fmla="*/ 199 w 242"/>
              <a:gd name="T3" fmla="*/ 394 h 417"/>
              <a:gd name="T4" fmla="*/ 240 w 242"/>
              <a:gd name="T5" fmla="*/ 408 h 417"/>
              <a:gd name="T6" fmla="*/ 166 w 242"/>
              <a:gd name="T7" fmla="*/ 413 h 417"/>
              <a:gd name="T8" fmla="*/ 0 w 242"/>
              <a:gd name="T9" fmla="*/ 12 h 417"/>
              <a:gd name="T10" fmla="*/ 97 w 242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17">
                <a:moveTo>
                  <a:pt x="97" y="0"/>
                </a:moveTo>
                <a:cubicBezTo>
                  <a:pt x="97" y="0"/>
                  <a:pt x="183" y="330"/>
                  <a:pt x="199" y="394"/>
                </a:cubicBezTo>
                <a:cubicBezTo>
                  <a:pt x="199" y="394"/>
                  <a:pt x="237" y="401"/>
                  <a:pt x="240" y="408"/>
                </a:cubicBezTo>
                <a:cubicBezTo>
                  <a:pt x="242" y="415"/>
                  <a:pt x="173" y="417"/>
                  <a:pt x="166" y="413"/>
                </a:cubicBezTo>
                <a:cubicBezTo>
                  <a:pt x="159" y="408"/>
                  <a:pt x="33" y="128"/>
                  <a:pt x="0" y="12"/>
                </a:cubicBezTo>
                <a:lnTo>
                  <a:pt x="97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íşľïďè">
            <a:extLst>
              <a:ext uri="{FF2B5EF4-FFF2-40B4-BE49-F238E27FC236}">
                <a16:creationId xmlns:a16="http://schemas.microsoft.com/office/drawing/2014/main" id="{E6A944BF-1E8C-4A36-AF9B-637B89F0D994}"/>
              </a:ext>
            </a:extLst>
          </p:cNvPr>
          <p:cNvSpPr/>
          <p:nvPr/>
        </p:nvSpPr>
        <p:spPr bwMode="auto">
          <a:xfrm>
            <a:off x="8730255" y="2686841"/>
            <a:ext cx="630870" cy="1086575"/>
          </a:xfrm>
          <a:custGeom>
            <a:avLst/>
            <a:gdLst>
              <a:gd name="T0" fmla="*/ 145 w 242"/>
              <a:gd name="T1" fmla="*/ 0 h 417"/>
              <a:gd name="T2" fmla="*/ 43 w 242"/>
              <a:gd name="T3" fmla="*/ 394 h 417"/>
              <a:gd name="T4" fmla="*/ 3 w 242"/>
              <a:gd name="T5" fmla="*/ 408 h 417"/>
              <a:gd name="T6" fmla="*/ 76 w 242"/>
              <a:gd name="T7" fmla="*/ 413 h 417"/>
              <a:gd name="T8" fmla="*/ 242 w 242"/>
              <a:gd name="T9" fmla="*/ 12 h 417"/>
              <a:gd name="T10" fmla="*/ 145 w 242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17">
                <a:moveTo>
                  <a:pt x="145" y="0"/>
                </a:moveTo>
                <a:cubicBezTo>
                  <a:pt x="145" y="0"/>
                  <a:pt x="60" y="330"/>
                  <a:pt x="43" y="394"/>
                </a:cubicBezTo>
                <a:cubicBezTo>
                  <a:pt x="43" y="394"/>
                  <a:pt x="5" y="401"/>
                  <a:pt x="3" y="408"/>
                </a:cubicBezTo>
                <a:cubicBezTo>
                  <a:pt x="0" y="415"/>
                  <a:pt x="69" y="417"/>
                  <a:pt x="76" y="413"/>
                </a:cubicBezTo>
                <a:cubicBezTo>
                  <a:pt x="83" y="408"/>
                  <a:pt x="209" y="128"/>
                  <a:pt x="242" y="12"/>
                </a:cubicBezTo>
                <a:lnTo>
                  <a:pt x="145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ísľïde">
            <a:extLst>
              <a:ext uri="{FF2B5EF4-FFF2-40B4-BE49-F238E27FC236}">
                <a16:creationId xmlns:a16="http://schemas.microsoft.com/office/drawing/2014/main" id="{3212D307-7218-47F2-8F04-35F4FA009E2F}"/>
              </a:ext>
            </a:extLst>
          </p:cNvPr>
          <p:cNvSpPr/>
          <p:nvPr/>
        </p:nvSpPr>
        <p:spPr bwMode="auto">
          <a:xfrm>
            <a:off x="9058690" y="2020390"/>
            <a:ext cx="536445" cy="766350"/>
          </a:xfrm>
          <a:custGeom>
            <a:avLst/>
            <a:gdLst>
              <a:gd name="T0" fmla="*/ 38 w 206"/>
              <a:gd name="T1" fmla="*/ 22 h 294"/>
              <a:gd name="T2" fmla="*/ 7 w 206"/>
              <a:gd name="T3" fmla="*/ 268 h 294"/>
              <a:gd name="T4" fmla="*/ 206 w 206"/>
              <a:gd name="T5" fmla="*/ 263 h 294"/>
              <a:gd name="T6" fmla="*/ 164 w 206"/>
              <a:gd name="T7" fmla="*/ 26 h 294"/>
              <a:gd name="T8" fmla="*/ 38 w 206"/>
              <a:gd name="T9" fmla="*/ 2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94">
                <a:moveTo>
                  <a:pt x="38" y="22"/>
                </a:moveTo>
                <a:cubicBezTo>
                  <a:pt x="38" y="22"/>
                  <a:pt x="0" y="209"/>
                  <a:pt x="7" y="268"/>
                </a:cubicBezTo>
                <a:cubicBezTo>
                  <a:pt x="7" y="268"/>
                  <a:pt x="138" y="294"/>
                  <a:pt x="206" y="263"/>
                </a:cubicBezTo>
                <a:cubicBezTo>
                  <a:pt x="206" y="263"/>
                  <a:pt x="194" y="95"/>
                  <a:pt x="164" y="26"/>
                </a:cubicBezTo>
                <a:cubicBezTo>
                  <a:pt x="164" y="26"/>
                  <a:pt x="142" y="0"/>
                  <a:pt x="38" y="22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íŝļíḍe">
            <a:extLst>
              <a:ext uri="{FF2B5EF4-FFF2-40B4-BE49-F238E27FC236}">
                <a16:creationId xmlns:a16="http://schemas.microsoft.com/office/drawing/2014/main" id="{F2464F60-32A2-43C3-B7B1-9582AFD37649}"/>
              </a:ext>
            </a:extLst>
          </p:cNvPr>
          <p:cNvSpPr/>
          <p:nvPr/>
        </p:nvSpPr>
        <p:spPr bwMode="auto">
          <a:xfrm>
            <a:off x="9262594" y="1971124"/>
            <a:ext cx="147796" cy="169692"/>
          </a:xfrm>
          <a:custGeom>
            <a:avLst/>
            <a:gdLst>
              <a:gd name="T0" fmla="*/ 3 w 57"/>
              <a:gd name="T1" fmla="*/ 6 h 65"/>
              <a:gd name="T2" fmla="*/ 0 w 57"/>
              <a:gd name="T3" fmla="*/ 38 h 65"/>
              <a:gd name="T4" fmla="*/ 57 w 57"/>
              <a:gd name="T5" fmla="*/ 39 h 65"/>
              <a:gd name="T6" fmla="*/ 48 w 57"/>
              <a:gd name="T7" fmla="*/ 0 h 65"/>
              <a:gd name="T8" fmla="*/ 3 w 57"/>
              <a:gd name="T9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65">
                <a:moveTo>
                  <a:pt x="3" y="6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57" y="65"/>
                  <a:pt x="57" y="39"/>
                </a:cubicBezTo>
                <a:cubicBezTo>
                  <a:pt x="57" y="34"/>
                  <a:pt x="48" y="0"/>
                  <a:pt x="48" y="0"/>
                </a:cubicBezTo>
                <a:lnTo>
                  <a:pt x="3" y="6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iŝliḓê">
            <a:extLst>
              <a:ext uri="{FF2B5EF4-FFF2-40B4-BE49-F238E27FC236}">
                <a16:creationId xmlns:a16="http://schemas.microsoft.com/office/drawing/2014/main" id="{CEED3963-7BD1-4C15-A2A3-4E52F80E2758}"/>
              </a:ext>
            </a:extLst>
          </p:cNvPr>
          <p:cNvSpPr/>
          <p:nvPr/>
        </p:nvSpPr>
        <p:spPr bwMode="auto">
          <a:xfrm>
            <a:off x="9151747" y="1700165"/>
            <a:ext cx="313382" cy="339384"/>
          </a:xfrm>
          <a:custGeom>
            <a:avLst/>
            <a:gdLst>
              <a:gd name="T0" fmla="*/ 116 w 120"/>
              <a:gd name="T1" fmla="*/ 65 h 130"/>
              <a:gd name="T2" fmla="*/ 84 w 120"/>
              <a:gd name="T3" fmla="*/ 130 h 130"/>
              <a:gd name="T4" fmla="*/ 19 w 120"/>
              <a:gd name="T5" fmla="*/ 65 h 130"/>
              <a:gd name="T6" fmla="*/ 84 w 120"/>
              <a:gd name="T7" fmla="*/ 0 h 130"/>
              <a:gd name="T8" fmla="*/ 116 w 120"/>
              <a:gd name="T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30">
                <a:moveTo>
                  <a:pt x="116" y="65"/>
                </a:moveTo>
                <a:cubicBezTo>
                  <a:pt x="116" y="101"/>
                  <a:pt x="120" y="130"/>
                  <a:pt x="84" y="130"/>
                </a:cubicBezTo>
                <a:cubicBezTo>
                  <a:pt x="48" y="130"/>
                  <a:pt x="19" y="101"/>
                  <a:pt x="19" y="65"/>
                </a:cubicBezTo>
                <a:cubicBezTo>
                  <a:pt x="19" y="29"/>
                  <a:pt x="0" y="0"/>
                  <a:pt x="84" y="0"/>
                </a:cubicBezTo>
                <a:cubicBezTo>
                  <a:pt x="120" y="0"/>
                  <a:pt x="116" y="29"/>
                  <a:pt x="116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iŝļíďè">
            <a:extLst>
              <a:ext uri="{FF2B5EF4-FFF2-40B4-BE49-F238E27FC236}">
                <a16:creationId xmlns:a16="http://schemas.microsoft.com/office/drawing/2014/main" id="{E27D45AC-5A4C-4DBC-8C10-D13507705745}"/>
              </a:ext>
            </a:extLst>
          </p:cNvPr>
          <p:cNvSpPr/>
          <p:nvPr/>
        </p:nvSpPr>
        <p:spPr bwMode="auto">
          <a:xfrm>
            <a:off x="9142167" y="1622161"/>
            <a:ext cx="333909" cy="338016"/>
          </a:xfrm>
          <a:custGeom>
            <a:avLst/>
            <a:gdLst>
              <a:gd name="T0" fmla="*/ 52 w 128"/>
              <a:gd name="T1" fmla="*/ 53 h 130"/>
              <a:gd name="T2" fmla="*/ 128 w 128"/>
              <a:gd name="T3" fmla="*/ 44 h 130"/>
              <a:gd name="T4" fmla="*/ 50 w 128"/>
              <a:gd name="T5" fmla="*/ 19 h 130"/>
              <a:gd name="T6" fmla="*/ 18 w 128"/>
              <a:gd name="T7" fmla="*/ 57 h 130"/>
              <a:gd name="T8" fmla="*/ 5 w 128"/>
              <a:gd name="T9" fmla="*/ 89 h 130"/>
              <a:gd name="T10" fmla="*/ 34 w 128"/>
              <a:gd name="T11" fmla="*/ 130 h 130"/>
              <a:gd name="T12" fmla="*/ 44 w 128"/>
              <a:gd name="T13" fmla="*/ 62 h 130"/>
              <a:gd name="T14" fmla="*/ 52 w 128"/>
              <a:gd name="T15" fmla="*/ 5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52" y="53"/>
                </a:moveTo>
                <a:cubicBezTo>
                  <a:pt x="52" y="53"/>
                  <a:pt x="103" y="82"/>
                  <a:pt x="128" y="44"/>
                </a:cubicBezTo>
                <a:cubicBezTo>
                  <a:pt x="128" y="44"/>
                  <a:pt x="96" y="0"/>
                  <a:pt x="50" y="19"/>
                </a:cubicBezTo>
                <a:cubicBezTo>
                  <a:pt x="4" y="39"/>
                  <a:pt x="18" y="57"/>
                  <a:pt x="18" y="57"/>
                </a:cubicBezTo>
                <a:cubicBezTo>
                  <a:pt x="18" y="57"/>
                  <a:pt x="0" y="66"/>
                  <a:pt x="5" y="89"/>
                </a:cubicBezTo>
                <a:cubicBezTo>
                  <a:pt x="11" y="112"/>
                  <a:pt x="34" y="130"/>
                  <a:pt x="34" y="130"/>
                </a:cubicBezTo>
                <a:cubicBezTo>
                  <a:pt x="34" y="130"/>
                  <a:pt x="73" y="94"/>
                  <a:pt x="44" y="62"/>
                </a:cubicBezTo>
                <a:lnTo>
                  <a:pt x="52" y="53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íśḷîdè">
            <a:extLst>
              <a:ext uri="{FF2B5EF4-FFF2-40B4-BE49-F238E27FC236}">
                <a16:creationId xmlns:a16="http://schemas.microsoft.com/office/drawing/2014/main" id="{5C585949-8897-4AAE-9CD8-112A1F808C0F}"/>
              </a:ext>
            </a:extLst>
          </p:cNvPr>
          <p:cNvSpPr/>
          <p:nvPr/>
        </p:nvSpPr>
        <p:spPr bwMode="auto">
          <a:xfrm>
            <a:off x="9413127" y="1852067"/>
            <a:ext cx="68424" cy="87583"/>
          </a:xfrm>
          <a:custGeom>
            <a:avLst/>
            <a:gdLst>
              <a:gd name="T0" fmla="*/ 6 w 26"/>
              <a:gd name="T1" fmla="*/ 0 h 34"/>
              <a:gd name="T2" fmla="*/ 25 w 26"/>
              <a:gd name="T3" fmla="*/ 32 h 34"/>
              <a:gd name="T4" fmla="*/ 7 w 26"/>
              <a:gd name="T5" fmla="*/ 34 h 34"/>
              <a:gd name="T6" fmla="*/ 6 w 26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4">
                <a:moveTo>
                  <a:pt x="6" y="0"/>
                </a:moveTo>
                <a:cubicBezTo>
                  <a:pt x="6" y="0"/>
                  <a:pt x="23" y="21"/>
                  <a:pt x="25" y="32"/>
                </a:cubicBezTo>
                <a:cubicBezTo>
                  <a:pt x="26" y="34"/>
                  <a:pt x="7" y="34"/>
                  <a:pt x="7" y="34"/>
                </a:cubicBezTo>
                <a:cubicBezTo>
                  <a:pt x="7" y="34"/>
                  <a:pt x="0" y="15"/>
                  <a:pt x="6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îşḷïďê">
            <a:extLst>
              <a:ext uri="{FF2B5EF4-FFF2-40B4-BE49-F238E27FC236}">
                <a16:creationId xmlns:a16="http://schemas.microsoft.com/office/drawing/2014/main" id="{7D75430E-506D-47CA-AD2E-0D654D21C304}"/>
              </a:ext>
            </a:extLst>
          </p:cNvPr>
          <p:cNvSpPr/>
          <p:nvPr/>
        </p:nvSpPr>
        <p:spPr bwMode="auto">
          <a:xfrm>
            <a:off x="6524263" y="6010885"/>
            <a:ext cx="1209738" cy="132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îs1íḑé">
            <a:extLst>
              <a:ext uri="{FF2B5EF4-FFF2-40B4-BE49-F238E27FC236}">
                <a16:creationId xmlns:a16="http://schemas.microsoft.com/office/drawing/2014/main" id="{F778BB6A-8E97-4D91-9C8F-A2B28117A890}"/>
              </a:ext>
            </a:extLst>
          </p:cNvPr>
          <p:cNvSpPr/>
          <p:nvPr/>
        </p:nvSpPr>
        <p:spPr bwMode="auto">
          <a:xfrm>
            <a:off x="10844558" y="6010885"/>
            <a:ext cx="1209738" cy="132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iṡḻiḓè">
            <a:extLst>
              <a:ext uri="{FF2B5EF4-FFF2-40B4-BE49-F238E27FC236}">
                <a16:creationId xmlns:a16="http://schemas.microsoft.com/office/drawing/2014/main" id="{373A58AA-41F7-4DF9-B4D6-D55BEE53A553}"/>
              </a:ext>
            </a:extLst>
          </p:cNvPr>
          <p:cNvSpPr/>
          <p:nvPr/>
        </p:nvSpPr>
        <p:spPr bwMode="auto">
          <a:xfrm>
            <a:off x="7776423" y="5982147"/>
            <a:ext cx="3057188" cy="153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iślîďè">
            <a:extLst>
              <a:ext uri="{FF2B5EF4-FFF2-40B4-BE49-F238E27FC236}">
                <a16:creationId xmlns:a16="http://schemas.microsoft.com/office/drawing/2014/main" id="{5C31B4FF-C404-45E9-8ABF-507099E4BCB1}"/>
              </a:ext>
            </a:extLst>
          </p:cNvPr>
          <p:cNvSpPr/>
          <p:nvPr/>
        </p:nvSpPr>
        <p:spPr bwMode="auto">
          <a:xfrm>
            <a:off x="9317333" y="3761100"/>
            <a:ext cx="1458801" cy="1851557"/>
          </a:xfrm>
          <a:custGeom>
            <a:avLst/>
            <a:gdLst>
              <a:gd name="T0" fmla="*/ 380 w 560"/>
              <a:gd name="T1" fmla="*/ 628 h 711"/>
              <a:gd name="T2" fmla="*/ 337 w 560"/>
              <a:gd name="T3" fmla="*/ 560 h 711"/>
              <a:gd name="T4" fmla="*/ 560 w 560"/>
              <a:gd name="T5" fmla="*/ 560 h 711"/>
              <a:gd name="T6" fmla="*/ 560 w 560"/>
              <a:gd name="T7" fmla="*/ 330 h 711"/>
              <a:gd name="T8" fmla="*/ 488 w 560"/>
              <a:gd name="T9" fmla="*/ 380 h 711"/>
              <a:gd name="T10" fmla="*/ 405 w 560"/>
              <a:gd name="T11" fmla="*/ 280 h 711"/>
              <a:gd name="T12" fmla="*/ 488 w 560"/>
              <a:gd name="T13" fmla="*/ 179 h 711"/>
              <a:gd name="T14" fmla="*/ 560 w 560"/>
              <a:gd name="T15" fmla="*/ 229 h 711"/>
              <a:gd name="T16" fmla="*/ 560 w 560"/>
              <a:gd name="T17" fmla="*/ 0 h 711"/>
              <a:gd name="T18" fmla="*/ 337 w 560"/>
              <a:gd name="T19" fmla="*/ 0 h 711"/>
              <a:gd name="T20" fmla="*/ 380 w 560"/>
              <a:gd name="T21" fmla="*/ 68 h 711"/>
              <a:gd name="T22" fmla="*/ 280 w 560"/>
              <a:gd name="T23" fmla="*/ 151 h 711"/>
              <a:gd name="T24" fmla="*/ 180 w 560"/>
              <a:gd name="T25" fmla="*/ 68 h 711"/>
              <a:gd name="T26" fmla="*/ 223 w 560"/>
              <a:gd name="T27" fmla="*/ 0 h 711"/>
              <a:gd name="T28" fmla="*/ 0 w 560"/>
              <a:gd name="T29" fmla="*/ 0 h 711"/>
              <a:gd name="T30" fmla="*/ 0 w 560"/>
              <a:gd name="T31" fmla="*/ 560 h 711"/>
              <a:gd name="T32" fmla="*/ 223 w 560"/>
              <a:gd name="T33" fmla="*/ 560 h 711"/>
              <a:gd name="T34" fmla="*/ 180 w 560"/>
              <a:gd name="T35" fmla="*/ 628 h 711"/>
              <a:gd name="T36" fmla="*/ 280 w 560"/>
              <a:gd name="T37" fmla="*/ 711 h 711"/>
              <a:gd name="T38" fmla="*/ 380 w 560"/>
              <a:gd name="T39" fmla="*/ 628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1">
                <a:moveTo>
                  <a:pt x="380" y="628"/>
                </a:moveTo>
                <a:cubicBezTo>
                  <a:pt x="380" y="600"/>
                  <a:pt x="363" y="575"/>
                  <a:pt x="337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330"/>
                  <a:pt x="560" y="330"/>
                  <a:pt x="560" y="330"/>
                </a:cubicBezTo>
                <a:cubicBezTo>
                  <a:pt x="545" y="360"/>
                  <a:pt x="519" y="380"/>
                  <a:pt x="488" y="380"/>
                </a:cubicBezTo>
                <a:cubicBezTo>
                  <a:pt x="442" y="380"/>
                  <a:pt x="405" y="335"/>
                  <a:pt x="405" y="280"/>
                </a:cubicBezTo>
                <a:cubicBezTo>
                  <a:pt x="405" y="224"/>
                  <a:pt x="442" y="179"/>
                  <a:pt x="488" y="179"/>
                </a:cubicBezTo>
                <a:cubicBezTo>
                  <a:pt x="519" y="179"/>
                  <a:pt x="545" y="199"/>
                  <a:pt x="560" y="229"/>
                </a:cubicBezTo>
                <a:cubicBezTo>
                  <a:pt x="560" y="0"/>
                  <a:pt x="560" y="0"/>
                  <a:pt x="560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363" y="15"/>
                  <a:pt x="380" y="40"/>
                  <a:pt x="380" y="68"/>
                </a:cubicBezTo>
                <a:cubicBezTo>
                  <a:pt x="380" y="114"/>
                  <a:pt x="335" y="151"/>
                  <a:pt x="280" y="151"/>
                </a:cubicBezTo>
                <a:cubicBezTo>
                  <a:pt x="225" y="151"/>
                  <a:pt x="180" y="114"/>
                  <a:pt x="180" y="68"/>
                </a:cubicBezTo>
                <a:cubicBezTo>
                  <a:pt x="180" y="40"/>
                  <a:pt x="197" y="15"/>
                  <a:pt x="2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0"/>
                  <a:pt x="0" y="560"/>
                  <a:pt x="0" y="56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197" y="575"/>
                  <a:pt x="180" y="600"/>
                  <a:pt x="180" y="628"/>
                </a:cubicBezTo>
                <a:cubicBezTo>
                  <a:pt x="180" y="674"/>
                  <a:pt x="225" y="711"/>
                  <a:pt x="280" y="711"/>
                </a:cubicBezTo>
                <a:cubicBezTo>
                  <a:pt x="335" y="711"/>
                  <a:pt x="380" y="674"/>
                  <a:pt x="380" y="62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ïṧliḍê">
            <a:extLst>
              <a:ext uri="{FF2B5EF4-FFF2-40B4-BE49-F238E27FC236}">
                <a16:creationId xmlns:a16="http://schemas.microsoft.com/office/drawing/2014/main" id="{057320D7-F420-418A-AF20-A85FA6CE01B6}"/>
              </a:ext>
            </a:extLst>
          </p:cNvPr>
          <p:cNvSpPr/>
          <p:nvPr/>
        </p:nvSpPr>
        <p:spPr bwMode="auto">
          <a:xfrm>
            <a:off x="9344703" y="1648163"/>
            <a:ext cx="2268942" cy="1961036"/>
          </a:xfrm>
          <a:custGeom>
            <a:avLst/>
            <a:gdLst>
              <a:gd name="T0" fmla="*/ 482 w 870"/>
              <a:gd name="T1" fmla="*/ 678 h 753"/>
              <a:gd name="T2" fmla="*/ 449 w 870"/>
              <a:gd name="T3" fmla="*/ 603 h 753"/>
              <a:gd name="T4" fmla="*/ 670 w 870"/>
              <a:gd name="T5" fmla="*/ 637 h 753"/>
              <a:gd name="T6" fmla="*/ 703 w 870"/>
              <a:gd name="T7" fmla="*/ 416 h 753"/>
              <a:gd name="T8" fmla="*/ 765 w 870"/>
              <a:gd name="T9" fmla="*/ 469 h 753"/>
              <a:gd name="T10" fmla="*/ 862 w 870"/>
              <a:gd name="T11" fmla="*/ 382 h 753"/>
              <a:gd name="T12" fmla="*/ 794 w 870"/>
              <a:gd name="T13" fmla="*/ 271 h 753"/>
              <a:gd name="T14" fmla="*/ 720 w 870"/>
              <a:gd name="T15" fmla="*/ 304 h 753"/>
              <a:gd name="T16" fmla="*/ 753 w 870"/>
              <a:gd name="T17" fmla="*/ 83 h 753"/>
              <a:gd name="T18" fmla="*/ 200 w 870"/>
              <a:gd name="T19" fmla="*/ 0 h 753"/>
              <a:gd name="T20" fmla="*/ 166 w 870"/>
              <a:gd name="T21" fmla="*/ 220 h 753"/>
              <a:gd name="T22" fmla="*/ 105 w 870"/>
              <a:gd name="T23" fmla="*/ 167 h 753"/>
              <a:gd name="T24" fmla="*/ 8 w 870"/>
              <a:gd name="T25" fmla="*/ 254 h 753"/>
              <a:gd name="T26" fmla="*/ 75 w 870"/>
              <a:gd name="T27" fmla="*/ 366 h 753"/>
              <a:gd name="T28" fmla="*/ 150 w 870"/>
              <a:gd name="T29" fmla="*/ 333 h 753"/>
              <a:gd name="T30" fmla="*/ 116 w 870"/>
              <a:gd name="T31" fmla="*/ 553 h 753"/>
              <a:gd name="T32" fmla="*/ 337 w 870"/>
              <a:gd name="T33" fmla="*/ 587 h 753"/>
              <a:gd name="T34" fmla="*/ 284 w 870"/>
              <a:gd name="T35" fmla="*/ 648 h 753"/>
              <a:gd name="T36" fmla="*/ 371 w 870"/>
              <a:gd name="T37" fmla="*/ 745 h 753"/>
              <a:gd name="T38" fmla="*/ 482 w 870"/>
              <a:gd name="T39" fmla="*/ 67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0" h="753">
                <a:moveTo>
                  <a:pt x="482" y="678"/>
                </a:moveTo>
                <a:cubicBezTo>
                  <a:pt x="486" y="650"/>
                  <a:pt x="473" y="622"/>
                  <a:pt x="449" y="603"/>
                </a:cubicBezTo>
                <a:cubicBezTo>
                  <a:pt x="670" y="637"/>
                  <a:pt x="670" y="637"/>
                  <a:pt x="670" y="637"/>
                </a:cubicBezTo>
                <a:cubicBezTo>
                  <a:pt x="703" y="416"/>
                  <a:pt x="703" y="416"/>
                  <a:pt x="703" y="416"/>
                </a:cubicBezTo>
                <a:cubicBezTo>
                  <a:pt x="714" y="444"/>
                  <a:pt x="736" y="465"/>
                  <a:pt x="765" y="469"/>
                </a:cubicBezTo>
                <a:cubicBezTo>
                  <a:pt x="810" y="476"/>
                  <a:pt x="853" y="437"/>
                  <a:pt x="862" y="382"/>
                </a:cubicBezTo>
                <a:cubicBezTo>
                  <a:pt x="870" y="327"/>
                  <a:pt x="840" y="278"/>
                  <a:pt x="794" y="271"/>
                </a:cubicBezTo>
                <a:cubicBezTo>
                  <a:pt x="766" y="267"/>
                  <a:pt x="739" y="280"/>
                  <a:pt x="720" y="304"/>
                </a:cubicBezTo>
                <a:cubicBezTo>
                  <a:pt x="753" y="83"/>
                  <a:pt x="753" y="83"/>
                  <a:pt x="753" y="83"/>
                </a:cubicBezTo>
                <a:cubicBezTo>
                  <a:pt x="200" y="0"/>
                  <a:pt x="200" y="0"/>
                  <a:pt x="200" y="0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55" y="192"/>
                  <a:pt x="133" y="171"/>
                  <a:pt x="105" y="167"/>
                </a:cubicBezTo>
                <a:cubicBezTo>
                  <a:pt x="60" y="160"/>
                  <a:pt x="16" y="199"/>
                  <a:pt x="8" y="254"/>
                </a:cubicBezTo>
                <a:cubicBezTo>
                  <a:pt x="0" y="309"/>
                  <a:pt x="30" y="359"/>
                  <a:pt x="75" y="366"/>
                </a:cubicBezTo>
                <a:cubicBezTo>
                  <a:pt x="103" y="370"/>
                  <a:pt x="131" y="356"/>
                  <a:pt x="150" y="333"/>
                </a:cubicBezTo>
                <a:cubicBezTo>
                  <a:pt x="116" y="553"/>
                  <a:pt x="116" y="553"/>
                  <a:pt x="116" y="553"/>
                </a:cubicBezTo>
                <a:cubicBezTo>
                  <a:pt x="337" y="587"/>
                  <a:pt x="337" y="587"/>
                  <a:pt x="337" y="587"/>
                </a:cubicBezTo>
                <a:cubicBezTo>
                  <a:pt x="309" y="598"/>
                  <a:pt x="288" y="620"/>
                  <a:pt x="284" y="648"/>
                </a:cubicBezTo>
                <a:cubicBezTo>
                  <a:pt x="277" y="693"/>
                  <a:pt x="316" y="737"/>
                  <a:pt x="371" y="745"/>
                </a:cubicBezTo>
                <a:cubicBezTo>
                  <a:pt x="426" y="753"/>
                  <a:pt x="475" y="723"/>
                  <a:pt x="482" y="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íŝļiḓè">
            <a:extLst>
              <a:ext uri="{FF2B5EF4-FFF2-40B4-BE49-F238E27FC236}">
                <a16:creationId xmlns:a16="http://schemas.microsoft.com/office/drawing/2014/main" id="{42F55A8A-E5E9-4F39-894D-50F9297AED82}"/>
              </a:ext>
            </a:extLst>
          </p:cNvPr>
          <p:cNvSpPr/>
          <p:nvPr/>
        </p:nvSpPr>
        <p:spPr bwMode="auto">
          <a:xfrm>
            <a:off x="7857164" y="1905437"/>
            <a:ext cx="1460169" cy="1855662"/>
          </a:xfrm>
          <a:custGeom>
            <a:avLst/>
            <a:gdLst>
              <a:gd name="T0" fmla="*/ 491 w 560"/>
              <a:gd name="T1" fmla="*/ 532 h 712"/>
              <a:gd name="T2" fmla="*/ 408 w 560"/>
              <a:gd name="T3" fmla="*/ 432 h 712"/>
              <a:gd name="T4" fmla="*/ 491 w 560"/>
              <a:gd name="T5" fmla="*/ 331 h 712"/>
              <a:gd name="T6" fmla="*/ 560 w 560"/>
              <a:gd name="T7" fmla="*/ 375 h 712"/>
              <a:gd name="T8" fmla="*/ 560 w 560"/>
              <a:gd name="T9" fmla="*/ 152 h 712"/>
              <a:gd name="T10" fmla="*/ 335 w 560"/>
              <a:gd name="T11" fmla="*/ 152 h 712"/>
              <a:gd name="T12" fmla="*/ 379 w 560"/>
              <a:gd name="T13" fmla="*/ 83 h 712"/>
              <a:gd name="T14" fmla="*/ 278 w 560"/>
              <a:gd name="T15" fmla="*/ 0 h 712"/>
              <a:gd name="T16" fmla="*/ 178 w 560"/>
              <a:gd name="T17" fmla="*/ 83 h 712"/>
              <a:gd name="T18" fmla="*/ 222 w 560"/>
              <a:gd name="T19" fmla="*/ 152 h 712"/>
              <a:gd name="T20" fmla="*/ 0 w 560"/>
              <a:gd name="T21" fmla="*/ 152 h 712"/>
              <a:gd name="T22" fmla="*/ 0 w 560"/>
              <a:gd name="T23" fmla="*/ 381 h 712"/>
              <a:gd name="T24" fmla="*/ 71 w 560"/>
              <a:gd name="T25" fmla="*/ 331 h 712"/>
              <a:gd name="T26" fmla="*/ 155 w 560"/>
              <a:gd name="T27" fmla="*/ 432 h 712"/>
              <a:gd name="T28" fmla="*/ 71 w 560"/>
              <a:gd name="T29" fmla="*/ 532 h 712"/>
              <a:gd name="T30" fmla="*/ 0 w 560"/>
              <a:gd name="T31" fmla="*/ 483 h 712"/>
              <a:gd name="T32" fmla="*/ 0 w 560"/>
              <a:gd name="T33" fmla="*/ 712 h 712"/>
              <a:gd name="T34" fmla="*/ 560 w 560"/>
              <a:gd name="T35" fmla="*/ 712 h 712"/>
              <a:gd name="T36" fmla="*/ 560 w 560"/>
              <a:gd name="T37" fmla="*/ 489 h 712"/>
              <a:gd name="T38" fmla="*/ 491 w 560"/>
              <a:gd name="T39" fmla="*/ 53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2">
                <a:moveTo>
                  <a:pt x="491" y="532"/>
                </a:moveTo>
                <a:cubicBezTo>
                  <a:pt x="446" y="532"/>
                  <a:pt x="408" y="487"/>
                  <a:pt x="408" y="432"/>
                </a:cubicBezTo>
                <a:cubicBezTo>
                  <a:pt x="408" y="376"/>
                  <a:pt x="446" y="331"/>
                  <a:pt x="491" y="331"/>
                </a:cubicBezTo>
                <a:cubicBezTo>
                  <a:pt x="520" y="331"/>
                  <a:pt x="545" y="349"/>
                  <a:pt x="560" y="375"/>
                </a:cubicBezTo>
                <a:cubicBezTo>
                  <a:pt x="560" y="152"/>
                  <a:pt x="560" y="152"/>
                  <a:pt x="560" y="152"/>
                </a:cubicBezTo>
                <a:cubicBezTo>
                  <a:pt x="335" y="152"/>
                  <a:pt x="335" y="152"/>
                  <a:pt x="335" y="152"/>
                </a:cubicBezTo>
                <a:cubicBezTo>
                  <a:pt x="361" y="137"/>
                  <a:pt x="379" y="112"/>
                  <a:pt x="379" y="83"/>
                </a:cubicBezTo>
                <a:cubicBezTo>
                  <a:pt x="379" y="37"/>
                  <a:pt x="334" y="0"/>
                  <a:pt x="278" y="0"/>
                </a:cubicBezTo>
                <a:cubicBezTo>
                  <a:pt x="223" y="0"/>
                  <a:pt x="178" y="37"/>
                  <a:pt x="178" y="83"/>
                </a:cubicBezTo>
                <a:cubicBezTo>
                  <a:pt x="178" y="112"/>
                  <a:pt x="195" y="137"/>
                  <a:pt x="222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381"/>
                  <a:pt x="0" y="381"/>
                  <a:pt x="0" y="381"/>
                </a:cubicBezTo>
                <a:cubicBezTo>
                  <a:pt x="14" y="351"/>
                  <a:pt x="41" y="331"/>
                  <a:pt x="71" y="331"/>
                </a:cubicBezTo>
                <a:cubicBezTo>
                  <a:pt x="117" y="331"/>
                  <a:pt x="155" y="376"/>
                  <a:pt x="155" y="432"/>
                </a:cubicBezTo>
                <a:cubicBezTo>
                  <a:pt x="155" y="487"/>
                  <a:pt x="117" y="532"/>
                  <a:pt x="71" y="532"/>
                </a:cubicBezTo>
                <a:cubicBezTo>
                  <a:pt x="41" y="532"/>
                  <a:pt x="14" y="512"/>
                  <a:pt x="0" y="483"/>
                </a:cubicBezTo>
                <a:cubicBezTo>
                  <a:pt x="0" y="712"/>
                  <a:pt x="0" y="712"/>
                  <a:pt x="0" y="712"/>
                </a:cubicBezTo>
                <a:cubicBezTo>
                  <a:pt x="560" y="712"/>
                  <a:pt x="560" y="712"/>
                  <a:pt x="560" y="712"/>
                </a:cubicBezTo>
                <a:cubicBezTo>
                  <a:pt x="560" y="489"/>
                  <a:pt x="560" y="489"/>
                  <a:pt x="560" y="489"/>
                </a:cubicBezTo>
                <a:cubicBezTo>
                  <a:pt x="545" y="515"/>
                  <a:pt x="520" y="532"/>
                  <a:pt x="491" y="53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í$ḷîḑé">
            <a:extLst>
              <a:ext uri="{FF2B5EF4-FFF2-40B4-BE49-F238E27FC236}">
                <a16:creationId xmlns:a16="http://schemas.microsoft.com/office/drawing/2014/main" id="{2A250F74-5E05-446D-9ABE-A4AE42652D33}"/>
              </a:ext>
            </a:extLst>
          </p:cNvPr>
          <p:cNvSpPr/>
          <p:nvPr/>
        </p:nvSpPr>
        <p:spPr bwMode="auto">
          <a:xfrm>
            <a:off x="7449356" y="3364240"/>
            <a:ext cx="2260731" cy="1854294"/>
          </a:xfrm>
          <a:custGeom>
            <a:avLst/>
            <a:gdLst>
              <a:gd name="T0" fmla="*/ 536 w 867"/>
              <a:gd name="T1" fmla="*/ 640 h 712"/>
              <a:gd name="T2" fmla="*/ 487 w 867"/>
              <a:gd name="T3" fmla="*/ 712 h 712"/>
              <a:gd name="T4" fmla="*/ 716 w 867"/>
              <a:gd name="T5" fmla="*/ 712 h 712"/>
              <a:gd name="T6" fmla="*/ 716 w 867"/>
              <a:gd name="T7" fmla="*/ 488 h 712"/>
              <a:gd name="T8" fmla="*/ 784 w 867"/>
              <a:gd name="T9" fmla="*/ 532 h 712"/>
              <a:gd name="T10" fmla="*/ 867 w 867"/>
              <a:gd name="T11" fmla="*/ 432 h 712"/>
              <a:gd name="T12" fmla="*/ 784 w 867"/>
              <a:gd name="T13" fmla="*/ 331 h 712"/>
              <a:gd name="T14" fmla="*/ 716 w 867"/>
              <a:gd name="T15" fmla="*/ 375 h 712"/>
              <a:gd name="T16" fmla="*/ 716 w 867"/>
              <a:gd name="T17" fmla="*/ 152 h 712"/>
              <a:gd name="T18" fmla="*/ 493 w 867"/>
              <a:gd name="T19" fmla="*/ 152 h 712"/>
              <a:gd name="T20" fmla="*/ 536 w 867"/>
              <a:gd name="T21" fmla="*/ 83 h 712"/>
              <a:gd name="T22" fmla="*/ 436 w 867"/>
              <a:gd name="T23" fmla="*/ 0 h 712"/>
              <a:gd name="T24" fmla="*/ 336 w 867"/>
              <a:gd name="T25" fmla="*/ 83 h 712"/>
              <a:gd name="T26" fmla="*/ 379 w 867"/>
              <a:gd name="T27" fmla="*/ 152 h 712"/>
              <a:gd name="T28" fmla="*/ 156 w 867"/>
              <a:gd name="T29" fmla="*/ 152 h 712"/>
              <a:gd name="T30" fmla="*/ 156 w 867"/>
              <a:gd name="T31" fmla="*/ 384 h 712"/>
              <a:gd name="T32" fmla="*/ 83 w 867"/>
              <a:gd name="T33" fmla="*/ 331 h 712"/>
              <a:gd name="T34" fmla="*/ 0 w 867"/>
              <a:gd name="T35" fmla="*/ 432 h 712"/>
              <a:gd name="T36" fmla="*/ 83 w 867"/>
              <a:gd name="T37" fmla="*/ 532 h 712"/>
              <a:gd name="T38" fmla="*/ 156 w 867"/>
              <a:gd name="T39" fmla="*/ 479 h 712"/>
              <a:gd name="T40" fmla="*/ 156 w 867"/>
              <a:gd name="T41" fmla="*/ 712 h 712"/>
              <a:gd name="T42" fmla="*/ 385 w 867"/>
              <a:gd name="T43" fmla="*/ 712 h 712"/>
              <a:gd name="T44" fmla="*/ 336 w 867"/>
              <a:gd name="T45" fmla="*/ 640 h 712"/>
              <a:gd name="T46" fmla="*/ 436 w 867"/>
              <a:gd name="T47" fmla="*/ 557 h 712"/>
              <a:gd name="T48" fmla="*/ 536 w 867"/>
              <a:gd name="T49" fmla="*/ 64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7" h="712">
                <a:moveTo>
                  <a:pt x="536" y="640"/>
                </a:moveTo>
                <a:cubicBezTo>
                  <a:pt x="536" y="671"/>
                  <a:pt x="516" y="697"/>
                  <a:pt x="487" y="712"/>
                </a:cubicBezTo>
                <a:cubicBezTo>
                  <a:pt x="716" y="712"/>
                  <a:pt x="716" y="712"/>
                  <a:pt x="716" y="712"/>
                </a:cubicBezTo>
                <a:cubicBezTo>
                  <a:pt x="716" y="488"/>
                  <a:pt x="716" y="488"/>
                  <a:pt x="716" y="488"/>
                </a:cubicBezTo>
                <a:cubicBezTo>
                  <a:pt x="731" y="515"/>
                  <a:pt x="756" y="532"/>
                  <a:pt x="784" y="532"/>
                </a:cubicBezTo>
                <a:cubicBezTo>
                  <a:pt x="830" y="532"/>
                  <a:pt x="867" y="487"/>
                  <a:pt x="867" y="432"/>
                </a:cubicBezTo>
                <a:cubicBezTo>
                  <a:pt x="867" y="376"/>
                  <a:pt x="830" y="331"/>
                  <a:pt x="784" y="331"/>
                </a:cubicBezTo>
                <a:cubicBezTo>
                  <a:pt x="756" y="331"/>
                  <a:pt x="731" y="349"/>
                  <a:pt x="716" y="375"/>
                </a:cubicBezTo>
                <a:cubicBezTo>
                  <a:pt x="716" y="152"/>
                  <a:pt x="716" y="152"/>
                  <a:pt x="716" y="152"/>
                </a:cubicBezTo>
                <a:cubicBezTo>
                  <a:pt x="493" y="152"/>
                  <a:pt x="493" y="152"/>
                  <a:pt x="493" y="152"/>
                </a:cubicBezTo>
                <a:cubicBezTo>
                  <a:pt x="519" y="137"/>
                  <a:pt x="536" y="112"/>
                  <a:pt x="536" y="83"/>
                </a:cubicBezTo>
                <a:cubicBezTo>
                  <a:pt x="536" y="37"/>
                  <a:pt x="491" y="0"/>
                  <a:pt x="436" y="0"/>
                </a:cubicBezTo>
                <a:cubicBezTo>
                  <a:pt x="381" y="0"/>
                  <a:pt x="336" y="37"/>
                  <a:pt x="336" y="83"/>
                </a:cubicBezTo>
                <a:cubicBezTo>
                  <a:pt x="336" y="112"/>
                  <a:pt x="353" y="137"/>
                  <a:pt x="379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384"/>
                  <a:pt x="156" y="384"/>
                  <a:pt x="156" y="384"/>
                </a:cubicBezTo>
                <a:cubicBezTo>
                  <a:pt x="142" y="353"/>
                  <a:pt x="114" y="331"/>
                  <a:pt x="83" y="331"/>
                </a:cubicBezTo>
                <a:cubicBezTo>
                  <a:pt x="37" y="331"/>
                  <a:pt x="0" y="376"/>
                  <a:pt x="0" y="432"/>
                </a:cubicBezTo>
                <a:cubicBezTo>
                  <a:pt x="0" y="487"/>
                  <a:pt x="37" y="532"/>
                  <a:pt x="83" y="532"/>
                </a:cubicBezTo>
                <a:cubicBezTo>
                  <a:pt x="114" y="532"/>
                  <a:pt x="142" y="511"/>
                  <a:pt x="156" y="479"/>
                </a:cubicBezTo>
                <a:cubicBezTo>
                  <a:pt x="156" y="712"/>
                  <a:pt x="156" y="712"/>
                  <a:pt x="156" y="712"/>
                </a:cubicBezTo>
                <a:cubicBezTo>
                  <a:pt x="385" y="712"/>
                  <a:pt x="385" y="712"/>
                  <a:pt x="385" y="712"/>
                </a:cubicBezTo>
                <a:cubicBezTo>
                  <a:pt x="355" y="697"/>
                  <a:pt x="336" y="671"/>
                  <a:pt x="336" y="640"/>
                </a:cubicBezTo>
                <a:cubicBezTo>
                  <a:pt x="336" y="594"/>
                  <a:pt x="381" y="557"/>
                  <a:pt x="436" y="557"/>
                </a:cubicBezTo>
                <a:cubicBezTo>
                  <a:pt x="491" y="557"/>
                  <a:pt x="536" y="594"/>
                  <a:pt x="536" y="64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ṣ1ïḍé">
            <a:extLst>
              <a:ext uri="{FF2B5EF4-FFF2-40B4-BE49-F238E27FC236}">
                <a16:creationId xmlns:a16="http://schemas.microsoft.com/office/drawing/2014/main" id="{385D2B24-7420-4268-9849-E47533209394}"/>
              </a:ext>
            </a:extLst>
          </p:cNvPr>
          <p:cNvSpPr/>
          <p:nvPr/>
        </p:nvSpPr>
        <p:spPr bwMode="auto">
          <a:xfrm>
            <a:off x="7053865" y="4111431"/>
            <a:ext cx="312014" cy="336647"/>
          </a:xfrm>
          <a:custGeom>
            <a:avLst/>
            <a:gdLst>
              <a:gd name="T0" fmla="*/ 116 w 120"/>
              <a:gd name="T1" fmla="*/ 65 h 129"/>
              <a:gd name="T2" fmla="*/ 84 w 120"/>
              <a:gd name="T3" fmla="*/ 129 h 129"/>
              <a:gd name="T4" fmla="*/ 19 w 120"/>
              <a:gd name="T5" fmla="*/ 65 h 129"/>
              <a:gd name="T6" fmla="*/ 84 w 120"/>
              <a:gd name="T7" fmla="*/ 0 h 129"/>
              <a:gd name="T8" fmla="*/ 116 w 120"/>
              <a:gd name="T9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9">
                <a:moveTo>
                  <a:pt x="116" y="65"/>
                </a:moveTo>
                <a:cubicBezTo>
                  <a:pt x="116" y="100"/>
                  <a:pt x="120" y="129"/>
                  <a:pt x="84" y="129"/>
                </a:cubicBezTo>
                <a:cubicBezTo>
                  <a:pt x="48" y="129"/>
                  <a:pt x="19" y="100"/>
                  <a:pt x="19" y="65"/>
                </a:cubicBezTo>
                <a:cubicBezTo>
                  <a:pt x="19" y="29"/>
                  <a:pt x="0" y="0"/>
                  <a:pt x="84" y="0"/>
                </a:cubicBezTo>
                <a:cubicBezTo>
                  <a:pt x="120" y="0"/>
                  <a:pt x="116" y="29"/>
                  <a:pt x="116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íṩľîḍê">
            <a:extLst>
              <a:ext uri="{FF2B5EF4-FFF2-40B4-BE49-F238E27FC236}">
                <a16:creationId xmlns:a16="http://schemas.microsoft.com/office/drawing/2014/main" id="{B155212F-0986-4225-A073-5879C79F6FD2}"/>
              </a:ext>
            </a:extLst>
          </p:cNvPr>
          <p:cNvSpPr/>
          <p:nvPr/>
        </p:nvSpPr>
        <p:spPr bwMode="auto">
          <a:xfrm>
            <a:off x="7092182" y="4370075"/>
            <a:ext cx="172429" cy="135480"/>
          </a:xfrm>
          <a:custGeom>
            <a:avLst/>
            <a:gdLst>
              <a:gd name="T0" fmla="*/ 25 w 66"/>
              <a:gd name="T1" fmla="*/ 0 h 52"/>
              <a:gd name="T2" fmla="*/ 0 w 66"/>
              <a:gd name="T3" fmla="*/ 20 h 52"/>
              <a:gd name="T4" fmla="*/ 46 w 66"/>
              <a:gd name="T5" fmla="*/ 50 h 52"/>
              <a:gd name="T6" fmla="*/ 66 w 66"/>
              <a:gd name="T7" fmla="*/ 20 h 52"/>
              <a:gd name="T8" fmla="*/ 25 w 66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2">
                <a:moveTo>
                  <a:pt x="25" y="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34" y="52"/>
                  <a:pt x="46" y="50"/>
                </a:cubicBezTo>
                <a:cubicBezTo>
                  <a:pt x="53" y="48"/>
                  <a:pt x="66" y="20"/>
                  <a:pt x="66" y="20"/>
                </a:cubicBezTo>
                <a:lnTo>
                  <a:pt x="25" y="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iš1íďe">
            <a:extLst>
              <a:ext uri="{FF2B5EF4-FFF2-40B4-BE49-F238E27FC236}">
                <a16:creationId xmlns:a16="http://schemas.microsoft.com/office/drawing/2014/main" id="{895EDE7B-55C0-40E2-A323-CB6B5FF07B4D}"/>
              </a:ext>
            </a:extLst>
          </p:cNvPr>
          <p:cNvSpPr/>
          <p:nvPr/>
        </p:nvSpPr>
        <p:spPr bwMode="auto">
          <a:xfrm>
            <a:off x="7776423" y="4729985"/>
            <a:ext cx="84846" cy="202535"/>
          </a:xfrm>
          <a:custGeom>
            <a:avLst/>
            <a:gdLst>
              <a:gd name="T0" fmla="*/ 11 w 33"/>
              <a:gd name="T1" fmla="*/ 64 h 78"/>
              <a:gd name="T2" fmla="*/ 28 w 33"/>
              <a:gd name="T3" fmla="*/ 70 h 78"/>
              <a:gd name="T4" fmla="*/ 28 w 33"/>
              <a:gd name="T5" fmla="*/ 0 h 78"/>
              <a:gd name="T6" fmla="*/ 8 w 33"/>
              <a:gd name="T7" fmla="*/ 46 h 78"/>
              <a:gd name="T8" fmla="*/ 11 w 33"/>
              <a:gd name="T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78">
                <a:moveTo>
                  <a:pt x="11" y="64"/>
                </a:moveTo>
                <a:cubicBezTo>
                  <a:pt x="11" y="64"/>
                  <a:pt x="22" y="78"/>
                  <a:pt x="28" y="70"/>
                </a:cubicBezTo>
                <a:cubicBezTo>
                  <a:pt x="33" y="61"/>
                  <a:pt x="32" y="0"/>
                  <a:pt x="28" y="0"/>
                </a:cubicBezTo>
                <a:cubicBezTo>
                  <a:pt x="23" y="0"/>
                  <a:pt x="17" y="42"/>
                  <a:pt x="8" y="46"/>
                </a:cubicBezTo>
                <a:cubicBezTo>
                  <a:pt x="0" y="51"/>
                  <a:pt x="11" y="64"/>
                  <a:pt x="11" y="64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îṩḷidê">
            <a:extLst>
              <a:ext uri="{FF2B5EF4-FFF2-40B4-BE49-F238E27FC236}">
                <a16:creationId xmlns:a16="http://schemas.microsoft.com/office/drawing/2014/main" id="{C340335F-A99F-4716-82F8-F60D034998F3}"/>
              </a:ext>
            </a:extLst>
          </p:cNvPr>
          <p:cNvSpPr/>
          <p:nvPr/>
        </p:nvSpPr>
        <p:spPr bwMode="auto">
          <a:xfrm>
            <a:off x="6962177" y="4445341"/>
            <a:ext cx="834774" cy="617186"/>
          </a:xfrm>
          <a:custGeom>
            <a:avLst/>
            <a:gdLst>
              <a:gd name="T0" fmla="*/ 74 w 320"/>
              <a:gd name="T1" fmla="*/ 38 h 237"/>
              <a:gd name="T2" fmla="*/ 320 w 320"/>
              <a:gd name="T3" fmla="*/ 149 h 237"/>
              <a:gd name="T4" fmla="*/ 318 w 320"/>
              <a:gd name="T5" fmla="*/ 175 h 237"/>
              <a:gd name="T6" fmla="*/ 31 w 320"/>
              <a:gd name="T7" fmla="*/ 99 h 237"/>
              <a:gd name="T8" fmla="*/ 22 w 320"/>
              <a:gd name="T9" fmla="*/ 35 h 237"/>
              <a:gd name="T10" fmla="*/ 74 w 320"/>
              <a:gd name="T11" fmla="*/ 3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237">
                <a:moveTo>
                  <a:pt x="74" y="38"/>
                </a:moveTo>
                <a:cubicBezTo>
                  <a:pt x="74" y="38"/>
                  <a:pt x="162" y="170"/>
                  <a:pt x="320" y="149"/>
                </a:cubicBezTo>
                <a:cubicBezTo>
                  <a:pt x="318" y="175"/>
                  <a:pt x="318" y="175"/>
                  <a:pt x="318" y="175"/>
                </a:cubicBezTo>
                <a:cubicBezTo>
                  <a:pt x="318" y="175"/>
                  <a:pt x="159" y="237"/>
                  <a:pt x="31" y="99"/>
                </a:cubicBezTo>
                <a:cubicBezTo>
                  <a:pt x="31" y="99"/>
                  <a:pt x="0" y="71"/>
                  <a:pt x="22" y="35"/>
                </a:cubicBezTo>
                <a:cubicBezTo>
                  <a:pt x="43" y="0"/>
                  <a:pt x="74" y="38"/>
                  <a:pt x="74" y="38"/>
                </a:cubicBezTo>
                <a:close/>
              </a:path>
            </a:pathLst>
          </a:custGeom>
          <a:solidFill>
            <a:srgbClr val="317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iSļîḑé">
            <a:extLst>
              <a:ext uri="{FF2B5EF4-FFF2-40B4-BE49-F238E27FC236}">
                <a16:creationId xmlns:a16="http://schemas.microsoft.com/office/drawing/2014/main" id="{8A2A66EB-4B05-466A-8E1D-75F0F1CC53E2}"/>
              </a:ext>
            </a:extLst>
          </p:cNvPr>
          <p:cNvSpPr/>
          <p:nvPr/>
        </p:nvSpPr>
        <p:spPr bwMode="auto">
          <a:xfrm>
            <a:off x="6500999" y="4768303"/>
            <a:ext cx="507706" cy="1250793"/>
          </a:xfrm>
          <a:custGeom>
            <a:avLst/>
            <a:gdLst>
              <a:gd name="T0" fmla="*/ 103 w 195"/>
              <a:gd name="T1" fmla="*/ 0 h 480"/>
              <a:gd name="T2" fmla="*/ 110 w 195"/>
              <a:gd name="T3" fmla="*/ 270 h 480"/>
              <a:gd name="T4" fmla="*/ 56 w 195"/>
              <a:gd name="T5" fmla="*/ 480 h 480"/>
              <a:gd name="T6" fmla="*/ 81 w 195"/>
              <a:gd name="T7" fmla="*/ 480 h 480"/>
              <a:gd name="T8" fmla="*/ 188 w 195"/>
              <a:gd name="T9" fmla="*/ 270 h 480"/>
              <a:gd name="T10" fmla="*/ 163 w 195"/>
              <a:gd name="T11" fmla="*/ 64 h 480"/>
              <a:gd name="T12" fmla="*/ 103 w 195"/>
              <a:gd name="T1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480">
                <a:moveTo>
                  <a:pt x="103" y="0"/>
                </a:moveTo>
                <a:cubicBezTo>
                  <a:pt x="103" y="0"/>
                  <a:pt x="0" y="157"/>
                  <a:pt x="110" y="270"/>
                </a:cubicBezTo>
                <a:cubicBezTo>
                  <a:pt x="110" y="270"/>
                  <a:pt x="56" y="430"/>
                  <a:pt x="56" y="480"/>
                </a:cubicBezTo>
                <a:cubicBezTo>
                  <a:pt x="81" y="480"/>
                  <a:pt x="81" y="480"/>
                  <a:pt x="81" y="480"/>
                </a:cubicBezTo>
                <a:cubicBezTo>
                  <a:pt x="81" y="480"/>
                  <a:pt x="181" y="292"/>
                  <a:pt x="188" y="270"/>
                </a:cubicBezTo>
                <a:cubicBezTo>
                  <a:pt x="195" y="249"/>
                  <a:pt x="135" y="128"/>
                  <a:pt x="163" y="64"/>
                </a:cubicBezTo>
                <a:lnTo>
                  <a:pt x="103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îŝḷîďe">
            <a:extLst>
              <a:ext uri="{FF2B5EF4-FFF2-40B4-BE49-F238E27FC236}">
                <a16:creationId xmlns:a16="http://schemas.microsoft.com/office/drawing/2014/main" id="{DEE0D6A7-8973-4349-9716-1B5BBBF0FE9D}"/>
              </a:ext>
            </a:extLst>
          </p:cNvPr>
          <p:cNvSpPr/>
          <p:nvPr/>
        </p:nvSpPr>
        <p:spPr bwMode="auto">
          <a:xfrm>
            <a:off x="6745957" y="4972207"/>
            <a:ext cx="700663" cy="975728"/>
          </a:xfrm>
          <a:custGeom>
            <a:avLst/>
            <a:gdLst>
              <a:gd name="T0" fmla="*/ 0 w 269"/>
              <a:gd name="T1" fmla="*/ 0 h 375"/>
              <a:gd name="T2" fmla="*/ 176 w 269"/>
              <a:gd name="T3" fmla="*/ 194 h 375"/>
              <a:gd name="T4" fmla="*/ 250 w 269"/>
              <a:gd name="T5" fmla="*/ 375 h 375"/>
              <a:gd name="T6" fmla="*/ 269 w 269"/>
              <a:gd name="T7" fmla="*/ 360 h 375"/>
              <a:gd name="T8" fmla="*/ 235 w 269"/>
              <a:gd name="T9" fmla="*/ 159 h 375"/>
              <a:gd name="T10" fmla="*/ 87 w 269"/>
              <a:gd name="T11" fmla="*/ 13 h 375"/>
              <a:gd name="T12" fmla="*/ 0 w 269"/>
              <a:gd name="T13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375">
                <a:moveTo>
                  <a:pt x="0" y="0"/>
                </a:moveTo>
                <a:cubicBezTo>
                  <a:pt x="0" y="0"/>
                  <a:pt x="16" y="162"/>
                  <a:pt x="176" y="194"/>
                </a:cubicBezTo>
                <a:cubicBezTo>
                  <a:pt x="176" y="194"/>
                  <a:pt x="219" y="336"/>
                  <a:pt x="250" y="375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43" y="180"/>
                  <a:pt x="235" y="159"/>
                </a:cubicBezTo>
                <a:cubicBezTo>
                  <a:pt x="227" y="138"/>
                  <a:pt x="105" y="81"/>
                  <a:pt x="87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iSľîḓe">
            <a:extLst>
              <a:ext uri="{FF2B5EF4-FFF2-40B4-BE49-F238E27FC236}">
                <a16:creationId xmlns:a16="http://schemas.microsoft.com/office/drawing/2014/main" id="{1F6A7132-F6F2-4388-B0B2-E77383910E7D}"/>
              </a:ext>
            </a:extLst>
          </p:cNvPr>
          <p:cNvSpPr/>
          <p:nvPr/>
        </p:nvSpPr>
        <p:spPr bwMode="auto">
          <a:xfrm>
            <a:off x="6628267" y="4398812"/>
            <a:ext cx="604869" cy="790983"/>
          </a:xfrm>
          <a:custGeom>
            <a:avLst/>
            <a:gdLst>
              <a:gd name="T0" fmla="*/ 182 w 232"/>
              <a:gd name="T1" fmla="*/ 0 h 304"/>
              <a:gd name="T2" fmla="*/ 0 w 232"/>
              <a:gd name="T3" fmla="*/ 221 h 304"/>
              <a:gd name="T4" fmla="*/ 172 w 232"/>
              <a:gd name="T5" fmla="*/ 291 h 304"/>
              <a:gd name="T6" fmla="*/ 232 w 232"/>
              <a:gd name="T7" fmla="*/ 34 h 304"/>
              <a:gd name="T8" fmla="*/ 182 w 232"/>
              <a:gd name="T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304">
                <a:moveTo>
                  <a:pt x="182" y="0"/>
                </a:moveTo>
                <a:cubicBezTo>
                  <a:pt x="182" y="0"/>
                  <a:pt x="66" y="56"/>
                  <a:pt x="0" y="221"/>
                </a:cubicBezTo>
                <a:cubicBezTo>
                  <a:pt x="0" y="221"/>
                  <a:pt x="107" y="304"/>
                  <a:pt x="172" y="291"/>
                </a:cubicBezTo>
                <a:cubicBezTo>
                  <a:pt x="172" y="291"/>
                  <a:pt x="163" y="145"/>
                  <a:pt x="232" y="34"/>
                </a:cubicBezTo>
                <a:cubicBezTo>
                  <a:pt x="232" y="34"/>
                  <a:pt x="190" y="20"/>
                  <a:pt x="182" y="0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íšlïḓê">
            <a:extLst>
              <a:ext uri="{FF2B5EF4-FFF2-40B4-BE49-F238E27FC236}">
                <a16:creationId xmlns:a16="http://schemas.microsoft.com/office/drawing/2014/main" id="{70905191-C197-4B98-86C6-F83693F8A6C0}"/>
              </a:ext>
            </a:extLst>
          </p:cNvPr>
          <p:cNvSpPr/>
          <p:nvPr/>
        </p:nvSpPr>
        <p:spPr bwMode="auto">
          <a:xfrm>
            <a:off x="7601257" y="4638297"/>
            <a:ext cx="176534" cy="114953"/>
          </a:xfrm>
          <a:custGeom>
            <a:avLst/>
            <a:gdLst>
              <a:gd name="T0" fmla="*/ 0 w 68"/>
              <a:gd name="T1" fmla="*/ 30 h 44"/>
              <a:gd name="T2" fmla="*/ 21 w 68"/>
              <a:gd name="T3" fmla="*/ 2 h 44"/>
              <a:gd name="T4" fmla="*/ 20 w 68"/>
              <a:gd name="T5" fmla="*/ 17 h 44"/>
              <a:gd name="T6" fmla="*/ 67 w 68"/>
              <a:gd name="T7" fmla="*/ 32 h 44"/>
              <a:gd name="T8" fmla="*/ 9 w 68"/>
              <a:gd name="T9" fmla="*/ 44 h 44"/>
              <a:gd name="T10" fmla="*/ 0 w 68"/>
              <a:gd name="T11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44">
                <a:moveTo>
                  <a:pt x="0" y="30"/>
                </a:moveTo>
                <a:cubicBezTo>
                  <a:pt x="0" y="30"/>
                  <a:pt x="16" y="0"/>
                  <a:pt x="21" y="2"/>
                </a:cubicBezTo>
                <a:cubicBezTo>
                  <a:pt x="26" y="3"/>
                  <a:pt x="20" y="17"/>
                  <a:pt x="20" y="17"/>
                </a:cubicBezTo>
                <a:cubicBezTo>
                  <a:pt x="20" y="17"/>
                  <a:pt x="66" y="28"/>
                  <a:pt x="67" y="32"/>
                </a:cubicBezTo>
                <a:cubicBezTo>
                  <a:pt x="68" y="37"/>
                  <a:pt x="9" y="44"/>
                  <a:pt x="9" y="44"/>
                </a:cubicBezTo>
                <a:lnTo>
                  <a:pt x="0" y="3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íşľîďe">
            <a:extLst>
              <a:ext uri="{FF2B5EF4-FFF2-40B4-BE49-F238E27FC236}">
                <a16:creationId xmlns:a16="http://schemas.microsoft.com/office/drawing/2014/main" id="{54537D4B-B22F-4330-8418-A2B2BF0E0700}"/>
              </a:ext>
            </a:extLst>
          </p:cNvPr>
          <p:cNvSpPr/>
          <p:nvPr/>
        </p:nvSpPr>
        <p:spPr bwMode="auto">
          <a:xfrm>
            <a:off x="6938912" y="4407023"/>
            <a:ext cx="685609" cy="588447"/>
          </a:xfrm>
          <a:custGeom>
            <a:avLst/>
            <a:gdLst>
              <a:gd name="T0" fmla="*/ 14 w 263"/>
              <a:gd name="T1" fmla="*/ 57 h 226"/>
              <a:gd name="T2" fmla="*/ 111 w 263"/>
              <a:gd name="T3" fmla="*/ 195 h 226"/>
              <a:gd name="T4" fmla="*/ 263 w 263"/>
              <a:gd name="T5" fmla="*/ 133 h 226"/>
              <a:gd name="T6" fmla="*/ 254 w 263"/>
              <a:gd name="T7" fmla="*/ 114 h 226"/>
              <a:gd name="T8" fmla="*/ 152 w 263"/>
              <a:gd name="T9" fmla="*/ 143 h 226"/>
              <a:gd name="T10" fmla="*/ 78 w 263"/>
              <a:gd name="T11" fmla="*/ 29 h 226"/>
              <a:gd name="T12" fmla="*/ 26 w 263"/>
              <a:gd name="T13" fmla="*/ 15 h 226"/>
              <a:gd name="T14" fmla="*/ 14 w 263"/>
              <a:gd name="T15" fmla="*/ 5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226">
                <a:moveTo>
                  <a:pt x="14" y="57"/>
                </a:moveTo>
                <a:cubicBezTo>
                  <a:pt x="14" y="57"/>
                  <a:pt x="73" y="164"/>
                  <a:pt x="111" y="195"/>
                </a:cubicBezTo>
                <a:cubicBezTo>
                  <a:pt x="149" y="226"/>
                  <a:pt x="263" y="133"/>
                  <a:pt x="263" y="133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52" y="0"/>
                  <a:pt x="26" y="15"/>
                </a:cubicBezTo>
                <a:cubicBezTo>
                  <a:pt x="0" y="29"/>
                  <a:pt x="14" y="57"/>
                  <a:pt x="14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ïŝļiďè">
            <a:extLst>
              <a:ext uri="{FF2B5EF4-FFF2-40B4-BE49-F238E27FC236}">
                <a16:creationId xmlns:a16="http://schemas.microsoft.com/office/drawing/2014/main" id="{CB683FAD-52A3-41E0-A7BB-BCC4873EED11}"/>
              </a:ext>
            </a:extLst>
          </p:cNvPr>
          <p:cNvSpPr/>
          <p:nvPr/>
        </p:nvSpPr>
        <p:spPr bwMode="auto">
          <a:xfrm>
            <a:off x="6625530" y="6019096"/>
            <a:ext cx="186113" cy="82109"/>
          </a:xfrm>
          <a:custGeom>
            <a:avLst/>
            <a:gdLst>
              <a:gd name="T0" fmla="*/ 33 w 71"/>
              <a:gd name="T1" fmla="*/ 0 h 32"/>
              <a:gd name="T2" fmla="*/ 64 w 71"/>
              <a:gd name="T3" fmla="*/ 25 h 32"/>
              <a:gd name="T4" fmla="*/ 7 w 71"/>
              <a:gd name="T5" fmla="*/ 20 h 32"/>
              <a:gd name="T6" fmla="*/ 8 w 71"/>
              <a:gd name="T7" fmla="*/ 0 h 32"/>
              <a:gd name="T8" fmla="*/ 33 w 71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2">
                <a:moveTo>
                  <a:pt x="33" y="0"/>
                </a:moveTo>
                <a:cubicBezTo>
                  <a:pt x="33" y="0"/>
                  <a:pt x="48" y="22"/>
                  <a:pt x="64" y="25"/>
                </a:cubicBezTo>
                <a:cubicBezTo>
                  <a:pt x="71" y="32"/>
                  <a:pt x="19" y="29"/>
                  <a:pt x="7" y="20"/>
                </a:cubicBezTo>
                <a:cubicBezTo>
                  <a:pt x="0" y="14"/>
                  <a:pt x="8" y="0"/>
                  <a:pt x="8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ṧḻïdé">
            <a:extLst>
              <a:ext uri="{FF2B5EF4-FFF2-40B4-BE49-F238E27FC236}">
                <a16:creationId xmlns:a16="http://schemas.microsoft.com/office/drawing/2014/main" id="{1F300114-C257-4387-8816-87FE09E1F6A7}"/>
              </a:ext>
            </a:extLst>
          </p:cNvPr>
          <p:cNvSpPr/>
          <p:nvPr/>
        </p:nvSpPr>
        <p:spPr bwMode="auto">
          <a:xfrm>
            <a:off x="7394617" y="5887721"/>
            <a:ext cx="172429" cy="99900"/>
          </a:xfrm>
          <a:custGeom>
            <a:avLst/>
            <a:gdLst>
              <a:gd name="T0" fmla="*/ 17 w 66"/>
              <a:gd name="T1" fmla="*/ 4 h 38"/>
              <a:gd name="T2" fmla="*/ 56 w 66"/>
              <a:gd name="T3" fmla="*/ 0 h 38"/>
              <a:gd name="T4" fmla="*/ 12 w 66"/>
              <a:gd name="T5" fmla="*/ 36 h 38"/>
              <a:gd name="T6" fmla="*/ 0 w 66"/>
              <a:gd name="T7" fmla="*/ 21 h 38"/>
              <a:gd name="T8" fmla="*/ 17 w 66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8">
                <a:moveTo>
                  <a:pt x="17" y="4"/>
                </a:moveTo>
                <a:cubicBezTo>
                  <a:pt x="17" y="4"/>
                  <a:pt x="42" y="9"/>
                  <a:pt x="56" y="0"/>
                </a:cubicBezTo>
                <a:cubicBezTo>
                  <a:pt x="66" y="0"/>
                  <a:pt x="27" y="34"/>
                  <a:pt x="12" y="36"/>
                </a:cubicBezTo>
                <a:cubicBezTo>
                  <a:pt x="3" y="38"/>
                  <a:pt x="0" y="21"/>
                  <a:pt x="0" y="21"/>
                </a:cubicBezTo>
                <a:lnTo>
                  <a:pt x="17" y="4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ṣ1ïḍê">
            <a:extLst>
              <a:ext uri="{FF2B5EF4-FFF2-40B4-BE49-F238E27FC236}">
                <a16:creationId xmlns:a16="http://schemas.microsoft.com/office/drawing/2014/main" id="{B564EA40-E023-41BB-B3F9-FC372C553A48}"/>
              </a:ext>
            </a:extLst>
          </p:cNvPr>
          <p:cNvSpPr/>
          <p:nvPr/>
        </p:nvSpPr>
        <p:spPr bwMode="auto">
          <a:xfrm>
            <a:off x="7042917" y="4030691"/>
            <a:ext cx="333909" cy="339384"/>
          </a:xfrm>
          <a:custGeom>
            <a:avLst/>
            <a:gdLst>
              <a:gd name="T0" fmla="*/ 51 w 128"/>
              <a:gd name="T1" fmla="*/ 54 h 130"/>
              <a:gd name="T2" fmla="*/ 128 w 128"/>
              <a:gd name="T3" fmla="*/ 45 h 130"/>
              <a:gd name="T4" fmla="*/ 49 w 128"/>
              <a:gd name="T5" fmla="*/ 20 h 130"/>
              <a:gd name="T6" fmla="*/ 17 w 128"/>
              <a:gd name="T7" fmla="*/ 57 h 130"/>
              <a:gd name="T8" fmla="*/ 5 w 128"/>
              <a:gd name="T9" fmla="*/ 89 h 130"/>
              <a:gd name="T10" fmla="*/ 33 w 128"/>
              <a:gd name="T11" fmla="*/ 130 h 130"/>
              <a:gd name="T12" fmla="*/ 44 w 128"/>
              <a:gd name="T13" fmla="*/ 63 h 130"/>
              <a:gd name="T14" fmla="*/ 51 w 128"/>
              <a:gd name="T15" fmla="*/ 5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51" y="54"/>
                </a:moveTo>
                <a:cubicBezTo>
                  <a:pt x="51" y="54"/>
                  <a:pt x="103" y="82"/>
                  <a:pt x="128" y="45"/>
                </a:cubicBezTo>
                <a:cubicBezTo>
                  <a:pt x="128" y="45"/>
                  <a:pt x="96" y="0"/>
                  <a:pt x="49" y="20"/>
                </a:cubicBezTo>
                <a:cubicBezTo>
                  <a:pt x="3" y="40"/>
                  <a:pt x="17" y="57"/>
                  <a:pt x="17" y="57"/>
                </a:cubicBezTo>
                <a:cubicBezTo>
                  <a:pt x="17" y="57"/>
                  <a:pt x="0" y="66"/>
                  <a:pt x="5" y="89"/>
                </a:cubicBezTo>
                <a:cubicBezTo>
                  <a:pt x="10" y="112"/>
                  <a:pt x="33" y="130"/>
                  <a:pt x="33" y="130"/>
                </a:cubicBezTo>
                <a:cubicBezTo>
                  <a:pt x="33" y="130"/>
                  <a:pt x="72" y="95"/>
                  <a:pt x="44" y="63"/>
                </a:cubicBezTo>
                <a:lnTo>
                  <a:pt x="51" y="54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îSḷîḓè">
            <a:extLst>
              <a:ext uri="{FF2B5EF4-FFF2-40B4-BE49-F238E27FC236}">
                <a16:creationId xmlns:a16="http://schemas.microsoft.com/office/drawing/2014/main" id="{49D8C1A8-B38C-4006-AECA-613CFC620CB6}"/>
              </a:ext>
            </a:extLst>
          </p:cNvPr>
          <p:cNvSpPr/>
          <p:nvPr/>
        </p:nvSpPr>
        <p:spPr bwMode="auto">
          <a:xfrm>
            <a:off x="7313876" y="4260596"/>
            <a:ext cx="65687" cy="91689"/>
          </a:xfrm>
          <a:custGeom>
            <a:avLst/>
            <a:gdLst>
              <a:gd name="T0" fmla="*/ 6 w 25"/>
              <a:gd name="T1" fmla="*/ 0 h 35"/>
              <a:gd name="T2" fmla="*/ 24 w 25"/>
              <a:gd name="T3" fmla="*/ 32 h 35"/>
              <a:gd name="T4" fmla="*/ 7 w 25"/>
              <a:gd name="T5" fmla="*/ 35 h 35"/>
              <a:gd name="T6" fmla="*/ 6 w 25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5">
                <a:moveTo>
                  <a:pt x="6" y="0"/>
                </a:moveTo>
                <a:cubicBezTo>
                  <a:pt x="6" y="0"/>
                  <a:pt x="23" y="22"/>
                  <a:pt x="24" y="32"/>
                </a:cubicBezTo>
                <a:cubicBezTo>
                  <a:pt x="25" y="35"/>
                  <a:pt x="7" y="35"/>
                  <a:pt x="7" y="35"/>
                </a:cubicBezTo>
                <a:cubicBezTo>
                  <a:pt x="7" y="35"/>
                  <a:pt x="0" y="16"/>
                  <a:pt x="6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î$lîḋé">
            <a:extLst>
              <a:ext uri="{FF2B5EF4-FFF2-40B4-BE49-F238E27FC236}">
                <a16:creationId xmlns:a16="http://schemas.microsoft.com/office/drawing/2014/main" id="{55F014BA-5B16-4933-ACE5-580A736498BF}"/>
              </a:ext>
            </a:extLst>
          </p:cNvPr>
          <p:cNvSpPr/>
          <p:nvPr/>
        </p:nvSpPr>
        <p:spPr bwMode="auto">
          <a:xfrm>
            <a:off x="10614653" y="4104589"/>
            <a:ext cx="135479" cy="166955"/>
          </a:xfrm>
          <a:custGeom>
            <a:avLst/>
            <a:gdLst>
              <a:gd name="T0" fmla="*/ 18 w 52"/>
              <a:gd name="T1" fmla="*/ 61 h 64"/>
              <a:gd name="T2" fmla="*/ 2 w 52"/>
              <a:gd name="T3" fmla="*/ 54 h 64"/>
              <a:gd name="T4" fmla="*/ 49 w 52"/>
              <a:gd name="T5" fmla="*/ 3 h 64"/>
              <a:gd name="T6" fmla="*/ 31 w 52"/>
              <a:gd name="T7" fmla="*/ 50 h 64"/>
              <a:gd name="T8" fmla="*/ 18 w 52"/>
              <a:gd name="T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64">
                <a:moveTo>
                  <a:pt x="18" y="61"/>
                </a:moveTo>
                <a:cubicBezTo>
                  <a:pt x="18" y="61"/>
                  <a:pt x="0" y="64"/>
                  <a:pt x="2" y="54"/>
                </a:cubicBezTo>
                <a:cubicBezTo>
                  <a:pt x="3" y="44"/>
                  <a:pt x="46" y="0"/>
                  <a:pt x="49" y="3"/>
                </a:cubicBezTo>
                <a:cubicBezTo>
                  <a:pt x="52" y="5"/>
                  <a:pt x="28" y="41"/>
                  <a:pt x="31" y="50"/>
                </a:cubicBezTo>
                <a:cubicBezTo>
                  <a:pt x="35" y="58"/>
                  <a:pt x="18" y="61"/>
                  <a:pt x="18" y="61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ṧḷîḓe">
            <a:extLst>
              <a:ext uri="{FF2B5EF4-FFF2-40B4-BE49-F238E27FC236}">
                <a16:creationId xmlns:a16="http://schemas.microsoft.com/office/drawing/2014/main" id="{627E49F5-8574-48BD-84C9-09E450FC9AA9}"/>
              </a:ext>
            </a:extLst>
          </p:cNvPr>
          <p:cNvSpPr/>
          <p:nvPr/>
        </p:nvSpPr>
        <p:spPr bwMode="auto">
          <a:xfrm>
            <a:off x="10677604" y="4218173"/>
            <a:ext cx="834774" cy="457073"/>
          </a:xfrm>
          <a:custGeom>
            <a:avLst/>
            <a:gdLst>
              <a:gd name="T0" fmla="*/ 271 w 320"/>
              <a:gd name="T1" fmla="*/ 89 h 175"/>
              <a:gd name="T2" fmla="*/ 16 w 320"/>
              <a:gd name="T3" fmla="*/ 0 h 175"/>
              <a:gd name="T4" fmla="*/ 0 w 320"/>
              <a:gd name="T5" fmla="*/ 21 h 175"/>
              <a:gd name="T6" fmla="*/ 260 w 320"/>
              <a:gd name="T7" fmla="*/ 163 h 175"/>
              <a:gd name="T8" fmla="*/ 311 w 320"/>
              <a:gd name="T9" fmla="*/ 124 h 175"/>
              <a:gd name="T10" fmla="*/ 271 w 320"/>
              <a:gd name="T11" fmla="*/ 8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175">
                <a:moveTo>
                  <a:pt x="271" y="89"/>
                </a:moveTo>
                <a:cubicBezTo>
                  <a:pt x="271" y="89"/>
                  <a:pt x="116" y="125"/>
                  <a:pt x="16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72" y="175"/>
                  <a:pt x="260" y="163"/>
                </a:cubicBezTo>
                <a:cubicBezTo>
                  <a:pt x="260" y="163"/>
                  <a:pt x="302" y="164"/>
                  <a:pt x="311" y="124"/>
                </a:cubicBezTo>
                <a:cubicBezTo>
                  <a:pt x="320" y="83"/>
                  <a:pt x="271" y="89"/>
                  <a:pt x="271" y="89"/>
                </a:cubicBezTo>
                <a:close/>
              </a:path>
            </a:pathLst>
          </a:custGeom>
          <a:solidFill>
            <a:srgbClr val="317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îş1ïḍe">
            <a:extLst>
              <a:ext uri="{FF2B5EF4-FFF2-40B4-BE49-F238E27FC236}">
                <a16:creationId xmlns:a16="http://schemas.microsoft.com/office/drawing/2014/main" id="{257BB76D-5C38-4F1F-899E-D9C8345384BA}"/>
              </a:ext>
            </a:extLst>
          </p:cNvPr>
          <p:cNvSpPr/>
          <p:nvPr/>
        </p:nvSpPr>
        <p:spPr bwMode="auto">
          <a:xfrm>
            <a:off x="11287946" y="4921573"/>
            <a:ext cx="365384" cy="1126262"/>
          </a:xfrm>
          <a:custGeom>
            <a:avLst/>
            <a:gdLst>
              <a:gd name="T0" fmla="*/ 0 w 140"/>
              <a:gd name="T1" fmla="*/ 38 h 432"/>
              <a:gd name="T2" fmla="*/ 45 w 140"/>
              <a:gd name="T3" fmla="*/ 268 h 432"/>
              <a:gd name="T4" fmla="*/ 99 w 140"/>
              <a:gd name="T5" fmla="*/ 411 h 432"/>
              <a:gd name="T6" fmla="*/ 73 w 140"/>
              <a:gd name="T7" fmla="*/ 430 h 432"/>
              <a:gd name="T8" fmla="*/ 132 w 140"/>
              <a:gd name="T9" fmla="*/ 422 h 432"/>
              <a:gd name="T10" fmla="*/ 116 w 140"/>
              <a:gd name="T11" fmla="*/ 131 h 432"/>
              <a:gd name="T12" fmla="*/ 113 w 140"/>
              <a:gd name="T13" fmla="*/ 17 h 432"/>
              <a:gd name="T14" fmla="*/ 0 w 140"/>
              <a:gd name="T15" fmla="*/ 38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432">
                <a:moveTo>
                  <a:pt x="0" y="38"/>
                </a:moveTo>
                <a:cubicBezTo>
                  <a:pt x="0" y="38"/>
                  <a:pt x="14" y="200"/>
                  <a:pt x="45" y="268"/>
                </a:cubicBezTo>
                <a:cubicBezTo>
                  <a:pt x="76" y="337"/>
                  <a:pt x="99" y="411"/>
                  <a:pt x="99" y="411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73" y="430"/>
                  <a:pt x="118" y="432"/>
                  <a:pt x="132" y="422"/>
                </a:cubicBezTo>
                <a:cubicBezTo>
                  <a:pt x="140" y="408"/>
                  <a:pt x="113" y="178"/>
                  <a:pt x="116" y="131"/>
                </a:cubicBezTo>
                <a:cubicBezTo>
                  <a:pt x="118" y="83"/>
                  <a:pt x="113" y="17"/>
                  <a:pt x="113" y="17"/>
                </a:cubicBezTo>
                <a:cubicBezTo>
                  <a:pt x="113" y="17"/>
                  <a:pt x="40" y="0"/>
                  <a:pt x="0" y="38"/>
                </a:cubicBez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ṥḻîḓe">
            <a:extLst>
              <a:ext uri="{FF2B5EF4-FFF2-40B4-BE49-F238E27FC236}">
                <a16:creationId xmlns:a16="http://schemas.microsoft.com/office/drawing/2014/main" id="{2F2FC938-8DE0-42F8-A6CC-27C066CC8751}"/>
              </a:ext>
            </a:extLst>
          </p:cNvPr>
          <p:cNvSpPr/>
          <p:nvPr/>
        </p:nvSpPr>
        <p:spPr bwMode="auto">
          <a:xfrm>
            <a:off x="10841821" y="4995471"/>
            <a:ext cx="630870" cy="1038679"/>
          </a:xfrm>
          <a:custGeom>
            <a:avLst/>
            <a:gdLst>
              <a:gd name="T0" fmla="*/ 9 w 242"/>
              <a:gd name="T1" fmla="*/ 373 h 399"/>
              <a:gd name="T2" fmla="*/ 43 w 242"/>
              <a:gd name="T3" fmla="*/ 370 h 399"/>
              <a:gd name="T4" fmla="*/ 41 w 242"/>
              <a:gd name="T5" fmla="*/ 184 h 399"/>
              <a:gd name="T6" fmla="*/ 151 w 242"/>
              <a:gd name="T7" fmla="*/ 26 h 399"/>
              <a:gd name="T8" fmla="*/ 229 w 242"/>
              <a:gd name="T9" fmla="*/ 0 h 399"/>
              <a:gd name="T10" fmla="*/ 101 w 242"/>
              <a:gd name="T11" fmla="*/ 207 h 399"/>
              <a:gd name="T12" fmla="*/ 64 w 242"/>
              <a:gd name="T13" fmla="*/ 382 h 399"/>
              <a:gd name="T14" fmla="*/ 64 w 242"/>
              <a:gd name="T15" fmla="*/ 382 h 399"/>
              <a:gd name="T16" fmla="*/ 56 w 242"/>
              <a:gd name="T17" fmla="*/ 398 h 399"/>
              <a:gd name="T18" fmla="*/ 9 w 242"/>
              <a:gd name="T19" fmla="*/ 373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399">
                <a:moveTo>
                  <a:pt x="9" y="373"/>
                </a:moveTo>
                <a:cubicBezTo>
                  <a:pt x="20" y="377"/>
                  <a:pt x="37" y="372"/>
                  <a:pt x="43" y="370"/>
                </a:cubicBezTo>
                <a:cubicBezTo>
                  <a:pt x="42" y="347"/>
                  <a:pt x="38" y="203"/>
                  <a:pt x="41" y="184"/>
                </a:cubicBezTo>
                <a:cubicBezTo>
                  <a:pt x="45" y="164"/>
                  <a:pt x="147" y="91"/>
                  <a:pt x="151" y="26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42" y="150"/>
                  <a:pt x="101" y="207"/>
                </a:cubicBezTo>
                <a:cubicBezTo>
                  <a:pt x="101" y="207"/>
                  <a:pt x="86" y="339"/>
                  <a:pt x="64" y="382"/>
                </a:cubicBezTo>
                <a:cubicBezTo>
                  <a:pt x="64" y="382"/>
                  <a:pt x="64" y="382"/>
                  <a:pt x="64" y="382"/>
                </a:cubicBezTo>
                <a:cubicBezTo>
                  <a:pt x="64" y="382"/>
                  <a:pt x="64" y="398"/>
                  <a:pt x="56" y="398"/>
                </a:cubicBezTo>
                <a:cubicBezTo>
                  <a:pt x="41" y="399"/>
                  <a:pt x="0" y="375"/>
                  <a:pt x="9" y="373"/>
                </a:cubicBez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ṡļídê">
            <a:extLst>
              <a:ext uri="{FF2B5EF4-FFF2-40B4-BE49-F238E27FC236}">
                <a16:creationId xmlns:a16="http://schemas.microsoft.com/office/drawing/2014/main" id="{D695CFF9-3537-4E5C-B345-A679580C3D9D}"/>
              </a:ext>
            </a:extLst>
          </p:cNvPr>
          <p:cNvSpPr/>
          <p:nvPr/>
        </p:nvSpPr>
        <p:spPr bwMode="auto">
          <a:xfrm>
            <a:off x="11274262" y="4033428"/>
            <a:ext cx="313382" cy="339384"/>
          </a:xfrm>
          <a:custGeom>
            <a:avLst/>
            <a:gdLst>
              <a:gd name="T0" fmla="*/ 4 w 120"/>
              <a:gd name="T1" fmla="*/ 65 h 130"/>
              <a:gd name="T2" fmla="*/ 36 w 120"/>
              <a:gd name="T3" fmla="*/ 130 h 130"/>
              <a:gd name="T4" fmla="*/ 101 w 120"/>
              <a:gd name="T5" fmla="*/ 65 h 130"/>
              <a:gd name="T6" fmla="*/ 36 w 120"/>
              <a:gd name="T7" fmla="*/ 0 h 130"/>
              <a:gd name="T8" fmla="*/ 4 w 120"/>
              <a:gd name="T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30">
                <a:moveTo>
                  <a:pt x="4" y="65"/>
                </a:moveTo>
                <a:cubicBezTo>
                  <a:pt x="4" y="101"/>
                  <a:pt x="0" y="130"/>
                  <a:pt x="36" y="130"/>
                </a:cubicBezTo>
                <a:cubicBezTo>
                  <a:pt x="72" y="130"/>
                  <a:pt x="101" y="101"/>
                  <a:pt x="101" y="65"/>
                </a:cubicBezTo>
                <a:cubicBezTo>
                  <a:pt x="101" y="29"/>
                  <a:pt x="120" y="0"/>
                  <a:pt x="36" y="0"/>
                </a:cubicBezTo>
                <a:cubicBezTo>
                  <a:pt x="0" y="0"/>
                  <a:pt x="4" y="29"/>
                  <a:pt x="4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í$1íḑé">
            <a:extLst>
              <a:ext uri="{FF2B5EF4-FFF2-40B4-BE49-F238E27FC236}">
                <a16:creationId xmlns:a16="http://schemas.microsoft.com/office/drawing/2014/main" id="{F73576AA-93FD-4695-8B6F-7DF1288AEC1C}"/>
              </a:ext>
            </a:extLst>
          </p:cNvPr>
          <p:cNvSpPr/>
          <p:nvPr/>
        </p:nvSpPr>
        <p:spPr bwMode="auto">
          <a:xfrm>
            <a:off x="11264683" y="3955424"/>
            <a:ext cx="333909" cy="339384"/>
          </a:xfrm>
          <a:custGeom>
            <a:avLst/>
            <a:gdLst>
              <a:gd name="T0" fmla="*/ 77 w 128"/>
              <a:gd name="T1" fmla="*/ 53 h 130"/>
              <a:gd name="T2" fmla="*/ 0 w 128"/>
              <a:gd name="T3" fmla="*/ 45 h 130"/>
              <a:gd name="T4" fmla="*/ 78 w 128"/>
              <a:gd name="T5" fmla="*/ 20 h 130"/>
              <a:gd name="T6" fmla="*/ 110 w 128"/>
              <a:gd name="T7" fmla="*/ 57 h 130"/>
              <a:gd name="T8" fmla="*/ 123 w 128"/>
              <a:gd name="T9" fmla="*/ 89 h 130"/>
              <a:gd name="T10" fmla="*/ 94 w 128"/>
              <a:gd name="T11" fmla="*/ 130 h 130"/>
              <a:gd name="T12" fmla="*/ 84 w 128"/>
              <a:gd name="T13" fmla="*/ 62 h 130"/>
              <a:gd name="T14" fmla="*/ 77 w 128"/>
              <a:gd name="T15" fmla="*/ 5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77" y="53"/>
                </a:moveTo>
                <a:cubicBezTo>
                  <a:pt x="77" y="53"/>
                  <a:pt x="25" y="82"/>
                  <a:pt x="0" y="45"/>
                </a:cubicBezTo>
                <a:cubicBezTo>
                  <a:pt x="0" y="45"/>
                  <a:pt x="32" y="0"/>
                  <a:pt x="78" y="20"/>
                </a:cubicBezTo>
                <a:cubicBezTo>
                  <a:pt x="125" y="39"/>
                  <a:pt x="110" y="57"/>
                  <a:pt x="110" y="57"/>
                </a:cubicBezTo>
                <a:cubicBezTo>
                  <a:pt x="110" y="57"/>
                  <a:pt x="128" y="66"/>
                  <a:pt x="123" y="89"/>
                </a:cubicBezTo>
                <a:cubicBezTo>
                  <a:pt x="118" y="112"/>
                  <a:pt x="94" y="130"/>
                  <a:pt x="94" y="130"/>
                </a:cubicBezTo>
                <a:cubicBezTo>
                  <a:pt x="94" y="130"/>
                  <a:pt x="55" y="94"/>
                  <a:pt x="84" y="62"/>
                </a:cubicBezTo>
                <a:lnTo>
                  <a:pt x="77" y="53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iṡľiḑe">
            <a:extLst>
              <a:ext uri="{FF2B5EF4-FFF2-40B4-BE49-F238E27FC236}">
                <a16:creationId xmlns:a16="http://schemas.microsoft.com/office/drawing/2014/main" id="{4DD992DE-58EF-4733-9487-E5F8C6B7D29F}"/>
              </a:ext>
            </a:extLst>
          </p:cNvPr>
          <p:cNvSpPr/>
          <p:nvPr/>
        </p:nvSpPr>
        <p:spPr bwMode="auto">
          <a:xfrm>
            <a:off x="11259209" y="4185329"/>
            <a:ext cx="67055" cy="90320"/>
          </a:xfrm>
          <a:custGeom>
            <a:avLst/>
            <a:gdLst>
              <a:gd name="T0" fmla="*/ 20 w 26"/>
              <a:gd name="T1" fmla="*/ 0 h 35"/>
              <a:gd name="T2" fmla="*/ 1 w 26"/>
              <a:gd name="T3" fmla="*/ 32 h 35"/>
              <a:gd name="T4" fmla="*/ 19 w 26"/>
              <a:gd name="T5" fmla="*/ 35 h 35"/>
              <a:gd name="T6" fmla="*/ 20 w 26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5">
                <a:moveTo>
                  <a:pt x="20" y="0"/>
                </a:moveTo>
                <a:cubicBezTo>
                  <a:pt x="20" y="0"/>
                  <a:pt x="3" y="21"/>
                  <a:pt x="1" y="32"/>
                </a:cubicBezTo>
                <a:cubicBezTo>
                  <a:pt x="0" y="35"/>
                  <a:pt x="19" y="35"/>
                  <a:pt x="19" y="35"/>
                </a:cubicBezTo>
                <a:cubicBezTo>
                  <a:pt x="19" y="35"/>
                  <a:pt x="26" y="15"/>
                  <a:pt x="20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iṡḷïdè">
            <a:extLst>
              <a:ext uri="{FF2B5EF4-FFF2-40B4-BE49-F238E27FC236}">
                <a16:creationId xmlns:a16="http://schemas.microsoft.com/office/drawing/2014/main" id="{454229E8-4127-4D50-A107-92D899ECED1C}"/>
              </a:ext>
            </a:extLst>
          </p:cNvPr>
          <p:cNvSpPr/>
          <p:nvPr/>
        </p:nvSpPr>
        <p:spPr bwMode="auto">
          <a:xfrm>
            <a:off x="11337212" y="4320809"/>
            <a:ext cx="109479" cy="101268"/>
          </a:xfrm>
          <a:custGeom>
            <a:avLst/>
            <a:gdLst>
              <a:gd name="T0" fmla="*/ 3 w 42"/>
              <a:gd name="T1" fmla="*/ 16 h 39"/>
              <a:gd name="T2" fmla="*/ 0 w 42"/>
              <a:gd name="T3" fmla="*/ 38 h 39"/>
              <a:gd name="T4" fmla="*/ 42 w 42"/>
              <a:gd name="T5" fmla="*/ 26 h 39"/>
              <a:gd name="T6" fmla="*/ 41 w 42"/>
              <a:gd name="T7" fmla="*/ 0 h 39"/>
              <a:gd name="T8" fmla="*/ 3 w 42"/>
              <a:gd name="T9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39">
                <a:moveTo>
                  <a:pt x="3" y="16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33" y="39"/>
                  <a:pt x="42" y="26"/>
                </a:cubicBezTo>
                <a:cubicBezTo>
                  <a:pt x="41" y="0"/>
                  <a:pt x="41" y="0"/>
                  <a:pt x="41" y="0"/>
                </a:cubicBezTo>
                <a:lnTo>
                  <a:pt x="3" y="16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ïŝļîḍe">
            <a:extLst>
              <a:ext uri="{FF2B5EF4-FFF2-40B4-BE49-F238E27FC236}">
                <a16:creationId xmlns:a16="http://schemas.microsoft.com/office/drawing/2014/main" id="{8646C2BC-1D17-437A-BDBF-B8E73ABCBC07}"/>
              </a:ext>
            </a:extLst>
          </p:cNvPr>
          <p:cNvSpPr/>
          <p:nvPr/>
        </p:nvSpPr>
        <p:spPr bwMode="auto">
          <a:xfrm>
            <a:off x="11212680" y="4367338"/>
            <a:ext cx="411912" cy="838880"/>
          </a:xfrm>
          <a:custGeom>
            <a:avLst/>
            <a:gdLst>
              <a:gd name="T0" fmla="*/ 45 w 158"/>
              <a:gd name="T1" fmla="*/ 14 h 322"/>
              <a:gd name="T2" fmla="*/ 0 w 158"/>
              <a:gd name="T3" fmla="*/ 277 h 322"/>
              <a:gd name="T4" fmla="*/ 150 w 158"/>
              <a:gd name="T5" fmla="*/ 261 h 322"/>
              <a:gd name="T6" fmla="*/ 92 w 158"/>
              <a:gd name="T7" fmla="*/ 0 h 322"/>
              <a:gd name="T8" fmla="*/ 45 w 158"/>
              <a:gd name="T9" fmla="*/ 14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322">
                <a:moveTo>
                  <a:pt x="45" y="14"/>
                </a:moveTo>
                <a:cubicBezTo>
                  <a:pt x="45" y="14"/>
                  <a:pt x="7" y="213"/>
                  <a:pt x="0" y="277"/>
                </a:cubicBezTo>
                <a:cubicBezTo>
                  <a:pt x="0" y="277"/>
                  <a:pt x="93" y="322"/>
                  <a:pt x="150" y="261"/>
                </a:cubicBezTo>
                <a:cubicBezTo>
                  <a:pt x="150" y="261"/>
                  <a:pt x="158" y="76"/>
                  <a:pt x="92" y="0"/>
                </a:cubicBezTo>
                <a:cubicBezTo>
                  <a:pt x="92" y="0"/>
                  <a:pt x="58" y="15"/>
                  <a:pt x="45" y="14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íSľiḓê">
            <a:extLst>
              <a:ext uri="{FF2B5EF4-FFF2-40B4-BE49-F238E27FC236}">
                <a16:creationId xmlns:a16="http://schemas.microsoft.com/office/drawing/2014/main" id="{8F309505-CE20-45E1-8C35-07AC61902F22}"/>
              </a:ext>
            </a:extLst>
          </p:cNvPr>
          <p:cNvSpPr/>
          <p:nvPr/>
        </p:nvSpPr>
        <p:spPr bwMode="auto">
          <a:xfrm>
            <a:off x="10672130" y="4641034"/>
            <a:ext cx="180640" cy="114953"/>
          </a:xfrm>
          <a:custGeom>
            <a:avLst/>
            <a:gdLst>
              <a:gd name="T0" fmla="*/ 69 w 69"/>
              <a:gd name="T1" fmla="*/ 30 h 44"/>
              <a:gd name="T2" fmla="*/ 48 w 69"/>
              <a:gd name="T3" fmla="*/ 2 h 44"/>
              <a:gd name="T4" fmla="*/ 49 w 69"/>
              <a:gd name="T5" fmla="*/ 17 h 44"/>
              <a:gd name="T6" fmla="*/ 1 w 69"/>
              <a:gd name="T7" fmla="*/ 32 h 44"/>
              <a:gd name="T8" fmla="*/ 59 w 69"/>
              <a:gd name="T9" fmla="*/ 44 h 44"/>
              <a:gd name="T10" fmla="*/ 69 w 69"/>
              <a:gd name="T11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44">
                <a:moveTo>
                  <a:pt x="69" y="30"/>
                </a:moveTo>
                <a:cubicBezTo>
                  <a:pt x="69" y="30"/>
                  <a:pt x="53" y="0"/>
                  <a:pt x="48" y="2"/>
                </a:cubicBezTo>
                <a:cubicBezTo>
                  <a:pt x="43" y="3"/>
                  <a:pt x="49" y="17"/>
                  <a:pt x="49" y="17"/>
                </a:cubicBezTo>
                <a:cubicBezTo>
                  <a:pt x="49" y="17"/>
                  <a:pt x="2" y="27"/>
                  <a:pt x="1" y="32"/>
                </a:cubicBezTo>
                <a:cubicBezTo>
                  <a:pt x="0" y="36"/>
                  <a:pt x="59" y="44"/>
                  <a:pt x="59" y="44"/>
                </a:cubicBezTo>
                <a:lnTo>
                  <a:pt x="69" y="3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ïŝḷïḍé">
            <a:extLst>
              <a:ext uri="{FF2B5EF4-FFF2-40B4-BE49-F238E27FC236}">
                <a16:creationId xmlns:a16="http://schemas.microsoft.com/office/drawing/2014/main" id="{0FA312EF-F12A-4492-92F7-8437E5A8E6D5}"/>
              </a:ext>
            </a:extLst>
          </p:cNvPr>
          <p:cNvSpPr/>
          <p:nvPr/>
        </p:nvSpPr>
        <p:spPr bwMode="auto">
          <a:xfrm>
            <a:off x="10826769" y="4419340"/>
            <a:ext cx="691083" cy="582974"/>
          </a:xfrm>
          <a:custGeom>
            <a:avLst/>
            <a:gdLst>
              <a:gd name="T0" fmla="*/ 250 w 265"/>
              <a:gd name="T1" fmla="*/ 57 h 224"/>
              <a:gd name="T2" fmla="*/ 151 w 265"/>
              <a:gd name="T3" fmla="*/ 193 h 224"/>
              <a:gd name="T4" fmla="*/ 0 w 265"/>
              <a:gd name="T5" fmla="*/ 129 h 224"/>
              <a:gd name="T6" fmla="*/ 10 w 265"/>
              <a:gd name="T7" fmla="*/ 111 h 224"/>
              <a:gd name="T8" fmla="*/ 111 w 265"/>
              <a:gd name="T9" fmla="*/ 141 h 224"/>
              <a:gd name="T10" fmla="*/ 187 w 265"/>
              <a:gd name="T11" fmla="*/ 28 h 224"/>
              <a:gd name="T12" fmla="*/ 239 w 265"/>
              <a:gd name="T13" fmla="*/ 14 h 224"/>
              <a:gd name="T14" fmla="*/ 250 w 265"/>
              <a:gd name="T15" fmla="*/ 5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" h="224">
                <a:moveTo>
                  <a:pt x="250" y="57"/>
                </a:moveTo>
                <a:cubicBezTo>
                  <a:pt x="250" y="57"/>
                  <a:pt x="189" y="163"/>
                  <a:pt x="151" y="193"/>
                </a:cubicBezTo>
                <a:cubicBezTo>
                  <a:pt x="112" y="224"/>
                  <a:pt x="0" y="129"/>
                  <a:pt x="0" y="129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8"/>
                  <a:pt x="213" y="0"/>
                  <a:pt x="239" y="14"/>
                </a:cubicBezTo>
                <a:cubicBezTo>
                  <a:pt x="265" y="29"/>
                  <a:pt x="250" y="57"/>
                  <a:pt x="250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iṩľíḓe">
            <a:extLst>
              <a:ext uri="{FF2B5EF4-FFF2-40B4-BE49-F238E27FC236}">
                <a16:creationId xmlns:a16="http://schemas.microsoft.com/office/drawing/2014/main" id="{00B4D15C-3528-4A81-9979-A75D82A5CA8C}"/>
              </a:ext>
            </a:extLst>
          </p:cNvPr>
          <p:cNvSpPr/>
          <p:nvPr/>
        </p:nvSpPr>
        <p:spPr bwMode="auto">
          <a:xfrm>
            <a:off x="9749773" y="2228399"/>
            <a:ext cx="127268" cy="143691"/>
          </a:xfrm>
          <a:custGeom>
            <a:avLst/>
            <a:gdLst>
              <a:gd name="T0" fmla="*/ 0 w 49"/>
              <a:gd name="T1" fmla="*/ 38 h 55"/>
              <a:gd name="T2" fmla="*/ 4 w 49"/>
              <a:gd name="T3" fmla="*/ 18 h 55"/>
              <a:gd name="T4" fmla="*/ 18 w 49"/>
              <a:gd name="T5" fmla="*/ 5 h 55"/>
              <a:gd name="T6" fmla="*/ 15 w 49"/>
              <a:gd name="T7" fmla="*/ 17 h 55"/>
              <a:gd name="T8" fmla="*/ 44 w 49"/>
              <a:gd name="T9" fmla="*/ 7 h 55"/>
              <a:gd name="T10" fmla="*/ 26 w 49"/>
              <a:gd name="T11" fmla="*/ 47 h 55"/>
              <a:gd name="T12" fmla="*/ 10 w 49"/>
              <a:gd name="T13" fmla="*/ 55 h 55"/>
              <a:gd name="T14" fmla="*/ 0 w 49"/>
              <a:gd name="T15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5">
                <a:moveTo>
                  <a:pt x="0" y="38"/>
                </a:moveTo>
                <a:cubicBezTo>
                  <a:pt x="0" y="38"/>
                  <a:pt x="1" y="21"/>
                  <a:pt x="4" y="18"/>
                </a:cubicBezTo>
                <a:cubicBezTo>
                  <a:pt x="7" y="14"/>
                  <a:pt x="17" y="0"/>
                  <a:pt x="18" y="5"/>
                </a:cubicBezTo>
                <a:cubicBezTo>
                  <a:pt x="18" y="10"/>
                  <a:pt x="15" y="17"/>
                  <a:pt x="15" y="17"/>
                </a:cubicBezTo>
                <a:cubicBezTo>
                  <a:pt x="15" y="17"/>
                  <a:pt x="38" y="3"/>
                  <a:pt x="44" y="7"/>
                </a:cubicBezTo>
                <a:cubicBezTo>
                  <a:pt x="49" y="11"/>
                  <a:pt x="31" y="41"/>
                  <a:pt x="26" y="47"/>
                </a:cubicBezTo>
                <a:cubicBezTo>
                  <a:pt x="21" y="53"/>
                  <a:pt x="10" y="55"/>
                  <a:pt x="10" y="55"/>
                </a:cubicBezTo>
                <a:lnTo>
                  <a:pt x="0" y="38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îşḻîḑè">
            <a:extLst>
              <a:ext uri="{FF2B5EF4-FFF2-40B4-BE49-F238E27FC236}">
                <a16:creationId xmlns:a16="http://schemas.microsoft.com/office/drawing/2014/main" id="{694E6309-1B16-4F1A-A534-42DE5C005D0E}"/>
              </a:ext>
            </a:extLst>
          </p:cNvPr>
          <p:cNvSpPr/>
          <p:nvPr/>
        </p:nvSpPr>
        <p:spPr bwMode="auto">
          <a:xfrm>
            <a:off x="9092902" y="2025864"/>
            <a:ext cx="685609" cy="588447"/>
          </a:xfrm>
          <a:custGeom>
            <a:avLst/>
            <a:gdLst>
              <a:gd name="T0" fmla="*/ 14 w 263"/>
              <a:gd name="T1" fmla="*/ 57 h 226"/>
              <a:gd name="T2" fmla="*/ 112 w 263"/>
              <a:gd name="T3" fmla="*/ 195 h 226"/>
              <a:gd name="T4" fmla="*/ 263 w 263"/>
              <a:gd name="T5" fmla="*/ 133 h 226"/>
              <a:gd name="T6" fmla="*/ 254 w 263"/>
              <a:gd name="T7" fmla="*/ 114 h 226"/>
              <a:gd name="T8" fmla="*/ 152 w 263"/>
              <a:gd name="T9" fmla="*/ 143 h 226"/>
              <a:gd name="T10" fmla="*/ 78 w 263"/>
              <a:gd name="T11" fmla="*/ 29 h 226"/>
              <a:gd name="T12" fmla="*/ 26 w 263"/>
              <a:gd name="T13" fmla="*/ 15 h 226"/>
              <a:gd name="T14" fmla="*/ 14 w 263"/>
              <a:gd name="T15" fmla="*/ 5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226">
                <a:moveTo>
                  <a:pt x="14" y="57"/>
                </a:moveTo>
                <a:cubicBezTo>
                  <a:pt x="14" y="57"/>
                  <a:pt x="74" y="164"/>
                  <a:pt x="112" y="195"/>
                </a:cubicBezTo>
                <a:cubicBezTo>
                  <a:pt x="149" y="226"/>
                  <a:pt x="263" y="133"/>
                  <a:pt x="263" y="133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52" y="0"/>
                  <a:pt x="26" y="15"/>
                </a:cubicBezTo>
                <a:cubicBezTo>
                  <a:pt x="0" y="29"/>
                  <a:pt x="14" y="57"/>
                  <a:pt x="14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íşlíḓè">
            <a:extLst>
              <a:ext uri="{FF2B5EF4-FFF2-40B4-BE49-F238E27FC236}">
                <a16:creationId xmlns:a16="http://schemas.microsoft.com/office/drawing/2014/main" id="{9CDC8BC2-AB1A-4759-BEB7-2B1A6EE892C2}"/>
              </a:ext>
            </a:extLst>
          </p:cNvPr>
          <p:cNvSpPr txBox="1"/>
          <p:nvPr/>
        </p:nvSpPr>
        <p:spPr>
          <a:xfrm rot="503091">
            <a:off x="9936061" y="2205155"/>
            <a:ext cx="1125752" cy="5062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íṣḷïďé">
            <a:extLst>
              <a:ext uri="{FF2B5EF4-FFF2-40B4-BE49-F238E27FC236}">
                <a16:creationId xmlns:a16="http://schemas.microsoft.com/office/drawing/2014/main" id="{03947FCF-21D7-4E78-AC96-E313DF73A07B}"/>
              </a:ext>
            </a:extLst>
          </p:cNvPr>
          <p:cNvSpPr txBox="1"/>
          <p:nvPr/>
        </p:nvSpPr>
        <p:spPr>
          <a:xfrm>
            <a:off x="8258354" y="2483482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ísļîḋê">
            <a:extLst>
              <a:ext uri="{FF2B5EF4-FFF2-40B4-BE49-F238E27FC236}">
                <a16:creationId xmlns:a16="http://schemas.microsoft.com/office/drawing/2014/main" id="{57D1F21C-5A22-4BB2-9B65-2A59FC1B5C9A}"/>
              </a:ext>
            </a:extLst>
          </p:cNvPr>
          <p:cNvSpPr txBox="1"/>
          <p:nvPr/>
        </p:nvSpPr>
        <p:spPr>
          <a:xfrm>
            <a:off x="8258354" y="4226242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í$1íḓé">
            <a:extLst>
              <a:ext uri="{FF2B5EF4-FFF2-40B4-BE49-F238E27FC236}">
                <a16:creationId xmlns:a16="http://schemas.microsoft.com/office/drawing/2014/main" id="{4D4F8C82-35F4-4A95-A2B9-4476878241CE}"/>
              </a:ext>
            </a:extLst>
          </p:cNvPr>
          <p:cNvSpPr txBox="1"/>
          <p:nvPr/>
        </p:nvSpPr>
        <p:spPr>
          <a:xfrm>
            <a:off x="9731976" y="4729977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ïśḻídé">
            <a:extLst>
              <a:ext uri="{FF2B5EF4-FFF2-40B4-BE49-F238E27FC236}">
                <a16:creationId xmlns:a16="http://schemas.microsoft.com/office/drawing/2014/main" id="{CA18E72E-F939-4542-BE12-D9DEF53A9847}"/>
              </a:ext>
            </a:extLst>
          </p:cNvPr>
          <p:cNvSpPr txBox="1"/>
          <p:nvPr/>
        </p:nvSpPr>
        <p:spPr>
          <a:xfrm>
            <a:off x="698532" y="1237260"/>
            <a:ext cx="5200027" cy="12241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656FEE-2026-4676-97B5-1A52153FAE64}"/>
              </a:ext>
            </a:extLst>
          </p:cNvPr>
          <p:cNvCxnSpPr>
            <a:cxnSpLocks/>
          </p:cNvCxnSpPr>
          <p:nvPr/>
        </p:nvCxnSpPr>
        <p:spPr>
          <a:xfrm>
            <a:off x="698532" y="2535526"/>
            <a:ext cx="53974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8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3" name="ï$ļïḋé">
            <a:extLst>
              <a:ext uri="{FF2B5EF4-FFF2-40B4-BE49-F238E27FC236}">
                <a16:creationId xmlns:a16="http://schemas.microsoft.com/office/drawing/2014/main" id="{51ACEB50-BDE2-4365-AB6D-80D36FDD97E4}"/>
              </a:ext>
            </a:extLst>
          </p:cNvPr>
          <p:cNvSpPr/>
          <p:nvPr/>
        </p:nvSpPr>
        <p:spPr bwMode="auto">
          <a:xfrm>
            <a:off x="7413252" y="3270783"/>
            <a:ext cx="3711317" cy="2002075"/>
          </a:xfrm>
          <a:custGeom>
            <a:avLst/>
            <a:gdLst>
              <a:gd name="T0" fmla="*/ 509 w 559"/>
              <a:gd name="T1" fmla="*/ 163 h 302"/>
              <a:gd name="T2" fmla="*/ 558 w 559"/>
              <a:gd name="T3" fmla="*/ 208 h 302"/>
              <a:gd name="T4" fmla="*/ 522 w 559"/>
              <a:gd name="T5" fmla="*/ 240 h 302"/>
              <a:gd name="T6" fmla="*/ 339 w 559"/>
              <a:gd name="T7" fmla="*/ 283 h 302"/>
              <a:gd name="T8" fmla="*/ 44 w 559"/>
              <a:gd name="T9" fmla="*/ 113 h 302"/>
              <a:gd name="T10" fmla="*/ 177 w 559"/>
              <a:gd name="T11" fmla="*/ 20 h 302"/>
              <a:gd name="T12" fmla="*/ 509 w 559"/>
              <a:gd name="T13" fmla="*/ 16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9" h="302">
                <a:moveTo>
                  <a:pt x="509" y="163"/>
                </a:moveTo>
                <a:cubicBezTo>
                  <a:pt x="527" y="180"/>
                  <a:pt x="555" y="180"/>
                  <a:pt x="558" y="208"/>
                </a:cubicBezTo>
                <a:cubicBezTo>
                  <a:pt x="559" y="232"/>
                  <a:pt x="540" y="232"/>
                  <a:pt x="522" y="240"/>
                </a:cubicBezTo>
                <a:cubicBezTo>
                  <a:pt x="462" y="269"/>
                  <a:pt x="401" y="302"/>
                  <a:pt x="339" y="283"/>
                </a:cubicBezTo>
                <a:cubicBezTo>
                  <a:pt x="296" y="270"/>
                  <a:pt x="76" y="132"/>
                  <a:pt x="44" y="113"/>
                </a:cubicBezTo>
                <a:cubicBezTo>
                  <a:pt x="0" y="87"/>
                  <a:pt x="124" y="33"/>
                  <a:pt x="177" y="20"/>
                </a:cubicBezTo>
                <a:cubicBezTo>
                  <a:pt x="254" y="0"/>
                  <a:pt x="509" y="163"/>
                  <a:pt x="509" y="163"/>
                </a:cubicBezTo>
                <a:close/>
              </a:path>
            </a:pathLst>
          </a:custGeom>
          <a:solidFill>
            <a:srgbClr val="D0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îSḷidè">
            <a:extLst>
              <a:ext uri="{FF2B5EF4-FFF2-40B4-BE49-F238E27FC236}">
                <a16:creationId xmlns:a16="http://schemas.microsoft.com/office/drawing/2014/main" id="{83BF9A80-3C53-46A6-AE72-D038500DF6AB}"/>
              </a:ext>
            </a:extLst>
          </p:cNvPr>
          <p:cNvSpPr/>
          <p:nvPr/>
        </p:nvSpPr>
        <p:spPr bwMode="auto">
          <a:xfrm>
            <a:off x="9265727" y="1481966"/>
            <a:ext cx="1951148" cy="2180320"/>
          </a:xfrm>
          <a:custGeom>
            <a:avLst/>
            <a:gdLst>
              <a:gd name="T0" fmla="*/ 269 w 294"/>
              <a:gd name="T1" fmla="*/ 139 h 329"/>
              <a:gd name="T2" fmla="*/ 290 w 294"/>
              <a:gd name="T3" fmla="*/ 237 h 329"/>
              <a:gd name="T4" fmla="*/ 277 w 294"/>
              <a:gd name="T5" fmla="*/ 314 h 329"/>
              <a:gd name="T6" fmla="*/ 216 w 294"/>
              <a:gd name="T7" fmla="*/ 320 h 329"/>
              <a:gd name="T8" fmla="*/ 38 w 294"/>
              <a:gd name="T9" fmla="*/ 196 h 329"/>
              <a:gd name="T10" fmla="*/ 1 w 294"/>
              <a:gd name="T11" fmla="*/ 69 h 329"/>
              <a:gd name="T12" fmla="*/ 37 w 294"/>
              <a:gd name="T13" fmla="*/ 5 h 329"/>
              <a:gd name="T14" fmla="*/ 269 w 294"/>
              <a:gd name="T15" fmla="*/ 13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4" h="329">
                <a:moveTo>
                  <a:pt x="269" y="139"/>
                </a:moveTo>
                <a:cubicBezTo>
                  <a:pt x="293" y="171"/>
                  <a:pt x="289" y="201"/>
                  <a:pt x="290" y="237"/>
                </a:cubicBezTo>
                <a:cubicBezTo>
                  <a:pt x="291" y="259"/>
                  <a:pt x="294" y="299"/>
                  <a:pt x="277" y="314"/>
                </a:cubicBezTo>
                <a:cubicBezTo>
                  <a:pt x="262" y="328"/>
                  <a:pt x="233" y="329"/>
                  <a:pt x="216" y="320"/>
                </a:cubicBezTo>
                <a:cubicBezTo>
                  <a:pt x="166" y="294"/>
                  <a:pt x="81" y="235"/>
                  <a:pt x="38" y="196"/>
                </a:cubicBezTo>
                <a:cubicBezTo>
                  <a:pt x="0" y="161"/>
                  <a:pt x="0" y="116"/>
                  <a:pt x="1" y="69"/>
                </a:cubicBezTo>
                <a:cubicBezTo>
                  <a:pt x="1" y="48"/>
                  <a:pt x="14" y="9"/>
                  <a:pt x="37" y="5"/>
                </a:cubicBezTo>
                <a:cubicBezTo>
                  <a:pt x="62" y="0"/>
                  <a:pt x="242" y="102"/>
                  <a:pt x="269" y="139"/>
                </a:cubicBezTo>
                <a:close/>
              </a:path>
            </a:pathLst>
          </a:custGeom>
          <a:solidFill>
            <a:srgbClr val="FFE7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íslîḍè">
            <a:extLst>
              <a:ext uri="{FF2B5EF4-FFF2-40B4-BE49-F238E27FC236}">
                <a16:creationId xmlns:a16="http://schemas.microsoft.com/office/drawing/2014/main" id="{82CC987E-9679-4F8B-AA61-812EC98886BA}"/>
              </a:ext>
            </a:extLst>
          </p:cNvPr>
          <p:cNvSpPr/>
          <p:nvPr/>
        </p:nvSpPr>
        <p:spPr bwMode="auto">
          <a:xfrm>
            <a:off x="7480095" y="1243246"/>
            <a:ext cx="1785634" cy="1992525"/>
          </a:xfrm>
          <a:custGeom>
            <a:avLst/>
            <a:gdLst>
              <a:gd name="T0" fmla="*/ 23 w 269"/>
              <a:gd name="T1" fmla="*/ 127 h 301"/>
              <a:gd name="T2" fmla="*/ 3 w 269"/>
              <a:gd name="T3" fmla="*/ 218 h 301"/>
              <a:gd name="T4" fmla="*/ 15 w 269"/>
              <a:gd name="T5" fmla="*/ 288 h 301"/>
              <a:gd name="T6" fmla="*/ 71 w 269"/>
              <a:gd name="T7" fmla="*/ 293 h 301"/>
              <a:gd name="T8" fmla="*/ 234 w 269"/>
              <a:gd name="T9" fmla="*/ 180 h 301"/>
              <a:gd name="T10" fmla="*/ 268 w 269"/>
              <a:gd name="T11" fmla="*/ 64 h 301"/>
              <a:gd name="T12" fmla="*/ 235 w 269"/>
              <a:gd name="T13" fmla="*/ 5 h 301"/>
              <a:gd name="T14" fmla="*/ 23 w 269"/>
              <a:gd name="T15" fmla="*/ 12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9" h="301">
                <a:moveTo>
                  <a:pt x="23" y="127"/>
                </a:moveTo>
                <a:cubicBezTo>
                  <a:pt x="1" y="157"/>
                  <a:pt x="4" y="184"/>
                  <a:pt x="3" y="218"/>
                </a:cubicBezTo>
                <a:cubicBezTo>
                  <a:pt x="3" y="238"/>
                  <a:pt x="0" y="274"/>
                  <a:pt x="15" y="288"/>
                </a:cubicBezTo>
                <a:cubicBezTo>
                  <a:pt x="29" y="301"/>
                  <a:pt x="55" y="301"/>
                  <a:pt x="71" y="293"/>
                </a:cubicBezTo>
                <a:cubicBezTo>
                  <a:pt x="117" y="269"/>
                  <a:pt x="195" y="215"/>
                  <a:pt x="234" y="180"/>
                </a:cubicBezTo>
                <a:cubicBezTo>
                  <a:pt x="269" y="148"/>
                  <a:pt x="269" y="106"/>
                  <a:pt x="268" y="64"/>
                </a:cubicBezTo>
                <a:cubicBezTo>
                  <a:pt x="268" y="44"/>
                  <a:pt x="256" y="9"/>
                  <a:pt x="235" y="5"/>
                </a:cubicBezTo>
                <a:cubicBezTo>
                  <a:pt x="213" y="0"/>
                  <a:pt x="47" y="94"/>
                  <a:pt x="23" y="127"/>
                </a:cubicBezTo>
                <a:close/>
              </a:path>
            </a:pathLst>
          </a:custGeom>
          <a:solidFill>
            <a:srgbClr val="E6D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íšļíḓe">
            <a:extLst>
              <a:ext uri="{FF2B5EF4-FFF2-40B4-BE49-F238E27FC236}">
                <a16:creationId xmlns:a16="http://schemas.microsoft.com/office/drawing/2014/main" id="{133FF859-7EA0-4180-8485-D670E29D23BC}"/>
              </a:ext>
            </a:extLst>
          </p:cNvPr>
          <p:cNvSpPr/>
          <p:nvPr/>
        </p:nvSpPr>
        <p:spPr bwMode="auto">
          <a:xfrm>
            <a:off x="9297557" y="4219301"/>
            <a:ext cx="238722" cy="124136"/>
          </a:xfrm>
          <a:custGeom>
            <a:avLst/>
            <a:gdLst>
              <a:gd name="T0" fmla="*/ 0 w 36"/>
              <a:gd name="T1" fmla="*/ 10 h 19"/>
              <a:gd name="T2" fmla="*/ 10 w 36"/>
              <a:gd name="T3" fmla="*/ 16 h 19"/>
              <a:gd name="T4" fmla="*/ 10 w 36"/>
              <a:gd name="T5" fmla="*/ 16 h 19"/>
              <a:gd name="T6" fmla="*/ 31 w 36"/>
              <a:gd name="T7" fmla="*/ 4 h 19"/>
              <a:gd name="T8" fmla="*/ 36 w 36"/>
              <a:gd name="T9" fmla="*/ 0 h 19"/>
              <a:gd name="T10" fmla="*/ 36 w 36"/>
              <a:gd name="T11" fmla="*/ 0 h 19"/>
              <a:gd name="T12" fmla="*/ 36 w 36"/>
              <a:gd name="T13" fmla="*/ 4 h 19"/>
              <a:gd name="T14" fmla="*/ 34 w 36"/>
              <a:gd name="T15" fmla="*/ 6 h 19"/>
              <a:gd name="T16" fmla="*/ 31 w 36"/>
              <a:gd name="T17" fmla="*/ 7 h 19"/>
              <a:gd name="T18" fmla="*/ 28 w 36"/>
              <a:gd name="T19" fmla="*/ 7 h 19"/>
              <a:gd name="T20" fmla="*/ 26 w 36"/>
              <a:gd name="T21" fmla="*/ 10 h 19"/>
              <a:gd name="T22" fmla="*/ 10 w 36"/>
              <a:gd name="T23" fmla="*/ 19 h 19"/>
              <a:gd name="T24" fmla="*/ 10 w 36"/>
              <a:gd name="T25" fmla="*/ 19 h 19"/>
              <a:gd name="T26" fmla="*/ 6 w 36"/>
              <a:gd name="T27" fmla="*/ 18 h 19"/>
              <a:gd name="T28" fmla="*/ 2 w 36"/>
              <a:gd name="T29" fmla="*/ 16 h 19"/>
              <a:gd name="T30" fmla="*/ 0 w 36"/>
              <a:gd name="T31" fmla="*/ 13 h 19"/>
              <a:gd name="T32" fmla="*/ 0 w 36"/>
              <a:gd name="T3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19">
                <a:moveTo>
                  <a:pt x="0" y="10"/>
                </a:moveTo>
                <a:cubicBezTo>
                  <a:pt x="1" y="12"/>
                  <a:pt x="5" y="15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4" y="15"/>
                  <a:pt x="24" y="8"/>
                  <a:pt x="31" y="4"/>
                </a:cubicBezTo>
                <a:cubicBezTo>
                  <a:pt x="33" y="2"/>
                  <a:pt x="35" y="1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"/>
                  <a:pt x="36" y="3"/>
                  <a:pt x="36" y="4"/>
                </a:cubicBezTo>
                <a:cubicBezTo>
                  <a:pt x="36" y="4"/>
                  <a:pt x="35" y="5"/>
                  <a:pt x="34" y="6"/>
                </a:cubicBezTo>
                <a:cubicBezTo>
                  <a:pt x="33" y="6"/>
                  <a:pt x="32" y="7"/>
                  <a:pt x="31" y="7"/>
                </a:cubicBezTo>
                <a:cubicBezTo>
                  <a:pt x="31" y="7"/>
                  <a:pt x="29" y="7"/>
                  <a:pt x="28" y="7"/>
                </a:cubicBezTo>
                <a:cubicBezTo>
                  <a:pt x="27" y="8"/>
                  <a:pt x="27" y="9"/>
                  <a:pt x="26" y="10"/>
                </a:cubicBezTo>
                <a:cubicBezTo>
                  <a:pt x="20" y="14"/>
                  <a:pt x="13" y="18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8" y="19"/>
                  <a:pt x="7" y="19"/>
                  <a:pt x="6" y="18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3"/>
                  <a:pt x="0" y="10"/>
                  <a:pt x="0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$ľîḓé">
            <a:extLst>
              <a:ext uri="{FF2B5EF4-FFF2-40B4-BE49-F238E27FC236}">
                <a16:creationId xmlns:a16="http://schemas.microsoft.com/office/drawing/2014/main" id="{0BB43416-B2AA-4712-87CA-27AD86D6F985}"/>
              </a:ext>
            </a:extLst>
          </p:cNvPr>
          <p:cNvSpPr/>
          <p:nvPr/>
        </p:nvSpPr>
        <p:spPr bwMode="auto">
          <a:xfrm>
            <a:off x="9297557" y="4171558"/>
            <a:ext cx="238722" cy="152781"/>
          </a:xfrm>
          <a:custGeom>
            <a:avLst/>
            <a:gdLst>
              <a:gd name="T0" fmla="*/ 10 w 36"/>
              <a:gd name="T1" fmla="*/ 23 h 23"/>
              <a:gd name="T2" fmla="*/ 10 w 36"/>
              <a:gd name="T3" fmla="*/ 23 h 23"/>
              <a:gd name="T4" fmla="*/ 0 w 36"/>
              <a:gd name="T5" fmla="*/ 17 h 23"/>
              <a:gd name="T6" fmla="*/ 0 w 36"/>
              <a:gd name="T7" fmla="*/ 15 h 23"/>
              <a:gd name="T8" fmla="*/ 9 w 36"/>
              <a:gd name="T9" fmla="*/ 8 h 23"/>
              <a:gd name="T10" fmla="*/ 9 w 36"/>
              <a:gd name="T11" fmla="*/ 8 h 23"/>
              <a:gd name="T12" fmla="*/ 9 w 36"/>
              <a:gd name="T13" fmla="*/ 7 h 23"/>
              <a:gd name="T14" fmla="*/ 9 w 36"/>
              <a:gd name="T15" fmla="*/ 7 h 23"/>
              <a:gd name="T16" fmla="*/ 14 w 36"/>
              <a:gd name="T17" fmla="*/ 0 h 23"/>
              <a:gd name="T18" fmla="*/ 15 w 36"/>
              <a:gd name="T19" fmla="*/ 1 h 23"/>
              <a:gd name="T20" fmla="*/ 20 w 36"/>
              <a:gd name="T21" fmla="*/ 4 h 23"/>
              <a:gd name="T22" fmla="*/ 36 w 36"/>
              <a:gd name="T23" fmla="*/ 2 h 23"/>
              <a:gd name="T24" fmla="*/ 36 w 36"/>
              <a:gd name="T25" fmla="*/ 7 h 23"/>
              <a:gd name="T26" fmla="*/ 31 w 36"/>
              <a:gd name="T27" fmla="*/ 11 h 23"/>
              <a:gd name="T28" fmla="*/ 10 w 36"/>
              <a:gd name="T2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23"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5" y="22"/>
                  <a:pt x="1" y="19"/>
                  <a:pt x="0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1" y="11"/>
                  <a:pt x="5" y="12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3" y="2"/>
                  <a:pt x="14" y="0"/>
                </a:cubicBezTo>
                <a:cubicBezTo>
                  <a:pt x="14" y="0"/>
                  <a:pt x="14" y="1"/>
                  <a:pt x="15" y="1"/>
                </a:cubicBezTo>
                <a:cubicBezTo>
                  <a:pt x="16" y="2"/>
                  <a:pt x="18" y="3"/>
                  <a:pt x="20" y="4"/>
                </a:cubicBezTo>
                <a:cubicBezTo>
                  <a:pt x="25" y="7"/>
                  <a:pt x="30" y="8"/>
                  <a:pt x="36" y="2"/>
                </a:cubicBezTo>
                <a:cubicBezTo>
                  <a:pt x="36" y="4"/>
                  <a:pt x="36" y="6"/>
                  <a:pt x="36" y="7"/>
                </a:cubicBezTo>
                <a:cubicBezTo>
                  <a:pt x="35" y="8"/>
                  <a:pt x="33" y="9"/>
                  <a:pt x="31" y="11"/>
                </a:cubicBezTo>
                <a:cubicBezTo>
                  <a:pt x="24" y="15"/>
                  <a:pt x="14" y="22"/>
                  <a:pt x="10" y="23"/>
                </a:cubicBez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ïSḻíḍé">
            <a:extLst>
              <a:ext uri="{FF2B5EF4-FFF2-40B4-BE49-F238E27FC236}">
                <a16:creationId xmlns:a16="http://schemas.microsoft.com/office/drawing/2014/main" id="{42755FFA-0058-4A79-8AAD-9CD604D5DAF1}"/>
              </a:ext>
            </a:extLst>
          </p:cNvPr>
          <p:cNvSpPr/>
          <p:nvPr/>
        </p:nvSpPr>
        <p:spPr bwMode="auto">
          <a:xfrm>
            <a:off x="9389863" y="4006045"/>
            <a:ext cx="41379" cy="171879"/>
          </a:xfrm>
          <a:custGeom>
            <a:avLst/>
            <a:gdLst>
              <a:gd name="T0" fmla="*/ 0 w 6"/>
              <a:gd name="T1" fmla="*/ 25 h 26"/>
              <a:gd name="T2" fmla="*/ 4 w 6"/>
              <a:gd name="T3" fmla="*/ 0 h 26"/>
              <a:gd name="T4" fmla="*/ 6 w 6"/>
              <a:gd name="T5" fmla="*/ 2 h 26"/>
              <a:gd name="T6" fmla="*/ 1 w 6"/>
              <a:gd name="T7" fmla="*/ 26 h 26"/>
              <a:gd name="T8" fmla="*/ 0 w 6"/>
              <a:gd name="T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6">
                <a:moveTo>
                  <a:pt x="0" y="25"/>
                </a:moveTo>
                <a:cubicBezTo>
                  <a:pt x="0" y="20"/>
                  <a:pt x="2" y="11"/>
                  <a:pt x="4" y="0"/>
                </a:cubicBezTo>
                <a:cubicBezTo>
                  <a:pt x="6" y="2"/>
                  <a:pt x="6" y="2"/>
                  <a:pt x="6" y="2"/>
                </a:cubicBezTo>
                <a:cubicBezTo>
                  <a:pt x="1" y="26"/>
                  <a:pt x="1" y="26"/>
                  <a:pt x="1" y="26"/>
                </a:cubicBezTo>
                <a:lnTo>
                  <a:pt x="0" y="25"/>
                </a:ln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ş1iďe">
            <a:extLst>
              <a:ext uri="{FF2B5EF4-FFF2-40B4-BE49-F238E27FC236}">
                <a16:creationId xmlns:a16="http://schemas.microsoft.com/office/drawing/2014/main" id="{19C47F43-93F7-4CFB-9C62-C3CE93A86FC8}"/>
              </a:ext>
            </a:extLst>
          </p:cNvPr>
          <p:cNvSpPr/>
          <p:nvPr/>
        </p:nvSpPr>
        <p:spPr bwMode="auto">
          <a:xfrm>
            <a:off x="9399411" y="4018777"/>
            <a:ext cx="165513" cy="206893"/>
          </a:xfrm>
          <a:custGeom>
            <a:avLst/>
            <a:gdLst>
              <a:gd name="T0" fmla="*/ 5 w 25"/>
              <a:gd name="T1" fmla="*/ 27 h 31"/>
              <a:gd name="T2" fmla="*/ 0 w 25"/>
              <a:gd name="T3" fmla="*/ 24 h 31"/>
              <a:gd name="T4" fmla="*/ 5 w 25"/>
              <a:gd name="T5" fmla="*/ 0 h 31"/>
              <a:gd name="T6" fmla="*/ 25 w 25"/>
              <a:gd name="T7" fmla="*/ 12 h 31"/>
              <a:gd name="T8" fmla="*/ 22 w 25"/>
              <a:gd name="T9" fmla="*/ 24 h 31"/>
              <a:gd name="T10" fmla="*/ 21 w 25"/>
              <a:gd name="T11" fmla="*/ 25 h 31"/>
              <a:gd name="T12" fmla="*/ 5 w 25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1">
                <a:moveTo>
                  <a:pt x="5" y="27"/>
                </a:moveTo>
                <a:cubicBezTo>
                  <a:pt x="0" y="24"/>
                  <a:pt x="0" y="24"/>
                  <a:pt x="0" y="24"/>
                </a:cubicBezTo>
                <a:cubicBezTo>
                  <a:pt x="5" y="0"/>
                  <a:pt x="5" y="0"/>
                  <a:pt x="5" y="0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8"/>
                  <a:pt x="23" y="21"/>
                  <a:pt x="22" y="24"/>
                </a:cubicBezTo>
                <a:cubicBezTo>
                  <a:pt x="22" y="24"/>
                  <a:pt x="21" y="25"/>
                  <a:pt x="21" y="25"/>
                </a:cubicBezTo>
                <a:cubicBezTo>
                  <a:pt x="15" y="31"/>
                  <a:pt x="10" y="30"/>
                  <a:pt x="5" y="27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$ļiḓé">
            <a:extLst>
              <a:ext uri="{FF2B5EF4-FFF2-40B4-BE49-F238E27FC236}">
                <a16:creationId xmlns:a16="http://schemas.microsoft.com/office/drawing/2014/main" id="{FDCCC73F-CC10-4229-A8DC-6581343142EB}"/>
              </a:ext>
            </a:extLst>
          </p:cNvPr>
          <p:cNvSpPr/>
          <p:nvPr/>
        </p:nvSpPr>
        <p:spPr bwMode="auto">
          <a:xfrm>
            <a:off x="9472620" y="4356169"/>
            <a:ext cx="222806" cy="101854"/>
          </a:xfrm>
          <a:custGeom>
            <a:avLst/>
            <a:gdLst>
              <a:gd name="T0" fmla="*/ 10 w 34"/>
              <a:gd name="T1" fmla="*/ 11 h 15"/>
              <a:gd name="T2" fmla="*/ 10 w 34"/>
              <a:gd name="T3" fmla="*/ 11 h 15"/>
              <a:gd name="T4" fmla="*/ 31 w 34"/>
              <a:gd name="T5" fmla="*/ 0 h 15"/>
              <a:gd name="T6" fmla="*/ 34 w 34"/>
              <a:gd name="T7" fmla="*/ 1 h 15"/>
              <a:gd name="T8" fmla="*/ 31 w 34"/>
              <a:gd name="T9" fmla="*/ 3 h 15"/>
              <a:gd name="T10" fmla="*/ 28 w 34"/>
              <a:gd name="T11" fmla="*/ 3 h 15"/>
              <a:gd name="T12" fmla="*/ 26 w 34"/>
              <a:gd name="T13" fmla="*/ 6 h 15"/>
              <a:gd name="T14" fmla="*/ 10 w 34"/>
              <a:gd name="T15" fmla="*/ 15 h 15"/>
              <a:gd name="T16" fmla="*/ 10 w 34"/>
              <a:gd name="T17" fmla="*/ 15 h 15"/>
              <a:gd name="T18" fmla="*/ 6 w 34"/>
              <a:gd name="T19" fmla="*/ 14 h 15"/>
              <a:gd name="T20" fmla="*/ 2 w 34"/>
              <a:gd name="T21" fmla="*/ 12 h 15"/>
              <a:gd name="T22" fmla="*/ 0 w 34"/>
              <a:gd name="T23" fmla="*/ 9 h 15"/>
              <a:gd name="T24" fmla="*/ 0 w 34"/>
              <a:gd name="T25" fmla="*/ 5 h 15"/>
              <a:gd name="T26" fmla="*/ 10 w 34"/>
              <a:gd name="T2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15">
                <a:moveTo>
                  <a:pt x="10" y="11"/>
                </a:moveTo>
                <a:cubicBezTo>
                  <a:pt x="10" y="11"/>
                  <a:pt x="10" y="11"/>
                  <a:pt x="10" y="11"/>
                </a:cubicBezTo>
                <a:cubicBezTo>
                  <a:pt x="14" y="10"/>
                  <a:pt x="24" y="4"/>
                  <a:pt x="31" y="0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2"/>
                  <a:pt x="32" y="2"/>
                  <a:pt x="31" y="3"/>
                </a:cubicBezTo>
                <a:cubicBezTo>
                  <a:pt x="30" y="2"/>
                  <a:pt x="29" y="3"/>
                  <a:pt x="28" y="3"/>
                </a:cubicBezTo>
                <a:cubicBezTo>
                  <a:pt x="27" y="4"/>
                  <a:pt x="27" y="5"/>
                  <a:pt x="26" y="6"/>
                </a:cubicBezTo>
                <a:cubicBezTo>
                  <a:pt x="20" y="10"/>
                  <a:pt x="13" y="14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5"/>
                  <a:pt x="7" y="14"/>
                  <a:pt x="6" y="14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0" y="9"/>
                  <a:pt x="0" y="9"/>
                </a:cubicBezTo>
                <a:cubicBezTo>
                  <a:pt x="0" y="8"/>
                  <a:pt x="0" y="6"/>
                  <a:pt x="0" y="5"/>
                </a:cubicBezTo>
                <a:cubicBezTo>
                  <a:pt x="1" y="8"/>
                  <a:pt x="5" y="11"/>
                  <a:pt x="10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î$ľîďè">
            <a:extLst>
              <a:ext uri="{FF2B5EF4-FFF2-40B4-BE49-F238E27FC236}">
                <a16:creationId xmlns:a16="http://schemas.microsoft.com/office/drawing/2014/main" id="{E79A1306-A8C7-41C4-A22B-6364D46E8359}"/>
              </a:ext>
            </a:extLst>
          </p:cNvPr>
          <p:cNvSpPr/>
          <p:nvPr/>
        </p:nvSpPr>
        <p:spPr bwMode="auto">
          <a:xfrm>
            <a:off x="9472620" y="4282960"/>
            <a:ext cx="238722" cy="146416"/>
          </a:xfrm>
          <a:custGeom>
            <a:avLst/>
            <a:gdLst>
              <a:gd name="T0" fmla="*/ 10 w 36"/>
              <a:gd name="T1" fmla="*/ 22 h 22"/>
              <a:gd name="T2" fmla="*/ 0 w 36"/>
              <a:gd name="T3" fmla="*/ 16 h 22"/>
              <a:gd name="T4" fmla="*/ 0 w 36"/>
              <a:gd name="T5" fmla="*/ 15 h 22"/>
              <a:gd name="T6" fmla="*/ 9 w 36"/>
              <a:gd name="T7" fmla="*/ 8 h 22"/>
              <a:gd name="T8" fmla="*/ 9 w 36"/>
              <a:gd name="T9" fmla="*/ 7 h 22"/>
              <a:gd name="T10" fmla="*/ 9 w 36"/>
              <a:gd name="T11" fmla="*/ 7 h 22"/>
              <a:gd name="T12" fmla="*/ 9 w 36"/>
              <a:gd name="T13" fmla="*/ 7 h 22"/>
              <a:gd name="T14" fmla="*/ 14 w 36"/>
              <a:gd name="T15" fmla="*/ 0 h 22"/>
              <a:gd name="T16" fmla="*/ 15 w 36"/>
              <a:gd name="T17" fmla="*/ 0 h 22"/>
              <a:gd name="T18" fmla="*/ 20 w 36"/>
              <a:gd name="T19" fmla="*/ 4 h 22"/>
              <a:gd name="T20" fmla="*/ 36 w 36"/>
              <a:gd name="T21" fmla="*/ 2 h 22"/>
              <a:gd name="T22" fmla="*/ 36 w 36"/>
              <a:gd name="T23" fmla="*/ 7 h 22"/>
              <a:gd name="T24" fmla="*/ 31 w 36"/>
              <a:gd name="T25" fmla="*/ 11 h 22"/>
              <a:gd name="T26" fmla="*/ 10 w 36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22">
                <a:moveTo>
                  <a:pt x="10" y="22"/>
                </a:moveTo>
                <a:cubicBezTo>
                  <a:pt x="5" y="22"/>
                  <a:pt x="1" y="19"/>
                  <a:pt x="0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1" y="11"/>
                  <a:pt x="5" y="11"/>
                  <a:pt x="9" y="8"/>
                </a:cubicBezTo>
                <a:cubicBezTo>
                  <a:pt x="9" y="8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3" y="2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6" y="2"/>
                  <a:pt x="18" y="3"/>
                  <a:pt x="20" y="4"/>
                </a:cubicBezTo>
                <a:cubicBezTo>
                  <a:pt x="25" y="6"/>
                  <a:pt x="30" y="7"/>
                  <a:pt x="36" y="2"/>
                </a:cubicBezTo>
                <a:cubicBezTo>
                  <a:pt x="36" y="4"/>
                  <a:pt x="36" y="6"/>
                  <a:pt x="36" y="7"/>
                </a:cubicBezTo>
                <a:cubicBezTo>
                  <a:pt x="35" y="8"/>
                  <a:pt x="33" y="9"/>
                  <a:pt x="31" y="11"/>
                </a:cubicBezTo>
                <a:cubicBezTo>
                  <a:pt x="24" y="15"/>
                  <a:pt x="14" y="21"/>
                  <a:pt x="10" y="22"/>
                </a:cubicBez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iṩľîḓê">
            <a:extLst>
              <a:ext uri="{FF2B5EF4-FFF2-40B4-BE49-F238E27FC236}">
                <a16:creationId xmlns:a16="http://schemas.microsoft.com/office/drawing/2014/main" id="{CB080EA1-86F6-4CB0-8BED-753E96D4228C}"/>
              </a:ext>
            </a:extLst>
          </p:cNvPr>
          <p:cNvSpPr/>
          <p:nvPr/>
        </p:nvSpPr>
        <p:spPr bwMode="auto">
          <a:xfrm>
            <a:off x="9564924" y="4111081"/>
            <a:ext cx="38195" cy="171879"/>
          </a:xfrm>
          <a:custGeom>
            <a:avLst/>
            <a:gdLst>
              <a:gd name="T0" fmla="*/ 0 w 6"/>
              <a:gd name="T1" fmla="*/ 26 h 26"/>
              <a:gd name="T2" fmla="*/ 4 w 6"/>
              <a:gd name="T3" fmla="*/ 0 h 26"/>
              <a:gd name="T4" fmla="*/ 6 w 6"/>
              <a:gd name="T5" fmla="*/ 2 h 26"/>
              <a:gd name="T6" fmla="*/ 1 w 6"/>
              <a:gd name="T7" fmla="*/ 26 h 26"/>
              <a:gd name="T8" fmla="*/ 0 w 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6">
                <a:moveTo>
                  <a:pt x="0" y="26"/>
                </a:moveTo>
                <a:cubicBezTo>
                  <a:pt x="0" y="21"/>
                  <a:pt x="2" y="12"/>
                  <a:pt x="4" y="0"/>
                </a:cubicBezTo>
                <a:cubicBezTo>
                  <a:pt x="6" y="2"/>
                  <a:pt x="6" y="2"/>
                  <a:pt x="6" y="2"/>
                </a:cubicBezTo>
                <a:cubicBezTo>
                  <a:pt x="1" y="26"/>
                  <a:pt x="1" y="26"/>
                  <a:pt x="1" y="26"/>
                </a:cubicBezTo>
                <a:lnTo>
                  <a:pt x="0" y="26"/>
                </a:ln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íṧlide">
            <a:extLst>
              <a:ext uri="{FF2B5EF4-FFF2-40B4-BE49-F238E27FC236}">
                <a16:creationId xmlns:a16="http://schemas.microsoft.com/office/drawing/2014/main" id="{9AA76BB8-A716-42E0-8E95-0A32C838566B}"/>
              </a:ext>
            </a:extLst>
          </p:cNvPr>
          <p:cNvSpPr/>
          <p:nvPr/>
        </p:nvSpPr>
        <p:spPr bwMode="auto">
          <a:xfrm>
            <a:off x="9571290" y="4123813"/>
            <a:ext cx="165513" cy="206893"/>
          </a:xfrm>
          <a:custGeom>
            <a:avLst/>
            <a:gdLst>
              <a:gd name="T0" fmla="*/ 5 w 25"/>
              <a:gd name="T1" fmla="*/ 28 h 31"/>
              <a:gd name="T2" fmla="*/ 0 w 25"/>
              <a:gd name="T3" fmla="*/ 24 h 31"/>
              <a:gd name="T4" fmla="*/ 5 w 25"/>
              <a:gd name="T5" fmla="*/ 0 h 31"/>
              <a:gd name="T6" fmla="*/ 25 w 25"/>
              <a:gd name="T7" fmla="*/ 12 h 31"/>
              <a:gd name="T8" fmla="*/ 25 w 25"/>
              <a:gd name="T9" fmla="*/ 13 h 31"/>
              <a:gd name="T10" fmla="*/ 22 w 25"/>
              <a:gd name="T11" fmla="*/ 25 h 31"/>
              <a:gd name="T12" fmla="*/ 21 w 25"/>
              <a:gd name="T13" fmla="*/ 26 h 31"/>
              <a:gd name="T14" fmla="*/ 5 w 25"/>
              <a:gd name="T15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1">
                <a:moveTo>
                  <a:pt x="5" y="28"/>
                </a:moveTo>
                <a:cubicBezTo>
                  <a:pt x="0" y="24"/>
                  <a:pt x="0" y="24"/>
                  <a:pt x="0" y="24"/>
                </a:cubicBezTo>
                <a:cubicBezTo>
                  <a:pt x="5" y="0"/>
                  <a:pt x="5" y="0"/>
                  <a:pt x="5" y="0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8"/>
                  <a:pt x="23" y="22"/>
                  <a:pt x="22" y="25"/>
                </a:cubicBezTo>
                <a:cubicBezTo>
                  <a:pt x="22" y="25"/>
                  <a:pt x="21" y="25"/>
                  <a:pt x="21" y="26"/>
                </a:cubicBezTo>
                <a:cubicBezTo>
                  <a:pt x="15" y="31"/>
                  <a:pt x="10" y="30"/>
                  <a:pt x="5" y="28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íSļîḍè">
            <a:extLst>
              <a:ext uri="{FF2B5EF4-FFF2-40B4-BE49-F238E27FC236}">
                <a16:creationId xmlns:a16="http://schemas.microsoft.com/office/drawing/2014/main" id="{6BE0CB64-AB23-40F2-96E6-B419565E5B8E}"/>
              </a:ext>
            </a:extLst>
          </p:cNvPr>
          <p:cNvSpPr/>
          <p:nvPr/>
        </p:nvSpPr>
        <p:spPr bwMode="auto">
          <a:xfrm>
            <a:off x="10421138" y="3560432"/>
            <a:ext cx="92306" cy="47745"/>
          </a:xfrm>
          <a:custGeom>
            <a:avLst/>
            <a:gdLst>
              <a:gd name="T0" fmla="*/ 29 w 29"/>
              <a:gd name="T1" fmla="*/ 0 h 15"/>
              <a:gd name="T2" fmla="*/ 2 w 29"/>
              <a:gd name="T3" fmla="*/ 15 h 15"/>
              <a:gd name="T4" fmla="*/ 0 w 29"/>
              <a:gd name="T5" fmla="*/ 13 h 15"/>
              <a:gd name="T6" fmla="*/ 0 w 29"/>
              <a:gd name="T7" fmla="*/ 13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lnTo>
                  <a:pt x="2" y="15"/>
                </a:lnTo>
                <a:lnTo>
                  <a:pt x="0" y="13"/>
                </a:lnTo>
                <a:lnTo>
                  <a:pt x="0" y="13"/>
                </a:lnTo>
                <a:lnTo>
                  <a:pt x="29" y="0"/>
                </a:ln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í$ḻíḍé">
            <a:extLst>
              <a:ext uri="{FF2B5EF4-FFF2-40B4-BE49-F238E27FC236}">
                <a16:creationId xmlns:a16="http://schemas.microsoft.com/office/drawing/2014/main" id="{EB8DAA97-A054-4E59-ABAA-8F413D64F091}"/>
              </a:ext>
            </a:extLst>
          </p:cNvPr>
          <p:cNvSpPr/>
          <p:nvPr/>
        </p:nvSpPr>
        <p:spPr bwMode="auto">
          <a:xfrm>
            <a:off x="10392491" y="2892013"/>
            <a:ext cx="187795" cy="709798"/>
          </a:xfrm>
          <a:custGeom>
            <a:avLst/>
            <a:gdLst>
              <a:gd name="T0" fmla="*/ 5 w 28"/>
              <a:gd name="T1" fmla="*/ 16 h 107"/>
              <a:gd name="T2" fmla="*/ 0 w 28"/>
              <a:gd name="T3" fmla="*/ 13 h 107"/>
              <a:gd name="T4" fmla="*/ 0 w 28"/>
              <a:gd name="T5" fmla="*/ 0 h 107"/>
              <a:gd name="T6" fmla="*/ 18 w 28"/>
              <a:gd name="T7" fmla="*/ 11 h 107"/>
              <a:gd name="T8" fmla="*/ 27 w 28"/>
              <a:gd name="T9" fmla="*/ 31 h 107"/>
              <a:gd name="T10" fmla="*/ 18 w 28"/>
              <a:gd name="T11" fmla="*/ 101 h 107"/>
              <a:gd name="T12" fmla="*/ 4 w 28"/>
              <a:gd name="T13" fmla="*/ 107 h 107"/>
              <a:gd name="T14" fmla="*/ 14 w 28"/>
              <a:gd name="T15" fmla="*/ 37 h 107"/>
              <a:gd name="T16" fmla="*/ 5 w 28"/>
              <a:gd name="T17" fmla="*/ 1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07">
                <a:moveTo>
                  <a:pt x="5" y="16"/>
                </a:move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18" y="11"/>
                  <a:pt x="18" y="11"/>
                  <a:pt x="18" y="11"/>
                </a:cubicBezTo>
                <a:cubicBezTo>
                  <a:pt x="24" y="14"/>
                  <a:pt x="28" y="23"/>
                  <a:pt x="27" y="31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4" y="107"/>
                  <a:pt x="4" y="107"/>
                  <a:pt x="4" y="10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29"/>
                  <a:pt x="11" y="19"/>
                  <a:pt x="5" y="16"/>
                </a:cubicBez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íSļïďé">
            <a:extLst>
              <a:ext uri="{FF2B5EF4-FFF2-40B4-BE49-F238E27FC236}">
                <a16:creationId xmlns:a16="http://schemas.microsoft.com/office/drawing/2014/main" id="{54DCE24D-1A5E-4C79-AD79-FC67AF7972CB}"/>
              </a:ext>
            </a:extLst>
          </p:cNvPr>
          <p:cNvSpPr/>
          <p:nvPr/>
        </p:nvSpPr>
        <p:spPr bwMode="auto">
          <a:xfrm>
            <a:off x="9418509" y="2573718"/>
            <a:ext cx="1040825" cy="563383"/>
          </a:xfrm>
          <a:custGeom>
            <a:avLst/>
            <a:gdLst>
              <a:gd name="T0" fmla="*/ 157 w 157"/>
              <a:gd name="T1" fmla="*/ 0 h 85"/>
              <a:gd name="T2" fmla="*/ 157 w 157"/>
              <a:gd name="T3" fmla="*/ 14 h 85"/>
              <a:gd name="T4" fmla="*/ 147 w 157"/>
              <a:gd name="T5" fmla="*/ 18 h 85"/>
              <a:gd name="T6" fmla="*/ 137 w 157"/>
              <a:gd name="T7" fmla="*/ 23 h 85"/>
              <a:gd name="T8" fmla="*/ 137 w 157"/>
              <a:gd name="T9" fmla="*/ 23 h 85"/>
              <a:gd name="T10" fmla="*/ 131 w 157"/>
              <a:gd name="T11" fmla="*/ 25 h 85"/>
              <a:gd name="T12" fmla="*/ 57 w 157"/>
              <a:gd name="T13" fmla="*/ 60 h 85"/>
              <a:gd name="T14" fmla="*/ 42 w 157"/>
              <a:gd name="T15" fmla="*/ 67 h 85"/>
              <a:gd name="T16" fmla="*/ 7 w 157"/>
              <a:gd name="T17" fmla="*/ 85 h 85"/>
              <a:gd name="T18" fmla="*/ 6 w 157"/>
              <a:gd name="T19" fmla="*/ 71 h 85"/>
              <a:gd name="T20" fmla="*/ 42 w 157"/>
              <a:gd name="T21" fmla="*/ 53 h 85"/>
              <a:gd name="T22" fmla="*/ 57 w 157"/>
              <a:gd name="T23" fmla="*/ 46 h 85"/>
              <a:gd name="T24" fmla="*/ 118 w 157"/>
              <a:gd name="T25" fmla="*/ 18 h 85"/>
              <a:gd name="T26" fmla="*/ 157 w 157"/>
              <a:gd name="T2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85">
                <a:moveTo>
                  <a:pt x="157" y="0"/>
                </a:moveTo>
                <a:cubicBezTo>
                  <a:pt x="157" y="9"/>
                  <a:pt x="157" y="14"/>
                  <a:pt x="157" y="14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0" y="63"/>
                  <a:pt x="42" y="67"/>
                </a:cubicBezTo>
                <a:cubicBezTo>
                  <a:pt x="30" y="73"/>
                  <a:pt x="14" y="81"/>
                  <a:pt x="7" y="85"/>
                </a:cubicBezTo>
                <a:cubicBezTo>
                  <a:pt x="3" y="80"/>
                  <a:pt x="0" y="74"/>
                  <a:pt x="6" y="71"/>
                </a:cubicBezTo>
                <a:cubicBezTo>
                  <a:pt x="11" y="68"/>
                  <a:pt x="29" y="59"/>
                  <a:pt x="42" y="53"/>
                </a:cubicBezTo>
                <a:cubicBezTo>
                  <a:pt x="50" y="49"/>
                  <a:pt x="57" y="46"/>
                  <a:pt x="57" y="46"/>
                </a:cubicBezTo>
                <a:cubicBezTo>
                  <a:pt x="118" y="18"/>
                  <a:pt x="118" y="18"/>
                  <a:pt x="118" y="18"/>
                </a:cubicBezTo>
                <a:lnTo>
                  <a:pt x="157" y="0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iś1íde">
            <a:extLst>
              <a:ext uri="{FF2B5EF4-FFF2-40B4-BE49-F238E27FC236}">
                <a16:creationId xmlns:a16="http://schemas.microsoft.com/office/drawing/2014/main" id="{6A15A923-66F7-431C-B8AD-46B5FECAD65E}"/>
              </a:ext>
            </a:extLst>
          </p:cNvPr>
          <p:cNvSpPr/>
          <p:nvPr/>
        </p:nvSpPr>
        <p:spPr bwMode="auto">
          <a:xfrm>
            <a:off x="10023269" y="2977952"/>
            <a:ext cx="471076" cy="623858"/>
          </a:xfrm>
          <a:custGeom>
            <a:avLst/>
            <a:gdLst>
              <a:gd name="T0" fmla="*/ 55 w 71"/>
              <a:gd name="T1" fmla="*/ 56 h 94"/>
              <a:gd name="T2" fmla="*/ 56 w 71"/>
              <a:gd name="T3" fmla="*/ 0 h 94"/>
              <a:gd name="T4" fmla="*/ 61 w 71"/>
              <a:gd name="T5" fmla="*/ 3 h 94"/>
              <a:gd name="T6" fmla="*/ 70 w 71"/>
              <a:gd name="T7" fmla="*/ 24 h 94"/>
              <a:gd name="T8" fmla="*/ 60 w 71"/>
              <a:gd name="T9" fmla="*/ 94 h 94"/>
              <a:gd name="T10" fmla="*/ 60 w 71"/>
              <a:gd name="T11" fmla="*/ 94 h 94"/>
              <a:gd name="T12" fmla="*/ 60 w 71"/>
              <a:gd name="T13" fmla="*/ 94 h 94"/>
              <a:gd name="T14" fmla="*/ 59 w 71"/>
              <a:gd name="T15" fmla="*/ 94 h 94"/>
              <a:gd name="T16" fmla="*/ 0 w 71"/>
              <a:gd name="T17" fmla="*/ 56 h 94"/>
              <a:gd name="T18" fmla="*/ 2 w 71"/>
              <a:gd name="T19" fmla="*/ 37 h 94"/>
              <a:gd name="T20" fmla="*/ 45 w 71"/>
              <a:gd name="T21" fmla="*/ 62 h 94"/>
              <a:gd name="T22" fmla="*/ 55 w 71"/>
              <a:gd name="T23" fmla="*/ 5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1" h="94">
                <a:moveTo>
                  <a:pt x="55" y="56"/>
                </a:moveTo>
                <a:cubicBezTo>
                  <a:pt x="56" y="0"/>
                  <a:pt x="56" y="0"/>
                  <a:pt x="56" y="0"/>
                </a:cubicBezTo>
                <a:cubicBezTo>
                  <a:pt x="61" y="3"/>
                  <a:pt x="61" y="3"/>
                  <a:pt x="61" y="3"/>
                </a:cubicBezTo>
                <a:cubicBezTo>
                  <a:pt x="67" y="6"/>
                  <a:pt x="71" y="16"/>
                  <a:pt x="70" y="2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37"/>
                  <a:pt x="2" y="37"/>
                  <a:pt x="2" y="37"/>
                </a:cubicBezTo>
                <a:cubicBezTo>
                  <a:pt x="45" y="62"/>
                  <a:pt x="45" y="62"/>
                  <a:pt x="45" y="62"/>
                </a:cubicBezTo>
                <a:lnTo>
                  <a:pt x="55" y="56"/>
                </a:lnTo>
                <a:close/>
              </a:path>
            </a:pathLst>
          </a:custGeom>
          <a:solidFill>
            <a:srgbClr val="CF3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iṣliďe">
            <a:extLst>
              <a:ext uri="{FF2B5EF4-FFF2-40B4-BE49-F238E27FC236}">
                <a16:creationId xmlns:a16="http://schemas.microsoft.com/office/drawing/2014/main" id="{468A957E-B53F-45AA-BCA6-63E49A626115}"/>
              </a:ext>
            </a:extLst>
          </p:cNvPr>
          <p:cNvSpPr/>
          <p:nvPr/>
        </p:nvSpPr>
        <p:spPr bwMode="auto">
          <a:xfrm>
            <a:off x="10421138" y="36018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3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ïŝ1îḑé">
            <a:extLst>
              <a:ext uri="{FF2B5EF4-FFF2-40B4-BE49-F238E27FC236}">
                <a16:creationId xmlns:a16="http://schemas.microsoft.com/office/drawing/2014/main" id="{F92E482F-4A84-44AB-A47F-6B56E52E76A6}"/>
              </a:ext>
            </a:extLst>
          </p:cNvPr>
          <p:cNvSpPr/>
          <p:nvPr/>
        </p:nvSpPr>
        <p:spPr bwMode="auto">
          <a:xfrm>
            <a:off x="10421138" y="3608175"/>
            <a:ext cx="0" cy="60477"/>
          </a:xfrm>
          <a:custGeom>
            <a:avLst/>
            <a:gdLst>
              <a:gd name="T0" fmla="*/ 0 h 19"/>
              <a:gd name="T1" fmla="*/ 19 h 19"/>
              <a:gd name="T2" fmla="*/ 0 h 19"/>
              <a:gd name="T3" fmla="*/ 0 h 19"/>
              <a:gd name="T4" fmla="*/ 0 h 1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9">
                <a:moveTo>
                  <a:pt x="0" y="0"/>
                </a:moveTo>
                <a:lnTo>
                  <a:pt x="0" y="1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ïsḻïḍê">
            <a:extLst>
              <a:ext uri="{FF2B5EF4-FFF2-40B4-BE49-F238E27FC236}">
                <a16:creationId xmlns:a16="http://schemas.microsoft.com/office/drawing/2014/main" id="{84FBE312-2BDA-4035-9D9E-4AEAED73491A}"/>
              </a:ext>
            </a:extLst>
          </p:cNvPr>
          <p:cNvSpPr/>
          <p:nvPr/>
        </p:nvSpPr>
        <p:spPr bwMode="auto">
          <a:xfrm>
            <a:off x="10421138" y="3560432"/>
            <a:ext cx="92306" cy="140050"/>
          </a:xfrm>
          <a:custGeom>
            <a:avLst/>
            <a:gdLst>
              <a:gd name="T0" fmla="*/ 0 w 14"/>
              <a:gd name="T1" fmla="*/ 18 h 21"/>
              <a:gd name="T2" fmla="*/ 0 w 14"/>
              <a:gd name="T3" fmla="*/ 16 h 21"/>
              <a:gd name="T4" fmla="*/ 0 w 14"/>
              <a:gd name="T5" fmla="*/ 7 h 21"/>
              <a:gd name="T6" fmla="*/ 0 w 14"/>
              <a:gd name="T7" fmla="*/ 6 h 21"/>
              <a:gd name="T8" fmla="*/ 0 w 14"/>
              <a:gd name="T9" fmla="*/ 6 h 21"/>
              <a:gd name="T10" fmla="*/ 1 w 14"/>
              <a:gd name="T11" fmla="*/ 7 h 21"/>
              <a:gd name="T12" fmla="*/ 14 w 14"/>
              <a:gd name="T13" fmla="*/ 0 h 21"/>
              <a:gd name="T14" fmla="*/ 13 w 14"/>
              <a:gd name="T15" fmla="*/ 11 h 21"/>
              <a:gd name="T16" fmla="*/ 9 w 14"/>
              <a:gd name="T17" fmla="*/ 18 h 21"/>
              <a:gd name="T18" fmla="*/ 5 w 14"/>
              <a:gd name="T19" fmla="*/ 21 h 21"/>
              <a:gd name="T20" fmla="*/ 0 w 14"/>
              <a:gd name="T21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21">
                <a:moveTo>
                  <a:pt x="0" y="18"/>
                </a:moveTo>
                <a:cubicBezTo>
                  <a:pt x="0" y="17"/>
                  <a:pt x="0" y="17"/>
                  <a:pt x="0" y="16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1" y="16"/>
                  <a:pt x="9" y="18"/>
                </a:cubicBezTo>
                <a:cubicBezTo>
                  <a:pt x="5" y="21"/>
                  <a:pt x="5" y="21"/>
                  <a:pt x="5" y="21"/>
                </a:cubicBezTo>
                <a:cubicBezTo>
                  <a:pt x="3" y="20"/>
                  <a:pt x="2" y="19"/>
                  <a:pt x="0" y="18"/>
                </a:cubicBez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íṧ1ïdé">
            <a:extLst>
              <a:ext uri="{FF2B5EF4-FFF2-40B4-BE49-F238E27FC236}">
                <a16:creationId xmlns:a16="http://schemas.microsoft.com/office/drawing/2014/main" id="{E6257B45-DE46-4936-AA34-F3A04F281AED}"/>
              </a:ext>
            </a:extLst>
          </p:cNvPr>
          <p:cNvSpPr/>
          <p:nvPr/>
        </p:nvSpPr>
        <p:spPr bwMode="auto">
          <a:xfrm>
            <a:off x="10421138" y="3601810"/>
            <a:ext cx="0" cy="6366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B035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íṡḷîďê">
            <a:extLst>
              <a:ext uri="{FF2B5EF4-FFF2-40B4-BE49-F238E27FC236}">
                <a16:creationId xmlns:a16="http://schemas.microsoft.com/office/drawing/2014/main" id="{EDD17F9A-C6DE-4254-B74B-692F5D894239}"/>
              </a:ext>
            </a:extLst>
          </p:cNvPr>
          <p:cNvSpPr/>
          <p:nvPr/>
        </p:nvSpPr>
        <p:spPr bwMode="auto">
          <a:xfrm>
            <a:off x="10360661" y="3608175"/>
            <a:ext cx="60477" cy="73209"/>
          </a:xfrm>
          <a:custGeom>
            <a:avLst/>
            <a:gdLst>
              <a:gd name="T0" fmla="*/ 9 w 9"/>
              <a:gd name="T1" fmla="*/ 11 h 11"/>
              <a:gd name="T2" fmla="*/ 0 w 9"/>
              <a:gd name="T3" fmla="*/ 6 h 11"/>
              <a:gd name="T4" fmla="*/ 9 w 9"/>
              <a:gd name="T5" fmla="*/ 0 h 11"/>
              <a:gd name="T6" fmla="*/ 9 w 9"/>
              <a:gd name="T7" fmla="*/ 9 h 11"/>
              <a:gd name="T8" fmla="*/ 9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9" y="11"/>
                </a:moveTo>
                <a:cubicBezTo>
                  <a:pt x="6" y="9"/>
                  <a:pt x="3" y="8"/>
                  <a:pt x="0" y="6"/>
                </a:cubicBezTo>
                <a:cubicBezTo>
                  <a:pt x="9" y="0"/>
                  <a:pt x="9" y="0"/>
                  <a:pt x="9" y="0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iSḻîḑé">
            <a:extLst>
              <a:ext uri="{FF2B5EF4-FFF2-40B4-BE49-F238E27FC236}">
                <a16:creationId xmlns:a16="http://schemas.microsoft.com/office/drawing/2014/main" id="{626279EF-0EE3-4DEF-BD40-C30E1CBB0502}"/>
              </a:ext>
            </a:extLst>
          </p:cNvPr>
          <p:cNvSpPr/>
          <p:nvPr/>
        </p:nvSpPr>
        <p:spPr bwMode="auto">
          <a:xfrm>
            <a:off x="10360661" y="3681384"/>
            <a:ext cx="92306" cy="66843"/>
          </a:xfrm>
          <a:custGeom>
            <a:avLst/>
            <a:gdLst>
              <a:gd name="T0" fmla="*/ 14 w 14"/>
              <a:gd name="T1" fmla="*/ 3 h 10"/>
              <a:gd name="T2" fmla="*/ 4 w 14"/>
              <a:gd name="T3" fmla="*/ 9 h 10"/>
              <a:gd name="T4" fmla="*/ 0 w 14"/>
              <a:gd name="T5" fmla="*/ 8 h 10"/>
              <a:gd name="T6" fmla="*/ 9 w 14"/>
              <a:gd name="T7" fmla="*/ 0 h 10"/>
              <a:gd name="T8" fmla="*/ 14 w 14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14" y="3"/>
                </a:moveTo>
                <a:cubicBezTo>
                  <a:pt x="4" y="9"/>
                  <a:pt x="4" y="9"/>
                  <a:pt x="4" y="9"/>
                </a:cubicBezTo>
                <a:cubicBezTo>
                  <a:pt x="3" y="9"/>
                  <a:pt x="1" y="9"/>
                  <a:pt x="0" y="8"/>
                </a:cubicBezTo>
                <a:cubicBezTo>
                  <a:pt x="5" y="10"/>
                  <a:pt x="9" y="7"/>
                  <a:pt x="9" y="0"/>
                </a:cubicBezTo>
                <a:cubicBezTo>
                  <a:pt x="11" y="1"/>
                  <a:pt x="12" y="2"/>
                  <a:pt x="14" y="3"/>
                </a:cubicBez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iSlïḑê">
            <a:extLst>
              <a:ext uri="{FF2B5EF4-FFF2-40B4-BE49-F238E27FC236}">
                <a16:creationId xmlns:a16="http://schemas.microsoft.com/office/drawing/2014/main" id="{C738AD62-0BC1-49D7-B72D-476B5A0B0856}"/>
              </a:ext>
            </a:extLst>
          </p:cNvPr>
          <p:cNvSpPr/>
          <p:nvPr/>
        </p:nvSpPr>
        <p:spPr bwMode="auto">
          <a:xfrm>
            <a:off x="10328832" y="2860184"/>
            <a:ext cx="63659" cy="117770"/>
          </a:xfrm>
          <a:custGeom>
            <a:avLst/>
            <a:gdLst>
              <a:gd name="T0" fmla="*/ 20 w 20"/>
              <a:gd name="T1" fmla="*/ 10 h 37"/>
              <a:gd name="T2" fmla="*/ 20 w 20"/>
              <a:gd name="T3" fmla="*/ 37 h 37"/>
              <a:gd name="T4" fmla="*/ 0 w 20"/>
              <a:gd name="T5" fmla="*/ 27 h 37"/>
              <a:gd name="T6" fmla="*/ 0 w 20"/>
              <a:gd name="T7" fmla="*/ 0 h 37"/>
              <a:gd name="T8" fmla="*/ 20 w 20"/>
              <a:gd name="T9" fmla="*/ 1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20" y="10"/>
                </a:moveTo>
                <a:lnTo>
                  <a:pt x="20" y="37"/>
                </a:lnTo>
                <a:lnTo>
                  <a:pt x="0" y="27"/>
                </a:lnTo>
                <a:lnTo>
                  <a:pt x="0" y="0"/>
                </a:lnTo>
                <a:lnTo>
                  <a:pt x="20" y="10"/>
                </a:ln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îṧļïďê">
            <a:extLst>
              <a:ext uri="{FF2B5EF4-FFF2-40B4-BE49-F238E27FC236}">
                <a16:creationId xmlns:a16="http://schemas.microsoft.com/office/drawing/2014/main" id="{82BEF27B-6D20-4E12-AA34-AD2EADB16001}"/>
              </a:ext>
            </a:extLst>
          </p:cNvPr>
          <p:cNvSpPr/>
          <p:nvPr/>
        </p:nvSpPr>
        <p:spPr bwMode="auto">
          <a:xfrm>
            <a:off x="10322466" y="2946122"/>
            <a:ext cx="70025" cy="442431"/>
          </a:xfrm>
          <a:custGeom>
            <a:avLst/>
            <a:gdLst>
              <a:gd name="T0" fmla="*/ 22 w 22"/>
              <a:gd name="T1" fmla="*/ 10 h 139"/>
              <a:gd name="T2" fmla="*/ 20 w 22"/>
              <a:gd name="T3" fmla="*/ 127 h 139"/>
              <a:gd name="T4" fmla="*/ 0 w 22"/>
              <a:gd name="T5" fmla="*/ 139 h 139"/>
              <a:gd name="T6" fmla="*/ 2 w 22"/>
              <a:gd name="T7" fmla="*/ 0 h 139"/>
              <a:gd name="T8" fmla="*/ 22 w 22"/>
              <a:gd name="T9" fmla="*/ 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39">
                <a:moveTo>
                  <a:pt x="22" y="10"/>
                </a:moveTo>
                <a:lnTo>
                  <a:pt x="20" y="127"/>
                </a:lnTo>
                <a:lnTo>
                  <a:pt x="0" y="139"/>
                </a:lnTo>
                <a:lnTo>
                  <a:pt x="2" y="0"/>
                </a:lnTo>
                <a:lnTo>
                  <a:pt x="22" y="10"/>
                </a:lnTo>
                <a:close/>
              </a:path>
            </a:pathLst>
          </a:custGeom>
          <a:solidFill>
            <a:srgbClr val="CF3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î$ḻíďè">
            <a:extLst>
              <a:ext uri="{FF2B5EF4-FFF2-40B4-BE49-F238E27FC236}">
                <a16:creationId xmlns:a16="http://schemas.microsoft.com/office/drawing/2014/main" id="{AE7D0561-6D29-4897-9757-98BBD9B9FAC4}"/>
              </a:ext>
            </a:extLst>
          </p:cNvPr>
          <p:cNvSpPr/>
          <p:nvPr/>
        </p:nvSpPr>
        <p:spPr bwMode="auto">
          <a:xfrm>
            <a:off x="8037110" y="2191765"/>
            <a:ext cx="2960141" cy="2218515"/>
          </a:xfrm>
          <a:custGeom>
            <a:avLst/>
            <a:gdLst>
              <a:gd name="T0" fmla="*/ 364 w 446"/>
              <a:gd name="T1" fmla="*/ 228 h 335"/>
              <a:gd name="T2" fmla="*/ 446 w 446"/>
              <a:gd name="T3" fmla="*/ 273 h 335"/>
              <a:gd name="T4" fmla="*/ 445 w 446"/>
              <a:gd name="T5" fmla="*/ 273 h 335"/>
              <a:gd name="T6" fmla="*/ 340 w 446"/>
              <a:gd name="T7" fmla="*/ 334 h 335"/>
              <a:gd name="T8" fmla="*/ 338 w 446"/>
              <a:gd name="T9" fmla="*/ 335 h 335"/>
              <a:gd name="T10" fmla="*/ 329 w 446"/>
              <a:gd name="T11" fmla="*/ 330 h 335"/>
              <a:gd name="T12" fmla="*/ 325 w 446"/>
              <a:gd name="T13" fmla="*/ 328 h 335"/>
              <a:gd name="T14" fmla="*/ 322 w 446"/>
              <a:gd name="T15" fmla="*/ 326 h 335"/>
              <a:gd name="T16" fmla="*/ 310 w 446"/>
              <a:gd name="T17" fmla="*/ 319 h 335"/>
              <a:gd name="T18" fmla="*/ 302 w 446"/>
              <a:gd name="T19" fmla="*/ 315 h 335"/>
              <a:gd name="T20" fmla="*/ 295 w 446"/>
              <a:gd name="T21" fmla="*/ 311 h 335"/>
              <a:gd name="T22" fmla="*/ 113 w 446"/>
              <a:gd name="T23" fmla="*/ 207 h 335"/>
              <a:gd name="T24" fmla="*/ 110 w 446"/>
              <a:gd name="T25" fmla="*/ 206 h 335"/>
              <a:gd name="T26" fmla="*/ 81 w 446"/>
              <a:gd name="T27" fmla="*/ 189 h 335"/>
              <a:gd name="T28" fmla="*/ 72 w 446"/>
              <a:gd name="T29" fmla="*/ 184 h 335"/>
              <a:gd name="T30" fmla="*/ 72 w 446"/>
              <a:gd name="T31" fmla="*/ 184 h 335"/>
              <a:gd name="T32" fmla="*/ 67 w 446"/>
              <a:gd name="T33" fmla="*/ 181 h 335"/>
              <a:gd name="T34" fmla="*/ 6 w 446"/>
              <a:gd name="T35" fmla="*/ 146 h 335"/>
              <a:gd name="T36" fmla="*/ 1 w 446"/>
              <a:gd name="T37" fmla="*/ 130 h 335"/>
              <a:gd name="T38" fmla="*/ 1 w 446"/>
              <a:gd name="T39" fmla="*/ 130 h 335"/>
              <a:gd name="T40" fmla="*/ 12 w 446"/>
              <a:gd name="T41" fmla="*/ 115 h 335"/>
              <a:gd name="T42" fmla="*/ 40 w 446"/>
              <a:gd name="T43" fmla="*/ 101 h 335"/>
              <a:gd name="T44" fmla="*/ 262 w 446"/>
              <a:gd name="T45" fmla="*/ 0 h 335"/>
              <a:gd name="T46" fmla="*/ 365 w 446"/>
              <a:gd name="T47" fmla="*/ 58 h 335"/>
              <a:gd name="T48" fmla="*/ 326 w 446"/>
              <a:gd name="T49" fmla="*/ 76 h 335"/>
              <a:gd name="T50" fmla="*/ 265 w 446"/>
              <a:gd name="T51" fmla="*/ 104 h 335"/>
              <a:gd name="T52" fmla="*/ 250 w 446"/>
              <a:gd name="T53" fmla="*/ 111 h 335"/>
              <a:gd name="T54" fmla="*/ 214 w 446"/>
              <a:gd name="T55" fmla="*/ 129 h 335"/>
              <a:gd name="T56" fmla="*/ 215 w 446"/>
              <a:gd name="T57" fmla="*/ 143 h 335"/>
              <a:gd name="T58" fmla="*/ 229 w 446"/>
              <a:gd name="T59" fmla="*/ 154 h 335"/>
              <a:gd name="T60" fmla="*/ 229 w 446"/>
              <a:gd name="T61" fmla="*/ 154 h 335"/>
              <a:gd name="T62" fmla="*/ 250 w 446"/>
              <a:gd name="T63" fmla="*/ 165 h 335"/>
              <a:gd name="T64" fmla="*/ 294 w 446"/>
              <a:gd name="T65" fmla="*/ 189 h 335"/>
              <a:gd name="T66" fmla="*/ 306 w 446"/>
              <a:gd name="T67" fmla="*/ 210 h 335"/>
              <a:gd name="T68" fmla="*/ 338 w 446"/>
              <a:gd name="T69" fmla="*/ 227 h 335"/>
              <a:gd name="T70" fmla="*/ 348 w 446"/>
              <a:gd name="T71" fmla="*/ 233 h 335"/>
              <a:gd name="T72" fmla="*/ 350 w 446"/>
              <a:gd name="T73" fmla="*/ 233 h 335"/>
              <a:gd name="T74" fmla="*/ 354 w 446"/>
              <a:gd name="T75" fmla="*/ 234 h 335"/>
              <a:gd name="T76" fmla="*/ 364 w 446"/>
              <a:gd name="T77" fmla="*/ 22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6" h="335">
                <a:moveTo>
                  <a:pt x="364" y="228"/>
                </a:moveTo>
                <a:cubicBezTo>
                  <a:pt x="407" y="251"/>
                  <a:pt x="446" y="273"/>
                  <a:pt x="446" y="273"/>
                </a:cubicBezTo>
                <a:cubicBezTo>
                  <a:pt x="445" y="273"/>
                  <a:pt x="445" y="273"/>
                  <a:pt x="445" y="273"/>
                </a:cubicBezTo>
                <a:cubicBezTo>
                  <a:pt x="340" y="334"/>
                  <a:pt x="340" y="334"/>
                  <a:pt x="340" y="334"/>
                </a:cubicBezTo>
                <a:cubicBezTo>
                  <a:pt x="338" y="335"/>
                  <a:pt x="338" y="335"/>
                  <a:pt x="338" y="335"/>
                </a:cubicBezTo>
                <a:cubicBezTo>
                  <a:pt x="338" y="335"/>
                  <a:pt x="335" y="333"/>
                  <a:pt x="329" y="330"/>
                </a:cubicBezTo>
                <a:cubicBezTo>
                  <a:pt x="328" y="329"/>
                  <a:pt x="327" y="329"/>
                  <a:pt x="325" y="328"/>
                </a:cubicBezTo>
                <a:cubicBezTo>
                  <a:pt x="324" y="327"/>
                  <a:pt x="323" y="327"/>
                  <a:pt x="322" y="326"/>
                </a:cubicBezTo>
                <a:cubicBezTo>
                  <a:pt x="310" y="319"/>
                  <a:pt x="310" y="319"/>
                  <a:pt x="310" y="319"/>
                </a:cubicBezTo>
                <a:cubicBezTo>
                  <a:pt x="302" y="315"/>
                  <a:pt x="302" y="315"/>
                  <a:pt x="302" y="315"/>
                </a:cubicBezTo>
                <a:cubicBezTo>
                  <a:pt x="295" y="311"/>
                  <a:pt x="295" y="311"/>
                  <a:pt x="295" y="311"/>
                </a:cubicBezTo>
                <a:cubicBezTo>
                  <a:pt x="113" y="207"/>
                  <a:pt x="113" y="207"/>
                  <a:pt x="113" y="207"/>
                </a:cubicBezTo>
                <a:cubicBezTo>
                  <a:pt x="110" y="206"/>
                  <a:pt x="110" y="206"/>
                  <a:pt x="110" y="206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67" y="181"/>
                  <a:pt x="67" y="181"/>
                  <a:pt x="67" y="181"/>
                </a:cubicBezTo>
                <a:cubicBezTo>
                  <a:pt x="35" y="163"/>
                  <a:pt x="8" y="148"/>
                  <a:pt x="6" y="146"/>
                </a:cubicBezTo>
                <a:cubicBezTo>
                  <a:pt x="2" y="143"/>
                  <a:pt x="0" y="136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3" y="124"/>
                  <a:pt x="6" y="119"/>
                  <a:pt x="12" y="115"/>
                </a:cubicBezTo>
                <a:cubicBezTo>
                  <a:pt x="29" y="106"/>
                  <a:pt x="40" y="101"/>
                  <a:pt x="40" y="101"/>
                </a:cubicBezTo>
                <a:cubicBezTo>
                  <a:pt x="262" y="0"/>
                  <a:pt x="262" y="0"/>
                  <a:pt x="262" y="0"/>
                </a:cubicBezTo>
                <a:cubicBezTo>
                  <a:pt x="365" y="58"/>
                  <a:pt x="365" y="58"/>
                  <a:pt x="365" y="58"/>
                </a:cubicBezTo>
                <a:cubicBezTo>
                  <a:pt x="326" y="76"/>
                  <a:pt x="326" y="76"/>
                  <a:pt x="326" y="76"/>
                </a:cubicBezTo>
                <a:cubicBezTo>
                  <a:pt x="265" y="104"/>
                  <a:pt x="265" y="104"/>
                  <a:pt x="265" y="104"/>
                </a:cubicBezTo>
                <a:cubicBezTo>
                  <a:pt x="265" y="104"/>
                  <a:pt x="258" y="107"/>
                  <a:pt x="250" y="111"/>
                </a:cubicBezTo>
                <a:cubicBezTo>
                  <a:pt x="237" y="117"/>
                  <a:pt x="219" y="126"/>
                  <a:pt x="214" y="129"/>
                </a:cubicBezTo>
                <a:cubicBezTo>
                  <a:pt x="208" y="132"/>
                  <a:pt x="211" y="138"/>
                  <a:pt x="215" y="143"/>
                </a:cubicBezTo>
                <a:cubicBezTo>
                  <a:pt x="220" y="148"/>
                  <a:pt x="227" y="152"/>
                  <a:pt x="229" y="154"/>
                </a:cubicBezTo>
                <a:cubicBezTo>
                  <a:pt x="229" y="154"/>
                  <a:pt x="229" y="154"/>
                  <a:pt x="229" y="154"/>
                </a:cubicBezTo>
                <a:cubicBezTo>
                  <a:pt x="236" y="157"/>
                  <a:pt x="243" y="161"/>
                  <a:pt x="250" y="165"/>
                </a:cubicBezTo>
                <a:cubicBezTo>
                  <a:pt x="255" y="168"/>
                  <a:pt x="272" y="177"/>
                  <a:pt x="294" y="189"/>
                </a:cubicBezTo>
                <a:cubicBezTo>
                  <a:pt x="295" y="198"/>
                  <a:pt x="300" y="207"/>
                  <a:pt x="306" y="210"/>
                </a:cubicBezTo>
                <a:cubicBezTo>
                  <a:pt x="338" y="227"/>
                  <a:pt x="338" y="227"/>
                  <a:pt x="338" y="227"/>
                </a:cubicBezTo>
                <a:cubicBezTo>
                  <a:pt x="348" y="233"/>
                  <a:pt x="348" y="233"/>
                  <a:pt x="348" y="233"/>
                </a:cubicBezTo>
                <a:cubicBezTo>
                  <a:pt x="348" y="233"/>
                  <a:pt x="349" y="233"/>
                  <a:pt x="350" y="233"/>
                </a:cubicBezTo>
                <a:cubicBezTo>
                  <a:pt x="351" y="234"/>
                  <a:pt x="353" y="234"/>
                  <a:pt x="354" y="234"/>
                </a:cubicBezTo>
                <a:lnTo>
                  <a:pt x="364" y="228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ïsļíďé">
            <a:extLst>
              <a:ext uri="{FF2B5EF4-FFF2-40B4-BE49-F238E27FC236}">
                <a16:creationId xmlns:a16="http://schemas.microsoft.com/office/drawing/2014/main" id="{1F896681-347A-4F87-B1F1-64CC19C68B76}"/>
              </a:ext>
            </a:extLst>
          </p:cNvPr>
          <p:cNvSpPr/>
          <p:nvPr/>
        </p:nvSpPr>
        <p:spPr bwMode="auto">
          <a:xfrm>
            <a:off x="10281089" y="3649555"/>
            <a:ext cx="140050" cy="98672"/>
          </a:xfrm>
          <a:custGeom>
            <a:avLst/>
            <a:gdLst>
              <a:gd name="T0" fmla="*/ 10 w 21"/>
              <a:gd name="T1" fmla="*/ 13 h 15"/>
              <a:gd name="T2" fmla="*/ 0 w 21"/>
              <a:gd name="T3" fmla="*/ 7 h 15"/>
              <a:gd name="T4" fmla="*/ 12 w 21"/>
              <a:gd name="T5" fmla="*/ 0 h 15"/>
              <a:gd name="T6" fmla="*/ 21 w 21"/>
              <a:gd name="T7" fmla="*/ 5 h 15"/>
              <a:gd name="T8" fmla="*/ 12 w 21"/>
              <a:gd name="T9" fmla="*/ 13 h 15"/>
              <a:gd name="T10" fmla="*/ 10 w 21"/>
              <a:gd name="T11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5">
                <a:moveTo>
                  <a:pt x="10" y="13"/>
                </a:moveTo>
                <a:cubicBezTo>
                  <a:pt x="0" y="7"/>
                  <a:pt x="0" y="7"/>
                  <a:pt x="0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2"/>
                  <a:pt x="18" y="3"/>
                  <a:pt x="21" y="5"/>
                </a:cubicBezTo>
                <a:cubicBezTo>
                  <a:pt x="21" y="12"/>
                  <a:pt x="17" y="15"/>
                  <a:pt x="12" y="13"/>
                </a:cubicBezTo>
                <a:cubicBezTo>
                  <a:pt x="11" y="13"/>
                  <a:pt x="10" y="13"/>
                  <a:pt x="10" y="13"/>
                </a:cubicBez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í$ḷiḑé">
            <a:extLst>
              <a:ext uri="{FF2B5EF4-FFF2-40B4-BE49-F238E27FC236}">
                <a16:creationId xmlns:a16="http://schemas.microsoft.com/office/drawing/2014/main" id="{D6E50349-A220-463E-92FA-B341BF6DE0CA}"/>
              </a:ext>
            </a:extLst>
          </p:cNvPr>
          <p:cNvSpPr/>
          <p:nvPr/>
        </p:nvSpPr>
        <p:spPr bwMode="auto">
          <a:xfrm>
            <a:off x="10287454" y="2694670"/>
            <a:ext cx="105038" cy="197343"/>
          </a:xfrm>
          <a:custGeom>
            <a:avLst/>
            <a:gdLst>
              <a:gd name="T0" fmla="*/ 13 w 33"/>
              <a:gd name="T1" fmla="*/ 12 h 62"/>
              <a:gd name="T2" fmla="*/ 4 w 33"/>
              <a:gd name="T3" fmla="*/ 16 h 62"/>
              <a:gd name="T4" fmla="*/ 0 w 33"/>
              <a:gd name="T5" fmla="*/ 14 h 62"/>
              <a:gd name="T6" fmla="*/ 13 w 33"/>
              <a:gd name="T7" fmla="*/ 10 h 62"/>
              <a:gd name="T8" fmla="*/ 13 w 33"/>
              <a:gd name="T9" fmla="*/ 10 h 62"/>
              <a:gd name="T10" fmla="*/ 33 w 33"/>
              <a:gd name="T11" fmla="*/ 0 h 62"/>
              <a:gd name="T12" fmla="*/ 33 w 33"/>
              <a:gd name="T13" fmla="*/ 62 h 62"/>
              <a:gd name="T14" fmla="*/ 13 w 33"/>
              <a:gd name="T15" fmla="*/ 52 h 62"/>
              <a:gd name="T16" fmla="*/ 13 w 33"/>
              <a:gd name="T17" fmla="*/ 1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62">
                <a:moveTo>
                  <a:pt x="13" y="12"/>
                </a:moveTo>
                <a:lnTo>
                  <a:pt x="4" y="16"/>
                </a:lnTo>
                <a:lnTo>
                  <a:pt x="0" y="14"/>
                </a:lnTo>
                <a:lnTo>
                  <a:pt x="13" y="10"/>
                </a:lnTo>
                <a:lnTo>
                  <a:pt x="13" y="10"/>
                </a:lnTo>
                <a:lnTo>
                  <a:pt x="33" y="0"/>
                </a:lnTo>
                <a:lnTo>
                  <a:pt x="33" y="62"/>
                </a:lnTo>
                <a:lnTo>
                  <a:pt x="13" y="52"/>
                </a:lnTo>
                <a:lnTo>
                  <a:pt x="13" y="12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îśļiďè">
            <a:extLst>
              <a:ext uri="{FF2B5EF4-FFF2-40B4-BE49-F238E27FC236}">
                <a16:creationId xmlns:a16="http://schemas.microsoft.com/office/drawing/2014/main" id="{CBF62C3B-28C7-49D3-8D36-0059BA366DF9}"/>
              </a:ext>
            </a:extLst>
          </p:cNvPr>
          <p:cNvSpPr/>
          <p:nvPr/>
        </p:nvSpPr>
        <p:spPr bwMode="auto">
          <a:xfrm>
            <a:off x="10016903" y="3350358"/>
            <a:ext cx="397869" cy="251454"/>
          </a:xfrm>
          <a:custGeom>
            <a:avLst/>
            <a:gdLst>
              <a:gd name="T0" fmla="*/ 2 w 125"/>
              <a:gd name="T1" fmla="*/ 0 h 79"/>
              <a:gd name="T2" fmla="*/ 125 w 125"/>
              <a:gd name="T3" fmla="*/ 79 h 79"/>
              <a:gd name="T4" fmla="*/ 0 w 125"/>
              <a:gd name="T5" fmla="*/ 4 h 79"/>
              <a:gd name="T6" fmla="*/ 2 w 125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79">
                <a:moveTo>
                  <a:pt x="2" y="0"/>
                </a:moveTo>
                <a:lnTo>
                  <a:pt x="125" y="79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CF3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îŝlíḍè">
            <a:extLst>
              <a:ext uri="{FF2B5EF4-FFF2-40B4-BE49-F238E27FC236}">
                <a16:creationId xmlns:a16="http://schemas.microsoft.com/office/drawing/2014/main" id="{E8D6C334-82C8-45CB-B637-15E62B8F251A}"/>
              </a:ext>
            </a:extLst>
          </p:cNvPr>
          <p:cNvSpPr/>
          <p:nvPr/>
        </p:nvSpPr>
        <p:spPr bwMode="auto">
          <a:xfrm>
            <a:off x="10281089" y="3999679"/>
            <a:ext cx="716164" cy="490174"/>
          </a:xfrm>
          <a:custGeom>
            <a:avLst/>
            <a:gdLst>
              <a:gd name="T0" fmla="*/ 4 w 225"/>
              <a:gd name="T1" fmla="*/ 127 h 154"/>
              <a:gd name="T2" fmla="*/ 223 w 225"/>
              <a:gd name="T3" fmla="*/ 0 h 154"/>
              <a:gd name="T4" fmla="*/ 225 w 225"/>
              <a:gd name="T5" fmla="*/ 0 h 154"/>
              <a:gd name="T6" fmla="*/ 223 w 225"/>
              <a:gd name="T7" fmla="*/ 27 h 154"/>
              <a:gd name="T8" fmla="*/ 190 w 225"/>
              <a:gd name="T9" fmla="*/ 48 h 154"/>
              <a:gd name="T10" fmla="*/ 190 w 225"/>
              <a:gd name="T11" fmla="*/ 48 h 154"/>
              <a:gd name="T12" fmla="*/ 186 w 225"/>
              <a:gd name="T13" fmla="*/ 50 h 154"/>
              <a:gd name="T14" fmla="*/ 0 w 225"/>
              <a:gd name="T15" fmla="*/ 154 h 154"/>
              <a:gd name="T16" fmla="*/ 0 w 225"/>
              <a:gd name="T17" fmla="*/ 154 h 154"/>
              <a:gd name="T18" fmla="*/ 0 w 225"/>
              <a:gd name="T19" fmla="*/ 129 h 154"/>
              <a:gd name="T20" fmla="*/ 4 w 225"/>
              <a:gd name="T21" fmla="*/ 12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5" h="154">
                <a:moveTo>
                  <a:pt x="4" y="127"/>
                </a:moveTo>
                <a:lnTo>
                  <a:pt x="223" y="0"/>
                </a:lnTo>
                <a:lnTo>
                  <a:pt x="225" y="0"/>
                </a:lnTo>
                <a:lnTo>
                  <a:pt x="223" y="27"/>
                </a:lnTo>
                <a:lnTo>
                  <a:pt x="190" y="48"/>
                </a:lnTo>
                <a:lnTo>
                  <a:pt x="190" y="48"/>
                </a:lnTo>
                <a:lnTo>
                  <a:pt x="186" y="50"/>
                </a:lnTo>
                <a:lnTo>
                  <a:pt x="0" y="154"/>
                </a:lnTo>
                <a:lnTo>
                  <a:pt x="0" y="154"/>
                </a:lnTo>
                <a:lnTo>
                  <a:pt x="0" y="129"/>
                </a:lnTo>
                <a:lnTo>
                  <a:pt x="4" y="127"/>
                </a:lnTo>
                <a:close/>
              </a:path>
            </a:pathLst>
          </a:custGeom>
          <a:solidFill>
            <a:srgbClr val="E5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iṩľïďé">
            <a:extLst>
              <a:ext uri="{FF2B5EF4-FFF2-40B4-BE49-F238E27FC236}">
                <a16:creationId xmlns:a16="http://schemas.microsoft.com/office/drawing/2014/main" id="{66EA44AA-35EF-4E05-B27A-0BFB77591818}"/>
              </a:ext>
            </a:extLst>
          </p:cNvPr>
          <p:cNvSpPr/>
          <p:nvPr/>
        </p:nvSpPr>
        <p:spPr bwMode="auto">
          <a:xfrm>
            <a:off x="10255625" y="4152460"/>
            <a:ext cx="630224" cy="980348"/>
          </a:xfrm>
          <a:custGeom>
            <a:avLst/>
            <a:gdLst>
              <a:gd name="T0" fmla="*/ 93 w 95"/>
              <a:gd name="T1" fmla="*/ 1 h 148"/>
              <a:gd name="T2" fmla="*/ 95 w 95"/>
              <a:gd name="T3" fmla="*/ 0 h 148"/>
              <a:gd name="T4" fmla="*/ 95 w 95"/>
              <a:gd name="T5" fmla="*/ 0 h 148"/>
              <a:gd name="T6" fmla="*/ 95 w 95"/>
              <a:gd name="T7" fmla="*/ 94 h 148"/>
              <a:gd name="T8" fmla="*/ 0 w 95"/>
              <a:gd name="T9" fmla="*/ 148 h 148"/>
              <a:gd name="T10" fmla="*/ 0 w 95"/>
              <a:gd name="T11" fmla="*/ 49 h 148"/>
              <a:gd name="T12" fmla="*/ 4 w 95"/>
              <a:gd name="T13" fmla="*/ 51 h 148"/>
              <a:gd name="T14" fmla="*/ 4 w 95"/>
              <a:gd name="T15" fmla="*/ 51 h 148"/>
              <a:gd name="T16" fmla="*/ 4 w 95"/>
              <a:gd name="T17" fmla="*/ 51 h 148"/>
              <a:gd name="T18" fmla="*/ 93 w 95"/>
              <a:gd name="T19" fmla="*/ 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48">
                <a:moveTo>
                  <a:pt x="93" y="1"/>
                </a:move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94"/>
                  <a:pt x="95" y="94"/>
                  <a:pt x="95" y="9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lnTo>
                  <a:pt x="93" y="1"/>
                </a:lnTo>
                <a:close/>
              </a:path>
            </a:pathLst>
          </a:custGeom>
          <a:solidFill>
            <a:srgbClr val="987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ïŝ1îḑè">
            <a:extLst>
              <a:ext uri="{FF2B5EF4-FFF2-40B4-BE49-F238E27FC236}">
                <a16:creationId xmlns:a16="http://schemas.microsoft.com/office/drawing/2014/main" id="{D0456AC6-D63F-4ED7-AE2D-A98F9D93E97C}"/>
              </a:ext>
            </a:extLst>
          </p:cNvPr>
          <p:cNvSpPr/>
          <p:nvPr/>
        </p:nvSpPr>
        <p:spPr bwMode="auto">
          <a:xfrm>
            <a:off x="10188782" y="4442108"/>
            <a:ext cx="66843" cy="690701"/>
          </a:xfrm>
          <a:custGeom>
            <a:avLst/>
            <a:gdLst>
              <a:gd name="T0" fmla="*/ 0 w 10"/>
              <a:gd name="T1" fmla="*/ 0 h 104"/>
              <a:gd name="T2" fmla="*/ 10 w 10"/>
              <a:gd name="T3" fmla="*/ 5 h 104"/>
              <a:gd name="T4" fmla="*/ 10 w 10"/>
              <a:gd name="T5" fmla="*/ 104 h 104"/>
              <a:gd name="T6" fmla="*/ 0 w 10"/>
              <a:gd name="T7" fmla="*/ 99 h 104"/>
              <a:gd name="T8" fmla="*/ 0 w 10"/>
              <a:gd name="T9" fmla="*/ 88 h 104"/>
              <a:gd name="T10" fmla="*/ 0 w 10"/>
              <a:gd name="T11" fmla="*/ 60 h 104"/>
              <a:gd name="T12" fmla="*/ 0 w 10"/>
              <a:gd name="T13" fmla="*/ 27 h 104"/>
              <a:gd name="T14" fmla="*/ 0 w 10"/>
              <a:gd name="T1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4">
                <a:moveTo>
                  <a:pt x="0" y="0"/>
                </a:moveTo>
                <a:cubicBezTo>
                  <a:pt x="4" y="2"/>
                  <a:pt x="7" y="4"/>
                  <a:pt x="10" y="5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0" y="27"/>
                  <a:pt x="0" y="27"/>
                </a:cubicBezTo>
                <a:lnTo>
                  <a:pt x="0" y="0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iŝlîḍè">
            <a:extLst>
              <a:ext uri="{FF2B5EF4-FFF2-40B4-BE49-F238E27FC236}">
                <a16:creationId xmlns:a16="http://schemas.microsoft.com/office/drawing/2014/main" id="{2D7E6807-A026-4054-AE9F-A6C359AC8E6E}"/>
              </a:ext>
            </a:extLst>
          </p:cNvPr>
          <p:cNvSpPr/>
          <p:nvPr/>
        </p:nvSpPr>
        <p:spPr bwMode="auto">
          <a:xfrm>
            <a:off x="9625401" y="4133363"/>
            <a:ext cx="563383" cy="894409"/>
          </a:xfrm>
          <a:custGeom>
            <a:avLst/>
            <a:gdLst>
              <a:gd name="T0" fmla="*/ 0 w 85"/>
              <a:gd name="T1" fmla="*/ 0 h 135"/>
              <a:gd name="T2" fmla="*/ 85 w 85"/>
              <a:gd name="T3" fmla="*/ 47 h 135"/>
              <a:gd name="T4" fmla="*/ 85 w 85"/>
              <a:gd name="T5" fmla="*/ 74 h 135"/>
              <a:gd name="T6" fmla="*/ 85 w 85"/>
              <a:gd name="T7" fmla="*/ 107 h 135"/>
              <a:gd name="T8" fmla="*/ 85 w 85"/>
              <a:gd name="T9" fmla="*/ 135 h 135"/>
              <a:gd name="T10" fmla="*/ 11 w 85"/>
              <a:gd name="T11" fmla="*/ 94 h 135"/>
              <a:gd name="T12" fmla="*/ 1 w 85"/>
              <a:gd name="T13" fmla="*/ 89 h 135"/>
              <a:gd name="T14" fmla="*/ 0 w 85"/>
              <a:gd name="T15" fmla="*/ 58 h 135"/>
              <a:gd name="T16" fmla="*/ 0 w 85"/>
              <a:gd name="T17" fmla="*/ 25 h 135"/>
              <a:gd name="T18" fmla="*/ 0 w 85"/>
              <a:gd name="T1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135">
                <a:moveTo>
                  <a:pt x="0" y="0"/>
                </a:moveTo>
                <a:cubicBezTo>
                  <a:pt x="27" y="15"/>
                  <a:pt x="64" y="36"/>
                  <a:pt x="85" y="47"/>
                </a:cubicBezTo>
                <a:cubicBezTo>
                  <a:pt x="85" y="74"/>
                  <a:pt x="85" y="74"/>
                  <a:pt x="85" y="74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11" y="94"/>
                  <a:pt x="11" y="94"/>
                  <a:pt x="11" y="94"/>
                </a:cubicBezTo>
                <a:cubicBezTo>
                  <a:pt x="1" y="89"/>
                  <a:pt x="1" y="89"/>
                  <a:pt x="1" y="8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5"/>
                  <a:pt x="0" y="25"/>
                  <a:pt x="0" y="25"/>
                </a:cubicBezTo>
                <a:lnTo>
                  <a:pt x="0" y="0"/>
                </a:lnTo>
                <a:close/>
              </a:path>
            </a:pathLst>
          </a:custGeom>
          <a:solidFill>
            <a:srgbClr val="987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iślïḋé">
            <a:extLst>
              <a:ext uri="{FF2B5EF4-FFF2-40B4-BE49-F238E27FC236}">
                <a16:creationId xmlns:a16="http://schemas.microsoft.com/office/drawing/2014/main" id="{4DA191EE-05B4-49A3-8743-6795C394D90D}"/>
              </a:ext>
            </a:extLst>
          </p:cNvPr>
          <p:cNvSpPr/>
          <p:nvPr/>
        </p:nvSpPr>
        <p:spPr bwMode="auto">
          <a:xfrm>
            <a:off x="10036001" y="2841086"/>
            <a:ext cx="292831" cy="547467"/>
          </a:xfrm>
          <a:custGeom>
            <a:avLst/>
            <a:gdLst>
              <a:gd name="T0" fmla="*/ 10 w 44"/>
              <a:gd name="T1" fmla="*/ 5 h 83"/>
              <a:gd name="T2" fmla="*/ 20 w 44"/>
              <a:gd name="T3" fmla="*/ 3 h 83"/>
              <a:gd name="T4" fmla="*/ 44 w 44"/>
              <a:gd name="T5" fmla="*/ 16 h 83"/>
              <a:gd name="T6" fmla="*/ 43 w 44"/>
              <a:gd name="T7" fmla="*/ 83 h 83"/>
              <a:gd name="T8" fmla="*/ 0 w 44"/>
              <a:gd name="T9" fmla="*/ 58 h 83"/>
              <a:gd name="T10" fmla="*/ 8 w 44"/>
              <a:gd name="T11" fmla="*/ 11 h 83"/>
              <a:gd name="T12" fmla="*/ 10 w 44"/>
              <a:gd name="T13" fmla="*/ 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83">
                <a:moveTo>
                  <a:pt x="10" y="5"/>
                </a:moveTo>
                <a:cubicBezTo>
                  <a:pt x="12" y="1"/>
                  <a:pt x="16" y="0"/>
                  <a:pt x="20" y="3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83"/>
                  <a:pt x="43" y="83"/>
                  <a:pt x="43" y="83"/>
                </a:cubicBezTo>
                <a:cubicBezTo>
                  <a:pt x="0" y="58"/>
                  <a:pt x="0" y="58"/>
                  <a:pt x="0" y="58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9"/>
                  <a:pt x="9" y="6"/>
                  <a:pt x="10" y="5"/>
                </a:cubicBezTo>
                <a:close/>
              </a:path>
            </a:pathLst>
          </a:custGeom>
          <a:solidFill>
            <a:srgbClr val="CF3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íṣľîḓe">
            <a:extLst>
              <a:ext uri="{FF2B5EF4-FFF2-40B4-BE49-F238E27FC236}">
                <a16:creationId xmlns:a16="http://schemas.microsoft.com/office/drawing/2014/main" id="{51AE630E-15D4-438F-8495-2F010003B82C}"/>
              </a:ext>
            </a:extLst>
          </p:cNvPr>
          <p:cNvSpPr/>
          <p:nvPr/>
        </p:nvSpPr>
        <p:spPr bwMode="auto">
          <a:xfrm>
            <a:off x="10102843" y="2806073"/>
            <a:ext cx="225990" cy="140050"/>
          </a:xfrm>
          <a:custGeom>
            <a:avLst/>
            <a:gdLst>
              <a:gd name="T0" fmla="*/ 0 w 34"/>
              <a:gd name="T1" fmla="*/ 10 h 21"/>
              <a:gd name="T2" fmla="*/ 23 w 34"/>
              <a:gd name="T3" fmla="*/ 2 h 21"/>
              <a:gd name="T4" fmla="*/ 34 w 34"/>
              <a:gd name="T5" fmla="*/ 8 h 21"/>
              <a:gd name="T6" fmla="*/ 34 w 34"/>
              <a:gd name="T7" fmla="*/ 21 h 21"/>
              <a:gd name="T8" fmla="*/ 10 w 34"/>
              <a:gd name="T9" fmla="*/ 8 h 21"/>
              <a:gd name="T10" fmla="*/ 0 w 34"/>
              <a:gd name="T1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21">
                <a:moveTo>
                  <a:pt x="0" y="10"/>
                </a:moveTo>
                <a:cubicBezTo>
                  <a:pt x="3" y="4"/>
                  <a:pt x="19" y="0"/>
                  <a:pt x="23" y="2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21"/>
                  <a:pt x="34" y="21"/>
                  <a:pt x="34" y="21"/>
                </a:cubicBezTo>
                <a:cubicBezTo>
                  <a:pt x="10" y="8"/>
                  <a:pt x="10" y="8"/>
                  <a:pt x="10" y="8"/>
                </a:cubicBezTo>
                <a:cubicBezTo>
                  <a:pt x="6" y="5"/>
                  <a:pt x="2" y="6"/>
                  <a:pt x="0" y="10"/>
                </a:cubicBezTo>
                <a:close/>
              </a:path>
            </a:pathLst>
          </a:custGeom>
          <a:solidFill>
            <a:srgbClr val="D97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iŝḷíḋè">
            <a:extLst>
              <a:ext uri="{FF2B5EF4-FFF2-40B4-BE49-F238E27FC236}">
                <a16:creationId xmlns:a16="http://schemas.microsoft.com/office/drawing/2014/main" id="{05B91206-05C9-480F-850E-E3E667E8B230}"/>
              </a:ext>
            </a:extLst>
          </p:cNvPr>
          <p:cNvSpPr/>
          <p:nvPr/>
        </p:nvSpPr>
        <p:spPr bwMode="auto">
          <a:xfrm>
            <a:off x="9695426" y="2732866"/>
            <a:ext cx="633408" cy="490174"/>
          </a:xfrm>
          <a:custGeom>
            <a:avLst/>
            <a:gdLst>
              <a:gd name="T0" fmla="*/ 15 w 95"/>
              <a:gd name="T1" fmla="*/ 36 h 74"/>
              <a:gd name="T2" fmla="*/ 89 w 95"/>
              <a:gd name="T3" fmla="*/ 1 h 74"/>
              <a:gd name="T4" fmla="*/ 91 w 95"/>
              <a:gd name="T5" fmla="*/ 2 h 74"/>
              <a:gd name="T6" fmla="*/ 95 w 95"/>
              <a:gd name="T7" fmla="*/ 0 h 74"/>
              <a:gd name="T8" fmla="*/ 95 w 95"/>
              <a:gd name="T9" fmla="*/ 19 h 74"/>
              <a:gd name="T10" fmla="*/ 84 w 95"/>
              <a:gd name="T11" fmla="*/ 13 h 74"/>
              <a:gd name="T12" fmla="*/ 61 w 95"/>
              <a:gd name="T13" fmla="*/ 21 h 74"/>
              <a:gd name="T14" fmla="*/ 59 w 95"/>
              <a:gd name="T15" fmla="*/ 27 h 74"/>
              <a:gd name="T16" fmla="*/ 51 w 95"/>
              <a:gd name="T17" fmla="*/ 74 h 74"/>
              <a:gd name="T18" fmla="*/ 0 w 95"/>
              <a:gd name="T19" fmla="*/ 44 h 74"/>
              <a:gd name="T20" fmla="*/ 0 w 95"/>
              <a:gd name="T21" fmla="*/ 43 h 74"/>
              <a:gd name="T22" fmla="*/ 15 w 95"/>
              <a:gd name="T23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74">
                <a:moveTo>
                  <a:pt x="15" y="36"/>
                </a:moveTo>
                <a:cubicBezTo>
                  <a:pt x="89" y="1"/>
                  <a:pt x="89" y="1"/>
                  <a:pt x="89" y="1"/>
                </a:cubicBezTo>
                <a:cubicBezTo>
                  <a:pt x="91" y="2"/>
                  <a:pt x="91" y="2"/>
                  <a:pt x="91" y="2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19"/>
                  <a:pt x="95" y="19"/>
                  <a:pt x="95" y="19"/>
                </a:cubicBezTo>
                <a:cubicBezTo>
                  <a:pt x="84" y="13"/>
                  <a:pt x="84" y="13"/>
                  <a:pt x="84" y="13"/>
                </a:cubicBezTo>
                <a:cubicBezTo>
                  <a:pt x="80" y="11"/>
                  <a:pt x="64" y="15"/>
                  <a:pt x="61" y="21"/>
                </a:cubicBezTo>
                <a:cubicBezTo>
                  <a:pt x="60" y="22"/>
                  <a:pt x="59" y="25"/>
                  <a:pt x="59" y="27"/>
                </a:cubicBezTo>
                <a:cubicBezTo>
                  <a:pt x="51" y="74"/>
                  <a:pt x="51" y="74"/>
                  <a:pt x="51" y="7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0" y="43"/>
                  <a:pt x="0" y="43"/>
                </a:cubicBezTo>
                <a:cubicBezTo>
                  <a:pt x="8" y="39"/>
                  <a:pt x="15" y="36"/>
                  <a:pt x="15" y="36"/>
                </a:cubicBezTo>
                <a:close/>
              </a:path>
            </a:pathLst>
          </a:custGeom>
          <a:solidFill>
            <a:srgbClr val="987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iṡliḋê">
            <a:extLst>
              <a:ext uri="{FF2B5EF4-FFF2-40B4-BE49-F238E27FC236}">
                <a16:creationId xmlns:a16="http://schemas.microsoft.com/office/drawing/2014/main" id="{7B5C6F99-8D1A-45EA-9FD4-C63050AB2DA0}"/>
              </a:ext>
            </a:extLst>
          </p:cNvPr>
          <p:cNvSpPr/>
          <p:nvPr/>
        </p:nvSpPr>
        <p:spPr bwMode="auto">
          <a:xfrm>
            <a:off x="9988257" y="3442662"/>
            <a:ext cx="372406" cy="251454"/>
          </a:xfrm>
          <a:custGeom>
            <a:avLst/>
            <a:gdLst>
              <a:gd name="T0" fmla="*/ 56 w 56"/>
              <a:gd name="T1" fmla="*/ 31 h 38"/>
              <a:gd name="T2" fmla="*/ 44 w 56"/>
              <a:gd name="T3" fmla="*/ 38 h 38"/>
              <a:gd name="T4" fmla="*/ 12 w 56"/>
              <a:gd name="T5" fmla="*/ 21 h 38"/>
              <a:gd name="T6" fmla="*/ 0 w 56"/>
              <a:gd name="T7" fmla="*/ 0 h 38"/>
              <a:gd name="T8" fmla="*/ 5 w 56"/>
              <a:gd name="T9" fmla="*/ 3 h 38"/>
              <a:gd name="T10" fmla="*/ 6 w 56"/>
              <a:gd name="T11" fmla="*/ 3 h 38"/>
              <a:gd name="T12" fmla="*/ 8 w 56"/>
              <a:gd name="T13" fmla="*/ 5 h 38"/>
              <a:gd name="T14" fmla="*/ 9 w 56"/>
              <a:gd name="T15" fmla="*/ 5 h 38"/>
              <a:gd name="T16" fmla="*/ 56 w 56"/>
              <a:gd name="T17" fmla="*/ 3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38">
                <a:moveTo>
                  <a:pt x="56" y="31"/>
                </a:moveTo>
                <a:cubicBezTo>
                  <a:pt x="44" y="38"/>
                  <a:pt x="44" y="38"/>
                  <a:pt x="44" y="38"/>
                </a:cubicBezTo>
                <a:cubicBezTo>
                  <a:pt x="12" y="21"/>
                  <a:pt x="12" y="21"/>
                  <a:pt x="12" y="21"/>
                </a:cubicBezTo>
                <a:cubicBezTo>
                  <a:pt x="6" y="18"/>
                  <a:pt x="1" y="9"/>
                  <a:pt x="0" y="0"/>
                </a:cubicBezTo>
                <a:cubicBezTo>
                  <a:pt x="2" y="1"/>
                  <a:pt x="4" y="2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4"/>
                  <a:pt x="8" y="4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23" y="13"/>
                  <a:pt x="40" y="22"/>
                  <a:pt x="56" y="31"/>
                </a:cubicBez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ísļiďe">
            <a:extLst>
              <a:ext uri="{FF2B5EF4-FFF2-40B4-BE49-F238E27FC236}">
                <a16:creationId xmlns:a16="http://schemas.microsoft.com/office/drawing/2014/main" id="{A4299A1C-7F12-47DB-B1EA-6B574A9B5312}"/>
              </a:ext>
            </a:extLst>
          </p:cNvPr>
          <p:cNvSpPr/>
          <p:nvPr/>
        </p:nvSpPr>
        <p:spPr bwMode="auto">
          <a:xfrm>
            <a:off x="9988257" y="3331260"/>
            <a:ext cx="432881" cy="318295"/>
          </a:xfrm>
          <a:custGeom>
            <a:avLst/>
            <a:gdLst>
              <a:gd name="T0" fmla="*/ 4 w 65"/>
              <a:gd name="T1" fmla="*/ 5 h 48"/>
              <a:gd name="T2" fmla="*/ 64 w 65"/>
              <a:gd name="T3" fmla="*/ 41 h 48"/>
              <a:gd name="T4" fmla="*/ 65 w 65"/>
              <a:gd name="T5" fmla="*/ 41 h 48"/>
              <a:gd name="T6" fmla="*/ 65 w 65"/>
              <a:gd name="T7" fmla="*/ 42 h 48"/>
              <a:gd name="T8" fmla="*/ 65 w 65"/>
              <a:gd name="T9" fmla="*/ 42 h 48"/>
              <a:gd name="T10" fmla="*/ 56 w 65"/>
              <a:gd name="T11" fmla="*/ 48 h 48"/>
              <a:gd name="T12" fmla="*/ 9 w 65"/>
              <a:gd name="T13" fmla="*/ 22 h 48"/>
              <a:gd name="T14" fmla="*/ 8 w 65"/>
              <a:gd name="T15" fmla="*/ 22 h 48"/>
              <a:gd name="T16" fmla="*/ 6 w 65"/>
              <a:gd name="T17" fmla="*/ 20 h 48"/>
              <a:gd name="T18" fmla="*/ 5 w 65"/>
              <a:gd name="T19" fmla="*/ 20 h 48"/>
              <a:gd name="T20" fmla="*/ 0 w 65"/>
              <a:gd name="T21" fmla="*/ 17 h 48"/>
              <a:gd name="T22" fmla="*/ 0 w 65"/>
              <a:gd name="T23" fmla="*/ 16 h 48"/>
              <a:gd name="T24" fmla="*/ 0 w 65"/>
              <a:gd name="T25" fmla="*/ 0 h 48"/>
              <a:gd name="T26" fmla="*/ 5 w 65"/>
              <a:gd name="T27" fmla="*/ 3 h 48"/>
              <a:gd name="T28" fmla="*/ 4 w 65"/>
              <a:gd name="T29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5" h="48">
                <a:moveTo>
                  <a:pt x="4" y="5"/>
                </a:moveTo>
                <a:cubicBezTo>
                  <a:pt x="64" y="41"/>
                  <a:pt x="64" y="41"/>
                  <a:pt x="64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56" y="48"/>
                  <a:pt x="56" y="48"/>
                  <a:pt x="56" y="48"/>
                </a:cubicBezTo>
                <a:cubicBezTo>
                  <a:pt x="40" y="39"/>
                  <a:pt x="23" y="30"/>
                  <a:pt x="9" y="22"/>
                </a:cubicBezTo>
                <a:cubicBezTo>
                  <a:pt x="9" y="22"/>
                  <a:pt x="9" y="22"/>
                  <a:pt x="8" y="22"/>
                </a:cubicBezTo>
                <a:cubicBezTo>
                  <a:pt x="8" y="21"/>
                  <a:pt x="7" y="21"/>
                  <a:pt x="6" y="20"/>
                </a:cubicBezTo>
                <a:cubicBezTo>
                  <a:pt x="6" y="20"/>
                  <a:pt x="5" y="20"/>
                  <a:pt x="5" y="20"/>
                </a:cubicBezTo>
                <a:cubicBezTo>
                  <a:pt x="4" y="19"/>
                  <a:pt x="2" y="18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5" y="3"/>
                  <a:pt x="5" y="3"/>
                  <a:pt x="5" y="3"/>
                </a:cubicBezTo>
                <a:lnTo>
                  <a:pt x="4" y="5"/>
                </a:lnTo>
                <a:close/>
              </a:path>
            </a:pathLst>
          </a:custGeom>
          <a:solidFill>
            <a:srgbClr val="B035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išlïḋe">
            <a:extLst>
              <a:ext uri="{FF2B5EF4-FFF2-40B4-BE49-F238E27FC236}">
                <a16:creationId xmlns:a16="http://schemas.microsoft.com/office/drawing/2014/main" id="{81010495-5359-42E2-BD72-28F09925453F}"/>
              </a:ext>
            </a:extLst>
          </p:cNvPr>
          <p:cNvSpPr/>
          <p:nvPr/>
        </p:nvSpPr>
        <p:spPr bwMode="auto">
          <a:xfrm>
            <a:off x="9631767" y="4722207"/>
            <a:ext cx="63659" cy="73209"/>
          </a:xfrm>
          <a:custGeom>
            <a:avLst/>
            <a:gdLst>
              <a:gd name="T0" fmla="*/ 0 w 10"/>
              <a:gd name="T1" fmla="*/ 0 h 11"/>
              <a:gd name="T2" fmla="*/ 10 w 10"/>
              <a:gd name="T3" fmla="*/ 5 h 11"/>
              <a:gd name="T4" fmla="*/ 0 w 10"/>
              <a:gd name="T5" fmla="*/ 11 h 11"/>
              <a:gd name="T6" fmla="*/ 0 w 10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0" y="0"/>
                </a:moveTo>
                <a:cubicBezTo>
                  <a:pt x="10" y="5"/>
                  <a:pt x="10" y="5"/>
                  <a:pt x="10" y="5"/>
                </a:cubicBezTo>
                <a:cubicBezTo>
                  <a:pt x="4" y="9"/>
                  <a:pt x="0" y="11"/>
                  <a:pt x="0" y="11"/>
                </a:cubicBezTo>
                <a:lnTo>
                  <a:pt x="0" y="0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i$lîḑè">
            <a:extLst>
              <a:ext uri="{FF2B5EF4-FFF2-40B4-BE49-F238E27FC236}">
                <a16:creationId xmlns:a16="http://schemas.microsoft.com/office/drawing/2014/main" id="{AB394188-327A-491E-96DF-BF3C080021B6}"/>
              </a:ext>
            </a:extLst>
          </p:cNvPr>
          <p:cNvSpPr/>
          <p:nvPr/>
        </p:nvSpPr>
        <p:spPr bwMode="auto">
          <a:xfrm>
            <a:off x="9558558" y="4098349"/>
            <a:ext cx="73209" cy="697067"/>
          </a:xfrm>
          <a:custGeom>
            <a:avLst/>
            <a:gdLst>
              <a:gd name="T0" fmla="*/ 1 w 11"/>
              <a:gd name="T1" fmla="*/ 100 h 105"/>
              <a:gd name="T2" fmla="*/ 0 w 11"/>
              <a:gd name="T3" fmla="*/ 0 h 105"/>
              <a:gd name="T4" fmla="*/ 0 w 11"/>
              <a:gd name="T5" fmla="*/ 0 h 105"/>
              <a:gd name="T6" fmla="*/ 4 w 11"/>
              <a:gd name="T7" fmla="*/ 2 h 105"/>
              <a:gd name="T8" fmla="*/ 10 w 11"/>
              <a:gd name="T9" fmla="*/ 5 h 105"/>
              <a:gd name="T10" fmla="*/ 10 w 11"/>
              <a:gd name="T11" fmla="*/ 30 h 105"/>
              <a:gd name="T12" fmla="*/ 10 w 11"/>
              <a:gd name="T13" fmla="*/ 63 h 105"/>
              <a:gd name="T14" fmla="*/ 11 w 11"/>
              <a:gd name="T15" fmla="*/ 94 h 105"/>
              <a:gd name="T16" fmla="*/ 11 w 11"/>
              <a:gd name="T17" fmla="*/ 105 h 105"/>
              <a:gd name="T18" fmla="*/ 1 w 11"/>
              <a:gd name="T19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5">
                <a:moveTo>
                  <a:pt x="1" y="10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"/>
                  <a:pt x="4" y="2"/>
                  <a:pt x="4" y="2"/>
                </a:cubicBezTo>
                <a:cubicBezTo>
                  <a:pt x="6" y="3"/>
                  <a:pt x="8" y="4"/>
                  <a:pt x="10" y="5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105"/>
                  <a:pt x="11" y="105"/>
                  <a:pt x="11" y="105"/>
                </a:cubicBezTo>
                <a:lnTo>
                  <a:pt x="1" y="100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íśḻïḍê">
            <a:extLst>
              <a:ext uri="{FF2B5EF4-FFF2-40B4-BE49-F238E27FC236}">
                <a16:creationId xmlns:a16="http://schemas.microsoft.com/office/drawing/2014/main" id="{0B853A1D-2DEE-4DC2-AB5F-48880B6B2EB0}"/>
              </a:ext>
            </a:extLst>
          </p:cNvPr>
          <p:cNvSpPr/>
          <p:nvPr/>
        </p:nvSpPr>
        <p:spPr bwMode="auto">
          <a:xfrm>
            <a:off x="8721444" y="3620907"/>
            <a:ext cx="66843" cy="617492"/>
          </a:xfrm>
          <a:custGeom>
            <a:avLst/>
            <a:gdLst>
              <a:gd name="T0" fmla="*/ 10 w 10"/>
              <a:gd name="T1" fmla="*/ 6 h 93"/>
              <a:gd name="T2" fmla="*/ 9 w 10"/>
              <a:gd name="T3" fmla="*/ 87 h 93"/>
              <a:gd name="T4" fmla="*/ 0 w 10"/>
              <a:gd name="T5" fmla="*/ 93 h 93"/>
              <a:gd name="T6" fmla="*/ 0 w 10"/>
              <a:gd name="T7" fmla="*/ 0 h 93"/>
              <a:gd name="T8" fmla="*/ 10 w 10"/>
              <a:gd name="T9" fmla="*/ 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3">
                <a:moveTo>
                  <a:pt x="10" y="6"/>
                </a:moveTo>
                <a:cubicBezTo>
                  <a:pt x="9" y="87"/>
                  <a:pt x="9" y="87"/>
                  <a:pt x="9" y="8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0"/>
                  <a:pt x="0" y="0"/>
                  <a:pt x="0" y="0"/>
                </a:cubicBezTo>
                <a:cubicBezTo>
                  <a:pt x="3" y="2"/>
                  <a:pt x="7" y="4"/>
                  <a:pt x="10" y="6"/>
                </a:cubicBezTo>
                <a:close/>
              </a:path>
            </a:pathLst>
          </a:custGeom>
          <a:solidFill>
            <a:srgbClr val="987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îşľïḍe">
            <a:extLst>
              <a:ext uri="{FF2B5EF4-FFF2-40B4-BE49-F238E27FC236}">
                <a16:creationId xmlns:a16="http://schemas.microsoft.com/office/drawing/2014/main" id="{A99749A4-27ED-4650-93D1-85F969C0DED7}"/>
              </a:ext>
            </a:extLst>
          </p:cNvPr>
          <p:cNvSpPr/>
          <p:nvPr/>
        </p:nvSpPr>
        <p:spPr bwMode="auto">
          <a:xfrm>
            <a:off x="8091221" y="3258051"/>
            <a:ext cx="630224" cy="980348"/>
          </a:xfrm>
          <a:custGeom>
            <a:avLst/>
            <a:gdLst>
              <a:gd name="T0" fmla="*/ 0 w 95"/>
              <a:gd name="T1" fmla="*/ 0 h 148"/>
              <a:gd name="T2" fmla="*/ 95 w 95"/>
              <a:gd name="T3" fmla="*/ 55 h 148"/>
              <a:gd name="T4" fmla="*/ 95 w 95"/>
              <a:gd name="T5" fmla="*/ 148 h 148"/>
              <a:gd name="T6" fmla="*/ 0 w 95"/>
              <a:gd name="T7" fmla="*/ 93 h 148"/>
              <a:gd name="T8" fmla="*/ 0 w 95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48">
                <a:moveTo>
                  <a:pt x="0" y="0"/>
                </a:moveTo>
                <a:cubicBezTo>
                  <a:pt x="10" y="6"/>
                  <a:pt x="51" y="30"/>
                  <a:pt x="95" y="55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0" y="93"/>
                  <a:pt x="0" y="93"/>
                  <a:pt x="0" y="93"/>
                </a:cubicBezTo>
                <a:lnTo>
                  <a:pt x="0" y="0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iSḻíḑe">
            <a:extLst>
              <a:ext uri="{FF2B5EF4-FFF2-40B4-BE49-F238E27FC236}">
                <a16:creationId xmlns:a16="http://schemas.microsoft.com/office/drawing/2014/main" id="{3FD2D24C-8294-42E0-A7BA-916C7FE9A9C2}"/>
              </a:ext>
            </a:extLst>
          </p:cNvPr>
          <p:cNvSpPr/>
          <p:nvPr/>
        </p:nvSpPr>
        <p:spPr bwMode="auto">
          <a:xfrm>
            <a:off x="8018012" y="3051161"/>
            <a:ext cx="2275808" cy="1438692"/>
          </a:xfrm>
          <a:custGeom>
            <a:avLst/>
            <a:gdLst>
              <a:gd name="T0" fmla="*/ 9 w 343"/>
              <a:gd name="T1" fmla="*/ 30 h 217"/>
              <a:gd name="T2" fmla="*/ 4 w 343"/>
              <a:gd name="T3" fmla="*/ 0 h 217"/>
              <a:gd name="T4" fmla="*/ 9 w 343"/>
              <a:gd name="T5" fmla="*/ 16 h 217"/>
              <a:gd name="T6" fmla="*/ 70 w 343"/>
              <a:gd name="T7" fmla="*/ 51 h 217"/>
              <a:gd name="T8" fmla="*/ 75 w 343"/>
              <a:gd name="T9" fmla="*/ 54 h 217"/>
              <a:gd name="T10" fmla="*/ 75 w 343"/>
              <a:gd name="T11" fmla="*/ 54 h 217"/>
              <a:gd name="T12" fmla="*/ 84 w 343"/>
              <a:gd name="T13" fmla="*/ 59 h 217"/>
              <a:gd name="T14" fmla="*/ 113 w 343"/>
              <a:gd name="T15" fmla="*/ 76 h 217"/>
              <a:gd name="T16" fmla="*/ 113 w 343"/>
              <a:gd name="T17" fmla="*/ 76 h 217"/>
              <a:gd name="T18" fmla="*/ 116 w 343"/>
              <a:gd name="T19" fmla="*/ 77 h 217"/>
              <a:gd name="T20" fmla="*/ 116 w 343"/>
              <a:gd name="T21" fmla="*/ 78 h 217"/>
              <a:gd name="T22" fmla="*/ 195 w 343"/>
              <a:gd name="T23" fmla="*/ 122 h 217"/>
              <a:gd name="T24" fmla="*/ 196 w 343"/>
              <a:gd name="T25" fmla="*/ 123 h 217"/>
              <a:gd name="T26" fmla="*/ 198 w 343"/>
              <a:gd name="T27" fmla="*/ 124 h 217"/>
              <a:gd name="T28" fmla="*/ 199 w 343"/>
              <a:gd name="T29" fmla="*/ 125 h 217"/>
              <a:gd name="T30" fmla="*/ 204 w 343"/>
              <a:gd name="T31" fmla="*/ 127 h 217"/>
              <a:gd name="T32" fmla="*/ 206 w 343"/>
              <a:gd name="T33" fmla="*/ 129 h 217"/>
              <a:gd name="T34" fmla="*/ 207 w 343"/>
              <a:gd name="T35" fmla="*/ 129 h 217"/>
              <a:gd name="T36" fmla="*/ 207 w 343"/>
              <a:gd name="T37" fmla="*/ 129 h 217"/>
              <a:gd name="T38" fmla="*/ 298 w 343"/>
              <a:gd name="T39" fmla="*/ 181 h 217"/>
              <a:gd name="T40" fmla="*/ 305 w 343"/>
              <a:gd name="T41" fmla="*/ 185 h 217"/>
              <a:gd name="T42" fmla="*/ 313 w 343"/>
              <a:gd name="T43" fmla="*/ 189 h 217"/>
              <a:gd name="T44" fmla="*/ 325 w 343"/>
              <a:gd name="T45" fmla="*/ 196 h 217"/>
              <a:gd name="T46" fmla="*/ 328 w 343"/>
              <a:gd name="T47" fmla="*/ 198 h 217"/>
              <a:gd name="T48" fmla="*/ 332 w 343"/>
              <a:gd name="T49" fmla="*/ 200 h 217"/>
              <a:gd name="T50" fmla="*/ 341 w 343"/>
              <a:gd name="T51" fmla="*/ 205 h 217"/>
              <a:gd name="T52" fmla="*/ 343 w 343"/>
              <a:gd name="T53" fmla="*/ 204 h 217"/>
              <a:gd name="T54" fmla="*/ 341 w 343"/>
              <a:gd name="T55" fmla="*/ 205 h 217"/>
              <a:gd name="T56" fmla="*/ 341 w 343"/>
              <a:gd name="T57" fmla="*/ 217 h 217"/>
              <a:gd name="T58" fmla="*/ 341 w 343"/>
              <a:gd name="T59" fmla="*/ 217 h 217"/>
              <a:gd name="T60" fmla="*/ 337 w 343"/>
              <a:gd name="T61" fmla="*/ 215 h 217"/>
              <a:gd name="T62" fmla="*/ 327 w 343"/>
              <a:gd name="T63" fmla="*/ 210 h 217"/>
              <a:gd name="T64" fmla="*/ 242 w 343"/>
              <a:gd name="T65" fmla="*/ 163 h 217"/>
              <a:gd name="T66" fmla="*/ 236 w 343"/>
              <a:gd name="T67" fmla="*/ 160 h 217"/>
              <a:gd name="T68" fmla="*/ 232 w 343"/>
              <a:gd name="T69" fmla="*/ 158 h 217"/>
              <a:gd name="T70" fmla="*/ 232 w 343"/>
              <a:gd name="T71" fmla="*/ 158 h 217"/>
              <a:gd name="T72" fmla="*/ 217 w 343"/>
              <a:gd name="T73" fmla="*/ 149 h 217"/>
              <a:gd name="T74" fmla="*/ 217 w 343"/>
              <a:gd name="T75" fmla="*/ 149 h 217"/>
              <a:gd name="T76" fmla="*/ 217 w 343"/>
              <a:gd name="T77" fmla="*/ 149 h 217"/>
              <a:gd name="T78" fmla="*/ 116 w 343"/>
              <a:gd name="T79" fmla="*/ 92 h 217"/>
              <a:gd name="T80" fmla="*/ 106 w 343"/>
              <a:gd name="T81" fmla="*/ 86 h 217"/>
              <a:gd name="T82" fmla="*/ 11 w 343"/>
              <a:gd name="T83" fmla="*/ 31 h 217"/>
              <a:gd name="T84" fmla="*/ 9 w 343"/>
              <a:gd name="T85" fmla="*/ 3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3" h="217">
                <a:moveTo>
                  <a:pt x="9" y="30"/>
                </a:moveTo>
                <a:cubicBezTo>
                  <a:pt x="3" y="26"/>
                  <a:pt x="0" y="8"/>
                  <a:pt x="4" y="0"/>
                </a:cubicBezTo>
                <a:cubicBezTo>
                  <a:pt x="3" y="6"/>
                  <a:pt x="5" y="13"/>
                  <a:pt x="9" y="16"/>
                </a:cubicBezTo>
                <a:cubicBezTo>
                  <a:pt x="11" y="18"/>
                  <a:pt x="38" y="33"/>
                  <a:pt x="70" y="5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84" y="59"/>
                  <a:pt x="84" y="59"/>
                  <a:pt x="84" y="59"/>
                </a:cubicBezTo>
                <a:cubicBezTo>
                  <a:pt x="94" y="65"/>
                  <a:pt x="103" y="70"/>
                  <a:pt x="113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48" y="96"/>
                  <a:pt x="179" y="113"/>
                  <a:pt x="195" y="122"/>
                </a:cubicBezTo>
                <a:cubicBezTo>
                  <a:pt x="195" y="123"/>
                  <a:pt x="196" y="123"/>
                  <a:pt x="196" y="123"/>
                </a:cubicBezTo>
                <a:cubicBezTo>
                  <a:pt x="197" y="123"/>
                  <a:pt x="197" y="124"/>
                  <a:pt x="198" y="124"/>
                </a:cubicBezTo>
                <a:cubicBezTo>
                  <a:pt x="199" y="124"/>
                  <a:pt x="199" y="125"/>
                  <a:pt x="199" y="125"/>
                </a:cubicBezTo>
                <a:cubicBezTo>
                  <a:pt x="201" y="126"/>
                  <a:pt x="202" y="126"/>
                  <a:pt x="204" y="127"/>
                </a:cubicBezTo>
                <a:cubicBezTo>
                  <a:pt x="205" y="128"/>
                  <a:pt x="206" y="128"/>
                  <a:pt x="206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28" y="141"/>
                  <a:pt x="267" y="163"/>
                  <a:pt x="298" y="181"/>
                </a:cubicBezTo>
                <a:cubicBezTo>
                  <a:pt x="301" y="182"/>
                  <a:pt x="303" y="184"/>
                  <a:pt x="305" y="185"/>
                </a:cubicBezTo>
                <a:cubicBezTo>
                  <a:pt x="308" y="186"/>
                  <a:pt x="310" y="188"/>
                  <a:pt x="313" y="189"/>
                </a:cubicBezTo>
                <a:cubicBezTo>
                  <a:pt x="325" y="196"/>
                  <a:pt x="325" y="196"/>
                  <a:pt x="325" y="196"/>
                </a:cubicBezTo>
                <a:cubicBezTo>
                  <a:pt x="326" y="197"/>
                  <a:pt x="327" y="197"/>
                  <a:pt x="328" y="198"/>
                </a:cubicBezTo>
                <a:cubicBezTo>
                  <a:pt x="330" y="199"/>
                  <a:pt x="331" y="199"/>
                  <a:pt x="332" y="200"/>
                </a:cubicBezTo>
                <a:cubicBezTo>
                  <a:pt x="338" y="203"/>
                  <a:pt x="341" y="205"/>
                  <a:pt x="341" y="205"/>
                </a:cubicBezTo>
                <a:cubicBezTo>
                  <a:pt x="343" y="204"/>
                  <a:pt x="343" y="204"/>
                  <a:pt x="343" y="204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341" y="217"/>
                  <a:pt x="341" y="217"/>
                  <a:pt x="341" y="217"/>
                </a:cubicBezTo>
                <a:cubicBezTo>
                  <a:pt x="341" y="217"/>
                  <a:pt x="341" y="217"/>
                  <a:pt x="341" y="217"/>
                </a:cubicBezTo>
                <a:cubicBezTo>
                  <a:pt x="341" y="217"/>
                  <a:pt x="339" y="217"/>
                  <a:pt x="337" y="215"/>
                </a:cubicBezTo>
                <a:cubicBezTo>
                  <a:pt x="334" y="214"/>
                  <a:pt x="331" y="212"/>
                  <a:pt x="327" y="210"/>
                </a:cubicBezTo>
                <a:cubicBezTo>
                  <a:pt x="306" y="199"/>
                  <a:pt x="269" y="178"/>
                  <a:pt x="242" y="163"/>
                </a:cubicBezTo>
                <a:cubicBezTo>
                  <a:pt x="240" y="162"/>
                  <a:pt x="238" y="161"/>
                  <a:pt x="236" y="160"/>
                </a:cubicBezTo>
                <a:cubicBezTo>
                  <a:pt x="236" y="160"/>
                  <a:pt x="235" y="159"/>
                  <a:pt x="232" y="158"/>
                </a:cubicBezTo>
                <a:cubicBezTo>
                  <a:pt x="232" y="158"/>
                  <a:pt x="232" y="158"/>
                  <a:pt x="232" y="158"/>
                </a:cubicBezTo>
                <a:cubicBezTo>
                  <a:pt x="226" y="154"/>
                  <a:pt x="221" y="151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217" y="149"/>
                  <a:pt x="217" y="149"/>
                  <a:pt x="217" y="149"/>
                </a:cubicBezTo>
                <a:cubicBezTo>
                  <a:pt x="194" y="136"/>
                  <a:pt x="155" y="114"/>
                  <a:pt x="116" y="92"/>
                </a:cubicBezTo>
                <a:cubicBezTo>
                  <a:pt x="113" y="90"/>
                  <a:pt x="109" y="88"/>
                  <a:pt x="106" y="86"/>
                </a:cubicBezTo>
                <a:cubicBezTo>
                  <a:pt x="62" y="61"/>
                  <a:pt x="21" y="37"/>
                  <a:pt x="11" y="31"/>
                </a:cubicBezTo>
                <a:cubicBezTo>
                  <a:pt x="10" y="30"/>
                  <a:pt x="9" y="30"/>
                  <a:pt x="9" y="30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i$ḷiḑê">
            <a:extLst>
              <a:ext uri="{FF2B5EF4-FFF2-40B4-BE49-F238E27FC236}">
                <a16:creationId xmlns:a16="http://schemas.microsoft.com/office/drawing/2014/main" id="{8658EAB0-08DC-4A16-8EA3-2A8E791A967E}"/>
              </a:ext>
            </a:extLst>
          </p:cNvPr>
          <p:cNvSpPr/>
          <p:nvPr/>
        </p:nvSpPr>
        <p:spPr bwMode="auto">
          <a:xfrm>
            <a:off x="7983001" y="1023622"/>
            <a:ext cx="1228618" cy="1610571"/>
          </a:xfrm>
          <a:custGeom>
            <a:avLst/>
            <a:gdLst>
              <a:gd name="T0" fmla="*/ 15 w 386"/>
              <a:gd name="T1" fmla="*/ 227 h 506"/>
              <a:gd name="T2" fmla="*/ 13 w 386"/>
              <a:gd name="T3" fmla="*/ 448 h 506"/>
              <a:gd name="T4" fmla="*/ 13 w 386"/>
              <a:gd name="T5" fmla="*/ 485 h 506"/>
              <a:gd name="T6" fmla="*/ 36 w 386"/>
              <a:gd name="T7" fmla="*/ 473 h 506"/>
              <a:gd name="T8" fmla="*/ 376 w 386"/>
              <a:gd name="T9" fmla="*/ 283 h 506"/>
              <a:gd name="T10" fmla="*/ 376 w 386"/>
              <a:gd name="T11" fmla="*/ 25 h 506"/>
              <a:gd name="T12" fmla="*/ 15 w 386"/>
              <a:gd name="T13" fmla="*/ 227 h 506"/>
              <a:gd name="T14" fmla="*/ 384 w 386"/>
              <a:gd name="T15" fmla="*/ 292 h 506"/>
              <a:gd name="T16" fmla="*/ 0 w 386"/>
              <a:gd name="T17" fmla="*/ 506 h 506"/>
              <a:gd name="T18" fmla="*/ 2 w 386"/>
              <a:gd name="T19" fmla="*/ 219 h 506"/>
              <a:gd name="T20" fmla="*/ 386 w 386"/>
              <a:gd name="T21" fmla="*/ 0 h 506"/>
              <a:gd name="T22" fmla="*/ 384 w 386"/>
              <a:gd name="T23" fmla="*/ 292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6" h="506">
                <a:moveTo>
                  <a:pt x="15" y="227"/>
                </a:moveTo>
                <a:lnTo>
                  <a:pt x="13" y="448"/>
                </a:lnTo>
                <a:lnTo>
                  <a:pt x="13" y="485"/>
                </a:lnTo>
                <a:lnTo>
                  <a:pt x="36" y="473"/>
                </a:lnTo>
                <a:lnTo>
                  <a:pt x="376" y="283"/>
                </a:lnTo>
                <a:lnTo>
                  <a:pt x="376" y="25"/>
                </a:lnTo>
                <a:lnTo>
                  <a:pt x="15" y="227"/>
                </a:lnTo>
                <a:close/>
                <a:moveTo>
                  <a:pt x="384" y="292"/>
                </a:moveTo>
                <a:lnTo>
                  <a:pt x="0" y="506"/>
                </a:lnTo>
                <a:lnTo>
                  <a:pt x="2" y="219"/>
                </a:lnTo>
                <a:lnTo>
                  <a:pt x="386" y="0"/>
                </a:lnTo>
                <a:lnTo>
                  <a:pt x="384" y="292"/>
                </a:ln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iśļîḋe">
            <a:extLst>
              <a:ext uri="{FF2B5EF4-FFF2-40B4-BE49-F238E27FC236}">
                <a16:creationId xmlns:a16="http://schemas.microsoft.com/office/drawing/2014/main" id="{02AD2BAE-CF85-4B1F-8644-2FF010BEF1E3}"/>
              </a:ext>
            </a:extLst>
          </p:cNvPr>
          <p:cNvSpPr/>
          <p:nvPr/>
        </p:nvSpPr>
        <p:spPr bwMode="auto">
          <a:xfrm>
            <a:off x="8024378" y="1281442"/>
            <a:ext cx="1053557" cy="1285911"/>
          </a:xfrm>
          <a:custGeom>
            <a:avLst/>
            <a:gdLst>
              <a:gd name="T0" fmla="*/ 313 w 331"/>
              <a:gd name="T1" fmla="*/ 48 h 404"/>
              <a:gd name="T2" fmla="*/ 271 w 331"/>
              <a:gd name="T3" fmla="*/ 134 h 404"/>
              <a:gd name="T4" fmla="*/ 219 w 331"/>
              <a:gd name="T5" fmla="*/ 134 h 404"/>
              <a:gd name="T6" fmla="*/ 185 w 331"/>
              <a:gd name="T7" fmla="*/ 242 h 404"/>
              <a:gd name="T8" fmla="*/ 108 w 331"/>
              <a:gd name="T9" fmla="*/ 246 h 404"/>
              <a:gd name="T10" fmla="*/ 23 w 331"/>
              <a:gd name="T11" fmla="*/ 392 h 404"/>
              <a:gd name="T12" fmla="*/ 0 w 331"/>
              <a:gd name="T13" fmla="*/ 404 h 404"/>
              <a:gd name="T14" fmla="*/ 0 w 331"/>
              <a:gd name="T15" fmla="*/ 367 h 404"/>
              <a:gd name="T16" fmla="*/ 98 w 331"/>
              <a:gd name="T17" fmla="*/ 213 h 404"/>
              <a:gd name="T18" fmla="*/ 175 w 331"/>
              <a:gd name="T19" fmla="*/ 211 h 404"/>
              <a:gd name="T20" fmla="*/ 208 w 331"/>
              <a:gd name="T21" fmla="*/ 113 h 404"/>
              <a:gd name="T22" fmla="*/ 269 w 331"/>
              <a:gd name="T23" fmla="*/ 111 h 404"/>
              <a:gd name="T24" fmla="*/ 306 w 331"/>
              <a:gd name="T25" fmla="*/ 32 h 404"/>
              <a:gd name="T26" fmla="*/ 304 w 331"/>
              <a:gd name="T27" fmla="*/ 15 h 404"/>
              <a:gd name="T28" fmla="*/ 331 w 331"/>
              <a:gd name="T29" fmla="*/ 0 h 404"/>
              <a:gd name="T30" fmla="*/ 317 w 331"/>
              <a:gd name="T31" fmla="*/ 65 h 404"/>
              <a:gd name="T32" fmla="*/ 313 w 331"/>
              <a:gd name="T33" fmla="*/ 4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1" h="404">
                <a:moveTo>
                  <a:pt x="313" y="48"/>
                </a:moveTo>
                <a:lnTo>
                  <a:pt x="271" y="134"/>
                </a:lnTo>
                <a:lnTo>
                  <a:pt x="219" y="134"/>
                </a:lnTo>
                <a:lnTo>
                  <a:pt x="185" y="242"/>
                </a:lnTo>
                <a:lnTo>
                  <a:pt x="108" y="246"/>
                </a:lnTo>
                <a:lnTo>
                  <a:pt x="23" y="392"/>
                </a:lnTo>
                <a:lnTo>
                  <a:pt x="0" y="404"/>
                </a:lnTo>
                <a:lnTo>
                  <a:pt x="0" y="367"/>
                </a:lnTo>
                <a:lnTo>
                  <a:pt x="98" y="213"/>
                </a:lnTo>
                <a:lnTo>
                  <a:pt x="175" y="211"/>
                </a:lnTo>
                <a:lnTo>
                  <a:pt x="208" y="113"/>
                </a:lnTo>
                <a:lnTo>
                  <a:pt x="269" y="111"/>
                </a:lnTo>
                <a:lnTo>
                  <a:pt x="306" y="32"/>
                </a:lnTo>
                <a:lnTo>
                  <a:pt x="304" y="15"/>
                </a:lnTo>
                <a:lnTo>
                  <a:pt x="331" y="0"/>
                </a:lnTo>
                <a:lnTo>
                  <a:pt x="317" y="65"/>
                </a:lnTo>
                <a:lnTo>
                  <a:pt x="313" y="48"/>
                </a:lnTo>
                <a:close/>
              </a:path>
            </a:pathLst>
          </a:custGeom>
          <a:solidFill>
            <a:srgbClr val="D61D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iṩḷïḑe">
            <a:extLst>
              <a:ext uri="{FF2B5EF4-FFF2-40B4-BE49-F238E27FC236}">
                <a16:creationId xmlns:a16="http://schemas.microsoft.com/office/drawing/2014/main" id="{BE9341B0-3DC1-4E59-A0CC-A43840F1D081}"/>
              </a:ext>
            </a:extLst>
          </p:cNvPr>
          <p:cNvSpPr/>
          <p:nvPr/>
        </p:nvSpPr>
        <p:spPr bwMode="auto">
          <a:xfrm>
            <a:off x="8024378" y="1103197"/>
            <a:ext cx="1155411" cy="1425961"/>
          </a:xfrm>
          <a:custGeom>
            <a:avLst/>
            <a:gdLst>
              <a:gd name="T0" fmla="*/ 363 w 363"/>
              <a:gd name="T1" fmla="*/ 0 h 448"/>
              <a:gd name="T2" fmla="*/ 363 w 363"/>
              <a:gd name="T3" fmla="*/ 258 h 448"/>
              <a:gd name="T4" fmla="*/ 23 w 363"/>
              <a:gd name="T5" fmla="*/ 448 h 448"/>
              <a:gd name="T6" fmla="*/ 108 w 363"/>
              <a:gd name="T7" fmla="*/ 302 h 448"/>
              <a:gd name="T8" fmla="*/ 185 w 363"/>
              <a:gd name="T9" fmla="*/ 298 h 448"/>
              <a:gd name="T10" fmla="*/ 219 w 363"/>
              <a:gd name="T11" fmla="*/ 190 h 448"/>
              <a:gd name="T12" fmla="*/ 271 w 363"/>
              <a:gd name="T13" fmla="*/ 190 h 448"/>
              <a:gd name="T14" fmla="*/ 313 w 363"/>
              <a:gd name="T15" fmla="*/ 104 h 448"/>
              <a:gd name="T16" fmla="*/ 317 w 363"/>
              <a:gd name="T17" fmla="*/ 121 h 448"/>
              <a:gd name="T18" fmla="*/ 331 w 363"/>
              <a:gd name="T19" fmla="*/ 56 h 448"/>
              <a:gd name="T20" fmla="*/ 304 w 363"/>
              <a:gd name="T21" fmla="*/ 71 h 448"/>
              <a:gd name="T22" fmla="*/ 306 w 363"/>
              <a:gd name="T23" fmla="*/ 88 h 448"/>
              <a:gd name="T24" fmla="*/ 269 w 363"/>
              <a:gd name="T25" fmla="*/ 167 h 448"/>
              <a:gd name="T26" fmla="*/ 208 w 363"/>
              <a:gd name="T27" fmla="*/ 169 h 448"/>
              <a:gd name="T28" fmla="*/ 175 w 363"/>
              <a:gd name="T29" fmla="*/ 267 h 448"/>
              <a:gd name="T30" fmla="*/ 98 w 363"/>
              <a:gd name="T31" fmla="*/ 269 h 448"/>
              <a:gd name="T32" fmla="*/ 0 w 363"/>
              <a:gd name="T33" fmla="*/ 423 h 448"/>
              <a:gd name="T34" fmla="*/ 2 w 363"/>
              <a:gd name="T35" fmla="*/ 202 h 448"/>
              <a:gd name="T36" fmla="*/ 363 w 363"/>
              <a:gd name="T3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3" h="448">
                <a:moveTo>
                  <a:pt x="363" y="0"/>
                </a:moveTo>
                <a:lnTo>
                  <a:pt x="363" y="258"/>
                </a:lnTo>
                <a:lnTo>
                  <a:pt x="23" y="448"/>
                </a:lnTo>
                <a:lnTo>
                  <a:pt x="108" y="302"/>
                </a:lnTo>
                <a:lnTo>
                  <a:pt x="185" y="298"/>
                </a:lnTo>
                <a:lnTo>
                  <a:pt x="219" y="190"/>
                </a:lnTo>
                <a:lnTo>
                  <a:pt x="271" y="190"/>
                </a:lnTo>
                <a:lnTo>
                  <a:pt x="313" y="104"/>
                </a:lnTo>
                <a:lnTo>
                  <a:pt x="317" y="121"/>
                </a:lnTo>
                <a:lnTo>
                  <a:pt x="331" y="56"/>
                </a:lnTo>
                <a:lnTo>
                  <a:pt x="304" y="71"/>
                </a:lnTo>
                <a:lnTo>
                  <a:pt x="306" y="88"/>
                </a:lnTo>
                <a:lnTo>
                  <a:pt x="269" y="167"/>
                </a:lnTo>
                <a:lnTo>
                  <a:pt x="208" y="169"/>
                </a:lnTo>
                <a:lnTo>
                  <a:pt x="175" y="267"/>
                </a:lnTo>
                <a:lnTo>
                  <a:pt x="98" y="269"/>
                </a:lnTo>
                <a:lnTo>
                  <a:pt x="0" y="423"/>
                </a:lnTo>
                <a:lnTo>
                  <a:pt x="2" y="202"/>
                </a:lnTo>
                <a:lnTo>
                  <a:pt x="363" y="0"/>
                </a:lnTo>
                <a:close/>
              </a:path>
            </a:pathLst>
          </a:custGeom>
          <a:solidFill>
            <a:srgbClr val="FBC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ïṣḷîḍê">
            <a:extLst>
              <a:ext uri="{FF2B5EF4-FFF2-40B4-BE49-F238E27FC236}">
                <a16:creationId xmlns:a16="http://schemas.microsoft.com/office/drawing/2014/main" id="{A890161C-F541-4944-B848-8843B946BDDC}"/>
              </a:ext>
            </a:extLst>
          </p:cNvPr>
          <p:cNvSpPr/>
          <p:nvPr/>
        </p:nvSpPr>
        <p:spPr bwMode="auto">
          <a:xfrm>
            <a:off x="10408406" y="5005490"/>
            <a:ext cx="44561" cy="85941"/>
          </a:xfrm>
          <a:custGeom>
            <a:avLst/>
            <a:gdLst>
              <a:gd name="T0" fmla="*/ 1 w 7"/>
              <a:gd name="T1" fmla="*/ 4 h 13"/>
              <a:gd name="T2" fmla="*/ 3 w 7"/>
              <a:gd name="T3" fmla="*/ 12 h 13"/>
              <a:gd name="T4" fmla="*/ 7 w 7"/>
              <a:gd name="T5" fmla="*/ 9 h 13"/>
              <a:gd name="T6" fmla="*/ 5 w 7"/>
              <a:gd name="T7" fmla="*/ 1 h 13"/>
              <a:gd name="T8" fmla="*/ 1 w 7"/>
              <a:gd name="T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3">
                <a:moveTo>
                  <a:pt x="1" y="4"/>
                </a:moveTo>
                <a:cubicBezTo>
                  <a:pt x="0" y="7"/>
                  <a:pt x="1" y="10"/>
                  <a:pt x="3" y="12"/>
                </a:cubicBezTo>
                <a:cubicBezTo>
                  <a:pt x="5" y="13"/>
                  <a:pt x="6" y="12"/>
                  <a:pt x="7" y="9"/>
                </a:cubicBezTo>
                <a:cubicBezTo>
                  <a:pt x="7" y="6"/>
                  <a:pt x="6" y="2"/>
                  <a:pt x="5" y="1"/>
                </a:cubicBezTo>
                <a:cubicBezTo>
                  <a:pt x="3" y="0"/>
                  <a:pt x="1" y="1"/>
                  <a:pt x="1" y="4"/>
                </a:cubicBezTo>
                <a:close/>
              </a:path>
            </a:pathLst>
          </a:custGeom>
          <a:solidFill>
            <a:srgbClr val="F1CB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ï$ľiḑe">
            <a:extLst>
              <a:ext uri="{FF2B5EF4-FFF2-40B4-BE49-F238E27FC236}">
                <a16:creationId xmlns:a16="http://schemas.microsoft.com/office/drawing/2014/main" id="{9BE1D9B8-5B53-40A9-8CFF-E83CA9E5FF75}"/>
              </a:ext>
            </a:extLst>
          </p:cNvPr>
          <p:cNvSpPr/>
          <p:nvPr/>
        </p:nvSpPr>
        <p:spPr bwMode="auto">
          <a:xfrm>
            <a:off x="10367027" y="4820879"/>
            <a:ext cx="146416" cy="350124"/>
          </a:xfrm>
          <a:custGeom>
            <a:avLst/>
            <a:gdLst>
              <a:gd name="T0" fmla="*/ 13 w 22"/>
              <a:gd name="T1" fmla="*/ 37 h 53"/>
              <a:gd name="T2" fmla="*/ 11 w 22"/>
              <a:gd name="T3" fmla="*/ 29 h 53"/>
              <a:gd name="T4" fmla="*/ 7 w 22"/>
              <a:gd name="T5" fmla="*/ 32 h 53"/>
              <a:gd name="T6" fmla="*/ 9 w 22"/>
              <a:gd name="T7" fmla="*/ 40 h 53"/>
              <a:gd name="T8" fmla="*/ 13 w 22"/>
              <a:gd name="T9" fmla="*/ 37 h 53"/>
              <a:gd name="T10" fmla="*/ 0 w 22"/>
              <a:gd name="T11" fmla="*/ 0 h 53"/>
              <a:gd name="T12" fmla="*/ 22 w 22"/>
              <a:gd name="T13" fmla="*/ 12 h 53"/>
              <a:gd name="T14" fmla="*/ 22 w 22"/>
              <a:gd name="T15" fmla="*/ 53 h 53"/>
              <a:gd name="T16" fmla="*/ 0 w 22"/>
              <a:gd name="T17" fmla="*/ 40 h 53"/>
              <a:gd name="T18" fmla="*/ 0 w 22"/>
              <a:gd name="T1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53">
                <a:moveTo>
                  <a:pt x="13" y="37"/>
                </a:moveTo>
                <a:cubicBezTo>
                  <a:pt x="13" y="34"/>
                  <a:pt x="12" y="30"/>
                  <a:pt x="11" y="29"/>
                </a:cubicBezTo>
                <a:cubicBezTo>
                  <a:pt x="9" y="28"/>
                  <a:pt x="7" y="29"/>
                  <a:pt x="7" y="32"/>
                </a:cubicBezTo>
                <a:cubicBezTo>
                  <a:pt x="6" y="35"/>
                  <a:pt x="7" y="38"/>
                  <a:pt x="9" y="40"/>
                </a:cubicBezTo>
                <a:cubicBezTo>
                  <a:pt x="11" y="41"/>
                  <a:pt x="12" y="40"/>
                  <a:pt x="13" y="37"/>
                </a:cubicBezTo>
                <a:close/>
                <a:moveTo>
                  <a:pt x="0" y="0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53"/>
                  <a:pt x="22" y="53"/>
                  <a:pt x="22" y="53"/>
                </a:cubicBezTo>
                <a:cubicBezTo>
                  <a:pt x="0" y="40"/>
                  <a:pt x="0" y="40"/>
                  <a:pt x="0" y="40"/>
                </a:cubicBezTo>
                <a:lnTo>
                  <a:pt x="0" y="0"/>
                </a:lnTo>
                <a:close/>
              </a:path>
            </a:pathLst>
          </a:custGeom>
          <a:solidFill>
            <a:srgbClr val="60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iṥḷíḓè">
            <a:extLst>
              <a:ext uri="{FF2B5EF4-FFF2-40B4-BE49-F238E27FC236}">
                <a16:creationId xmlns:a16="http://schemas.microsoft.com/office/drawing/2014/main" id="{32B0A895-91F9-4D1D-BD4A-93332F79015C}"/>
              </a:ext>
            </a:extLst>
          </p:cNvPr>
          <p:cNvSpPr/>
          <p:nvPr/>
        </p:nvSpPr>
        <p:spPr bwMode="auto">
          <a:xfrm>
            <a:off x="10367027" y="4693562"/>
            <a:ext cx="159147" cy="127318"/>
          </a:xfrm>
          <a:custGeom>
            <a:avLst/>
            <a:gdLst>
              <a:gd name="T0" fmla="*/ 0 w 50"/>
              <a:gd name="T1" fmla="*/ 0 h 40"/>
              <a:gd name="T2" fmla="*/ 0 w 50"/>
              <a:gd name="T3" fmla="*/ 13 h 40"/>
              <a:gd name="T4" fmla="*/ 50 w 50"/>
              <a:gd name="T5" fmla="*/ 40 h 40"/>
              <a:gd name="T6" fmla="*/ 50 w 50"/>
              <a:gd name="T7" fmla="*/ 28 h 40"/>
              <a:gd name="T8" fmla="*/ 0 w 5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0">
                <a:moveTo>
                  <a:pt x="0" y="0"/>
                </a:moveTo>
                <a:lnTo>
                  <a:pt x="0" y="13"/>
                </a:lnTo>
                <a:lnTo>
                  <a:pt x="50" y="40"/>
                </a:lnTo>
                <a:lnTo>
                  <a:pt x="50" y="28"/>
                </a:lnTo>
                <a:lnTo>
                  <a:pt x="0" y="0"/>
                </a:lnTo>
                <a:close/>
              </a:path>
            </a:pathLst>
          </a:custGeom>
          <a:solidFill>
            <a:srgbClr val="F1CB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î$ḷiḓe">
            <a:extLst>
              <a:ext uri="{FF2B5EF4-FFF2-40B4-BE49-F238E27FC236}">
                <a16:creationId xmlns:a16="http://schemas.microsoft.com/office/drawing/2014/main" id="{487C6822-CF25-429E-B6C7-257C6A3C98CD}"/>
              </a:ext>
            </a:extLst>
          </p:cNvPr>
          <p:cNvSpPr/>
          <p:nvPr/>
        </p:nvSpPr>
        <p:spPr bwMode="auto">
          <a:xfrm>
            <a:off x="10825371" y="4674464"/>
            <a:ext cx="98672" cy="257820"/>
          </a:xfrm>
          <a:custGeom>
            <a:avLst/>
            <a:gdLst>
              <a:gd name="T0" fmla="*/ 6 w 15"/>
              <a:gd name="T1" fmla="*/ 3 h 39"/>
              <a:gd name="T2" fmla="*/ 1 w 15"/>
              <a:gd name="T3" fmla="*/ 24 h 39"/>
              <a:gd name="T4" fmla="*/ 8 w 15"/>
              <a:gd name="T5" fmla="*/ 37 h 39"/>
              <a:gd name="T6" fmla="*/ 14 w 15"/>
              <a:gd name="T7" fmla="*/ 15 h 39"/>
              <a:gd name="T8" fmla="*/ 6 w 15"/>
              <a:gd name="T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9">
                <a:moveTo>
                  <a:pt x="6" y="3"/>
                </a:moveTo>
                <a:cubicBezTo>
                  <a:pt x="3" y="5"/>
                  <a:pt x="0" y="14"/>
                  <a:pt x="1" y="24"/>
                </a:cubicBezTo>
                <a:cubicBezTo>
                  <a:pt x="1" y="33"/>
                  <a:pt x="5" y="39"/>
                  <a:pt x="8" y="37"/>
                </a:cubicBezTo>
                <a:cubicBezTo>
                  <a:pt x="12" y="34"/>
                  <a:pt x="15" y="25"/>
                  <a:pt x="14" y="15"/>
                </a:cubicBezTo>
                <a:cubicBezTo>
                  <a:pt x="13" y="6"/>
                  <a:pt x="10" y="0"/>
                  <a:pt x="6" y="3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ísḷíḓê">
            <a:extLst>
              <a:ext uri="{FF2B5EF4-FFF2-40B4-BE49-F238E27FC236}">
                <a16:creationId xmlns:a16="http://schemas.microsoft.com/office/drawing/2014/main" id="{43DBAC6F-87E1-472F-9AFD-8ECEF1226EDC}"/>
              </a:ext>
            </a:extLst>
          </p:cNvPr>
          <p:cNvSpPr/>
          <p:nvPr/>
        </p:nvSpPr>
        <p:spPr bwMode="auto">
          <a:xfrm>
            <a:off x="10659858" y="4795416"/>
            <a:ext cx="98672" cy="251454"/>
          </a:xfrm>
          <a:custGeom>
            <a:avLst/>
            <a:gdLst>
              <a:gd name="T0" fmla="*/ 7 w 15"/>
              <a:gd name="T1" fmla="*/ 2 h 38"/>
              <a:gd name="T2" fmla="*/ 1 w 15"/>
              <a:gd name="T3" fmla="*/ 23 h 38"/>
              <a:gd name="T4" fmla="*/ 8 w 15"/>
              <a:gd name="T5" fmla="*/ 36 h 38"/>
              <a:gd name="T6" fmla="*/ 14 w 15"/>
              <a:gd name="T7" fmla="*/ 15 h 38"/>
              <a:gd name="T8" fmla="*/ 7 w 15"/>
              <a:gd name="T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38">
                <a:moveTo>
                  <a:pt x="7" y="2"/>
                </a:moveTo>
                <a:cubicBezTo>
                  <a:pt x="3" y="4"/>
                  <a:pt x="0" y="14"/>
                  <a:pt x="1" y="23"/>
                </a:cubicBezTo>
                <a:cubicBezTo>
                  <a:pt x="1" y="33"/>
                  <a:pt x="5" y="38"/>
                  <a:pt x="8" y="36"/>
                </a:cubicBezTo>
                <a:cubicBezTo>
                  <a:pt x="12" y="34"/>
                  <a:pt x="15" y="24"/>
                  <a:pt x="14" y="15"/>
                </a:cubicBezTo>
                <a:cubicBezTo>
                  <a:pt x="13" y="6"/>
                  <a:pt x="10" y="0"/>
                  <a:pt x="7" y="2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í$ľïḑê">
            <a:extLst>
              <a:ext uri="{FF2B5EF4-FFF2-40B4-BE49-F238E27FC236}">
                <a16:creationId xmlns:a16="http://schemas.microsoft.com/office/drawing/2014/main" id="{03D4AF08-8B25-4E4B-B968-11B0D11F3BD6}"/>
              </a:ext>
            </a:extLst>
          </p:cNvPr>
          <p:cNvSpPr/>
          <p:nvPr/>
        </p:nvSpPr>
        <p:spPr bwMode="auto">
          <a:xfrm>
            <a:off x="10347929" y="4629903"/>
            <a:ext cx="219624" cy="607944"/>
          </a:xfrm>
          <a:custGeom>
            <a:avLst/>
            <a:gdLst>
              <a:gd name="T0" fmla="*/ 27 w 33"/>
              <a:gd name="T1" fmla="*/ 29 h 92"/>
              <a:gd name="T2" fmla="*/ 27 w 33"/>
              <a:gd name="T3" fmla="*/ 23 h 92"/>
              <a:gd name="T4" fmla="*/ 3 w 33"/>
              <a:gd name="T5" fmla="*/ 10 h 92"/>
              <a:gd name="T6" fmla="*/ 3 w 33"/>
              <a:gd name="T7" fmla="*/ 16 h 92"/>
              <a:gd name="T8" fmla="*/ 27 w 33"/>
              <a:gd name="T9" fmla="*/ 29 h 92"/>
              <a:gd name="T10" fmla="*/ 25 w 33"/>
              <a:gd name="T11" fmla="*/ 82 h 92"/>
              <a:gd name="T12" fmla="*/ 25 w 33"/>
              <a:gd name="T13" fmla="*/ 41 h 92"/>
              <a:gd name="T14" fmla="*/ 3 w 33"/>
              <a:gd name="T15" fmla="*/ 29 h 92"/>
              <a:gd name="T16" fmla="*/ 3 w 33"/>
              <a:gd name="T17" fmla="*/ 69 h 92"/>
              <a:gd name="T18" fmla="*/ 25 w 33"/>
              <a:gd name="T19" fmla="*/ 82 h 92"/>
              <a:gd name="T20" fmla="*/ 33 w 33"/>
              <a:gd name="T21" fmla="*/ 18 h 92"/>
              <a:gd name="T22" fmla="*/ 32 w 33"/>
              <a:gd name="T23" fmla="*/ 18 h 92"/>
              <a:gd name="T24" fmla="*/ 32 w 33"/>
              <a:gd name="T25" fmla="*/ 92 h 92"/>
              <a:gd name="T26" fmla="*/ 0 w 33"/>
              <a:gd name="T27" fmla="*/ 73 h 92"/>
              <a:gd name="T28" fmla="*/ 0 w 33"/>
              <a:gd name="T29" fmla="*/ 0 h 92"/>
              <a:gd name="T30" fmla="*/ 33 w 33"/>
              <a:gd name="T31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92">
                <a:moveTo>
                  <a:pt x="27" y="29"/>
                </a:moveTo>
                <a:cubicBezTo>
                  <a:pt x="27" y="23"/>
                  <a:pt x="27" y="23"/>
                  <a:pt x="27" y="23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6"/>
                  <a:pt x="3" y="16"/>
                  <a:pt x="3" y="16"/>
                </a:cubicBezTo>
                <a:lnTo>
                  <a:pt x="27" y="29"/>
                </a:lnTo>
                <a:close/>
                <a:moveTo>
                  <a:pt x="25" y="82"/>
                </a:moveTo>
                <a:cubicBezTo>
                  <a:pt x="25" y="41"/>
                  <a:pt x="25" y="41"/>
                  <a:pt x="25" y="41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69"/>
                  <a:pt x="3" y="69"/>
                  <a:pt x="3" y="69"/>
                </a:cubicBezTo>
                <a:lnTo>
                  <a:pt x="25" y="82"/>
                </a:lnTo>
                <a:close/>
                <a:moveTo>
                  <a:pt x="33" y="18"/>
                </a:moveTo>
                <a:cubicBezTo>
                  <a:pt x="32" y="18"/>
                  <a:pt x="32" y="18"/>
                  <a:pt x="32" y="18"/>
                </a:cubicBezTo>
                <a:cubicBezTo>
                  <a:pt x="32" y="92"/>
                  <a:pt x="32" y="92"/>
                  <a:pt x="32" y="9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58"/>
                  <a:pt x="0" y="0"/>
                  <a:pt x="0" y="0"/>
                </a:cubicBezTo>
                <a:lnTo>
                  <a:pt x="33" y="18"/>
                </a:lnTo>
                <a:close/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íśḷîḍè">
            <a:extLst>
              <a:ext uri="{FF2B5EF4-FFF2-40B4-BE49-F238E27FC236}">
                <a16:creationId xmlns:a16="http://schemas.microsoft.com/office/drawing/2014/main" id="{933E4E7B-D455-4FF4-84FE-1350F8BA2E96}"/>
              </a:ext>
            </a:extLst>
          </p:cNvPr>
          <p:cNvSpPr/>
          <p:nvPr/>
        </p:nvSpPr>
        <p:spPr bwMode="auto">
          <a:xfrm>
            <a:off x="10561188" y="4502585"/>
            <a:ext cx="423333" cy="735262"/>
          </a:xfrm>
          <a:custGeom>
            <a:avLst/>
            <a:gdLst>
              <a:gd name="T0" fmla="*/ 64 w 64"/>
              <a:gd name="T1" fmla="*/ 0 h 111"/>
              <a:gd name="T2" fmla="*/ 64 w 64"/>
              <a:gd name="T3" fmla="*/ 74 h 111"/>
              <a:gd name="T4" fmla="*/ 0 w 64"/>
              <a:gd name="T5" fmla="*/ 111 h 111"/>
              <a:gd name="T6" fmla="*/ 0 w 64"/>
              <a:gd name="T7" fmla="*/ 37 h 111"/>
              <a:gd name="T8" fmla="*/ 1 w 64"/>
              <a:gd name="T9" fmla="*/ 37 h 111"/>
              <a:gd name="T10" fmla="*/ 64 w 64"/>
              <a:gd name="T11" fmla="*/ 0 h 111"/>
              <a:gd name="T12" fmla="*/ 23 w 64"/>
              <a:gd name="T13" fmla="*/ 80 h 111"/>
              <a:gd name="T14" fmla="*/ 29 w 64"/>
              <a:gd name="T15" fmla="*/ 59 h 111"/>
              <a:gd name="T16" fmla="*/ 22 w 64"/>
              <a:gd name="T17" fmla="*/ 46 h 111"/>
              <a:gd name="T18" fmla="*/ 16 w 64"/>
              <a:gd name="T19" fmla="*/ 67 h 111"/>
              <a:gd name="T20" fmla="*/ 23 w 64"/>
              <a:gd name="T21" fmla="*/ 80 h 111"/>
              <a:gd name="T22" fmla="*/ 48 w 64"/>
              <a:gd name="T23" fmla="*/ 63 h 111"/>
              <a:gd name="T24" fmla="*/ 54 w 64"/>
              <a:gd name="T25" fmla="*/ 41 h 111"/>
              <a:gd name="T26" fmla="*/ 46 w 64"/>
              <a:gd name="T27" fmla="*/ 29 h 111"/>
              <a:gd name="T28" fmla="*/ 41 w 64"/>
              <a:gd name="T29" fmla="*/ 50 h 111"/>
              <a:gd name="T30" fmla="*/ 48 w 64"/>
              <a:gd name="T31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111">
                <a:moveTo>
                  <a:pt x="64" y="0"/>
                </a:moveTo>
                <a:cubicBezTo>
                  <a:pt x="64" y="74"/>
                  <a:pt x="64" y="74"/>
                  <a:pt x="64" y="74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37"/>
                  <a:pt x="1" y="37"/>
                  <a:pt x="1" y="37"/>
                </a:cubicBezTo>
                <a:lnTo>
                  <a:pt x="64" y="0"/>
                </a:lnTo>
                <a:close/>
                <a:moveTo>
                  <a:pt x="23" y="80"/>
                </a:moveTo>
                <a:cubicBezTo>
                  <a:pt x="27" y="78"/>
                  <a:pt x="30" y="68"/>
                  <a:pt x="29" y="59"/>
                </a:cubicBezTo>
                <a:cubicBezTo>
                  <a:pt x="28" y="50"/>
                  <a:pt x="25" y="44"/>
                  <a:pt x="22" y="46"/>
                </a:cubicBezTo>
                <a:cubicBezTo>
                  <a:pt x="18" y="48"/>
                  <a:pt x="15" y="58"/>
                  <a:pt x="16" y="67"/>
                </a:cubicBezTo>
                <a:cubicBezTo>
                  <a:pt x="16" y="77"/>
                  <a:pt x="20" y="82"/>
                  <a:pt x="23" y="80"/>
                </a:cubicBezTo>
                <a:close/>
                <a:moveTo>
                  <a:pt x="48" y="63"/>
                </a:moveTo>
                <a:cubicBezTo>
                  <a:pt x="52" y="60"/>
                  <a:pt x="55" y="51"/>
                  <a:pt x="54" y="41"/>
                </a:cubicBezTo>
                <a:cubicBezTo>
                  <a:pt x="53" y="32"/>
                  <a:pt x="50" y="26"/>
                  <a:pt x="46" y="29"/>
                </a:cubicBezTo>
                <a:cubicBezTo>
                  <a:pt x="43" y="31"/>
                  <a:pt x="40" y="40"/>
                  <a:pt x="41" y="50"/>
                </a:cubicBezTo>
                <a:cubicBezTo>
                  <a:pt x="41" y="59"/>
                  <a:pt x="45" y="65"/>
                  <a:pt x="48" y="63"/>
                </a:cubicBezTo>
                <a:close/>
              </a:path>
            </a:pathLst>
          </a:cu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íšļíḍé">
            <a:extLst>
              <a:ext uri="{FF2B5EF4-FFF2-40B4-BE49-F238E27FC236}">
                <a16:creationId xmlns:a16="http://schemas.microsoft.com/office/drawing/2014/main" id="{23D73985-B9A1-4E17-96A6-3F3B98F4F32E}"/>
              </a:ext>
            </a:extLst>
          </p:cNvPr>
          <p:cNvSpPr/>
          <p:nvPr/>
        </p:nvSpPr>
        <p:spPr bwMode="auto">
          <a:xfrm>
            <a:off x="10347929" y="4384815"/>
            <a:ext cx="636589" cy="362856"/>
          </a:xfrm>
          <a:custGeom>
            <a:avLst/>
            <a:gdLst>
              <a:gd name="T0" fmla="*/ 133 w 200"/>
              <a:gd name="T1" fmla="*/ 0 h 114"/>
              <a:gd name="T2" fmla="*/ 0 w 200"/>
              <a:gd name="T3" fmla="*/ 77 h 114"/>
              <a:gd name="T4" fmla="*/ 69 w 200"/>
              <a:gd name="T5" fmla="*/ 114 h 114"/>
              <a:gd name="T6" fmla="*/ 200 w 200"/>
              <a:gd name="T7" fmla="*/ 37 h 114"/>
              <a:gd name="T8" fmla="*/ 133 w 200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114">
                <a:moveTo>
                  <a:pt x="133" y="0"/>
                </a:moveTo>
                <a:lnTo>
                  <a:pt x="0" y="77"/>
                </a:lnTo>
                <a:lnTo>
                  <a:pt x="69" y="114"/>
                </a:lnTo>
                <a:lnTo>
                  <a:pt x="200" y="37"/>
                </a:lnTo>
                <a:lnTo>
                  <a:pt x="133" y="0"/>
                </a:ln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íšḷíḍè">
            <a:extLst>
              <a:ext uri="{FF2B5EF4-FFF2-40B4-BE49-F238E27FC236}">
                <a16:creationId xmlns:a16="http://schemas.microsoft.com/office/drawing/2014/main" id="{5C1E6AC7-D22E-4D52-B10B-A5BD38498FBE}"/>
              </a:ext>
            </a:extLst>
          </p:cNvPr>
          <p:cNvSpPr/>
          <p:nvPr/>
        </p:nvSpPr>
        <p:spPr bwMode="auto">
          <a:xfrm>
            <a:off x="9536279" y="2249058"/>
            <a:ext cx="41379" cy="22282"/>
          </a:xfrm>
          <a:custGeom>
            <a:avLst/>
            <a:gdLst>
              <a:gd name="T0" fmla="*/ 6 w 6"/>
              <a:gd name="T1" fmla="*/ 3 h 3"/>
              <a:gd name="T2" fmla="*/ 6 w 6"/>
              <a:gd name="T3" fmla="*/ 3 h 3"/>
              <a:gd name="T4" fmla="*/ 0 w 6"/>
              <a:gd name="T5" fmla="*/ 0 h 3"/>
              <a:gd name="T6" fmla="*/ 2 w 6"/>
              <a:gd name="T7" fmla="*/ 1 h 3"/>
              <a:gd name="T8" fmla="*/ 5 w 6"/>
              <a:gd name="T9" fmla="*/ 2 h 3"/>
              <a:gd name="T10" fmla="*/ 6 w 6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5" y="2"/>
                  <a:pt x="3" y="1"/>
                  <a:pt x="0" y="0"/>
                </a:cubicBezTo>
                <a:cubicBezTo>
                  <a:pt x="1" y="0"/>
                  <a:pt x="2" y="1"/>
                  <a:pt x="2" y="1"/>
                </a:cubicBezTo>
                <a:cubicBezTo>
                  <a:pt x="4" y="1"/>
                  <a:pt x="5" y="2"/>
                  <a:pt x="5" y="2"/>
                </a:cubicBezTo>
                <a:cubicBezTo>
                  <a:pt x="6" y="2"/>
                  <a:pt x="6" y="2"/>
                  <a:pt x="6" y="3"/>
                </a:cubicBezTo>
                <a:close/>
              </a:path>
            </a:pathLst>
          </a:custGeom>
          <a:solidFill>
            <a:srgbClr val="AA78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íṧḷîḋè">
            <a:extLst>
              <a:ext uri="{FF2B5EF4-FFF2-40B4-BE49-F238E27FC236}">
                <a16:creationId xmlns:a16="http://schemas.microsoft.com/office/drawing/2014/main" id="{5A3CA6C0-B0B1-447A-A5D8-27E0AE109E29}"/>
              </a:ext>
            </a:extLst>
          </p:cNvPr>
          <p:cNvSpPr/>
          <p:nvPr/>
        </p:nvSpPr>
        <p:spPr bwMode="auto">
          <a:xfrm>
            <a:off x="9774999" y="2191765"/>
            <a:ext cx="219624" cy="203709"/>
          </a:xfrm>
          <a:custGeom>
            <a:avLst/>
            <a:gdLst>
              <a:gd name="T0" fmla="*/ 44 w 69"/>
              <a:gd name="T1" fmla="*/ 50 h 64"/>
              <a:gd name="T2" fmla="*/ 51 w 69"/>
              <a:gd name="T3" fmla="*/ 45 h 64"/>
              <a:gd name="T4" fmla="*/ 46 w 69"/>
              <a:gd name="T5" fmla="*/ 39 h 64"/>
              <a:gd name="T6" fmla="*/ 38 w 69"/>
              <a:gd name="T7" fmla="*/ 43 h 64"/>
              <a:gd name="T8" fmla="*/ 44 w 69"/>
              <a:gd name="T9" fmla="*/ 50 h 64"/>
              <a:gd name="T10" fmla="*/ 69 w 69"/>
              <a:gd name="T11" fmla="*/ 39 h 64"/>
              <a:gd name="T12" fmla="*/ 30 w 69"/>
              <a:gd name="T13" fmla="*/ 64 h 64"/>
              <a:gd name="T14" fmla="*/ 0 w 69"/>
              <a:gd name="T15" fmla="*/ 22 h 64"/>
              <a:gd name="T16" fmla="*/ 42 w 69"/>
              <a:gd name="T17" fmla="*/ 0 h 64"/>
              <a:gd name="T18" fmla="*/ 69 w 69"/>
              <a:gd name="T19" fmla="*/ 39 h 64"/>
              <a:gd name="T20" fmla="*/ 63 w 69"/>
              <a:gd name="T21" fmla="*/ 39 h 64"/>
              <a:gd name="T22" fmla="*/ 57 w 69"/>
              <a:gd name="T23" fmla="*/ 33 h 64"/>
              <a:gd name="T24" fmla="*/ 51 w 69"/>
              <a:gd name="T25" fmla="*/ 37 h 64"/>
              <a:gd name="T26" fmla="*/ 55 w 69"/>
              <a:gd name="T27" fmla="*/ 43 h 64"/>
              <a:gd name="T28" fmla="*/ 63 w 69"/>
              <a:gd name="T29" fmla="*/ 39 h 64"/>
              <a:gd name="T30" fmla="*/ 38 w 69"/>
              <a:gd name="T31" fmla="*/ 54 h 64"/>
              <a:gd name="T32" fmla="*/ 34 w 69"/>
              <a:gd name="T33" fmla="*/ 45 h 64"/>
              <a:gd name="T34" fmla="*/ 28 w 69"/>
              <a:gd name="T35" fmla="*/ 50 h 64"/>
              <a:gd name="T36" fmla="*/ 32 w 69"/>
              <a:gd name="T37" fmla="*/ 56 h 64"/>
              <a:gd name="T38" fmla="*/ 38 w 69"/>
              <a:gd name="T39" fmla="*/ 54 h 64"/>
              <a:gd name="T40" fmla="*/ 55 w 69"/>
              <a:gd name="T41" fmla="*/ 27 h 64"/>
              <a:gd name="T42" fmla="*/ 51 w 69"/>
              <a:gd name="T43" fmla="*/ 20 h 64"/>
              <a:gd name="T44" fmla="*/ 42 w 69"/>
              <a:gd name="T45" fmla="*/ 22 h 64"/>
              <a:gd name="T46" fmla="*/ 46 w 69"/>
              <a:gd name="T47" fmla="*/ 31 h 64"/>
              <a:gd name="T48" fmla="*/ 55 w 69"/>
              <a:gd name="T49" fmla="*/ 27 h 64"/>
              <a:gd name="T50" fmla="*/ 44 w 69"/>
              <a:gd name="T51" fmla="*/ 14 h 64"/>
              <a:gd name="T52" fmla="*/ 40 w 69"/>
              <a:gd name="T53" fmla="*/ 6 h 64"/>
              <a:gd name="T54" fmla="*/ 34 w 69"/>
              <a:gd name="T55" fmla="*/ 10 h 64"/>
              <a:gd name="T56" fmla="*/ 38 w 69"/>
              <a:gd name="T57" fmla="*/ 18 h 64"/>
              <a:gd name="T58" fmla="*/ 44 w 69"/>
              <a:gd name="T59" fmla="*/ 14 h 64"/>
              <a:gd name="T60" fmla="*/ 42 w 69"/>
              <a:gd name="T61" fmla="*/ 33 h 64"/>
              <a:gd name="T62" fmla="*/ 38 w 69"/>
              <a:gd name="T63" fmla="*/ 27 h 64"/>
              <a:gd name="T64" fmla="*/ 30 w 69"/>
              <a:gd name="T65" fmla="*/ 31 h 64"/>
              <a:gd name="T66" fmla="*/ 36 w 69"/>
              <a:gd name="T67" fmla="*/ 37 h 64"/>
              <a:gd name="T68" fmla="*/ 42 w 69"/>
              <a:gd name="T69" fmla="*/ 33 h 64"/>
              <a:gd name="T70" fmla="*/ 32 w 69"/>
              <a:gd name="T71" fmla="*/ 20 h 64"/>
              <a:gd name="T72" fmla="*/ 28 w 69"/>
              <a:gd name="T73" fmla="*/ 14 h 64"/>
              <a:gd name="T74" fmla="*/ 21 w 69"/>
              <a:gd name="T75" fmla="*/ 16 h 64"/>
              <a:gd name="T76" fmla="*/ 26 w 69"/>
              <a:gd name="T77" fmla="*/ 25 h 64"/>
              <a:gd name="T78" fmla="*/ 32 w 69"/>
              <a:gd name="T79" fmla="*/ 20 h 64"/>
              <a:gd name="T80" fmla="*/ 30 w 69"/>
              <a:gd name="T81" fmla="*/ 39 h 64"/>
              <a:gd name="T82" fmla="*/ 26 w 69"/>
              <a:gd name="T83" fmla="*/ 33 h 64"/>
              <a:gd name="T84" fmla="*/ 19 w 69"/>
              <a:gd name="T85" fmla="*/ 37 h 64"/>
              <a:gd name="T86" fmla="*/ 23 w 69"/>
              <a:gd name="T87" fmla="*/ 43 h 64"/>
              <a:gd name="T88" fmla="*/ 30 w 69"/>
              <a:gd name="T89" fmla="*/ 39 h 64"/>
              <a:gd name="T90" fmla="*/ 19 w 69"/>
              <a:gd name="T91" fmla="*/ 27 h 64"/>
              <a:gd name="T92" fmla="*/ 15 w 69"/>
              <a:gd name="T93" fmla="*/ 20 h 64"/>
              <a:gd name="T94" fmla="*/ 9 w 69"/>
              <a:gd name="T95" fmla="*/ 25 h 64"/>
              <a:gd name="T96" fmla="*/ 13 w 69"/>
              <a:gd name="T97" fmla="*/ 31 h 64"/>
              <a:gd name="T98" fmla="*/ 19 w 69"/>
              <a:gd name="T99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" h="64">
                <a:moveTo>
                  <a:pt x="44" y="50"/>
                </a:moveTo>
                <a:lnTo>
                  <a:pt x="51" y="45"/>
                </a:lnTo>
                <a:lnTo>
                  <a:pt x="46" y="39"/>
                </a:lnTo>
                <a:lnTo>
                  <a:pt x="38" y="43"/>
                </a:lnTo>
                <a:lnTo>
                  <a:pt x="44" y="50"/>
                </a:lnTo>
                <a:close/>
                <a:moveTo>
                  <a:pt x="69" y="39"/>
                </a:moveTo>
                <a:lnTo>
                  <a:pt x="30" y="64"/>
                </a:lnTo>
                <a:lnTo>
                  <a:pt x="0" y="22"/>
                </a:lnTo>
                <a:lnTo>
                  <a:pt x="42" y="0"/>
                </a:lnTo>
                <a:lnTo>
                  <a:pt x="69" y="39"/>
                </a:lnTo>
                <a:close/>
                <a:moveTo>
                  <a:pt x="63" y="39"/>
                </a:moveTo>
                <a:lnTo>
                  <a:pt x="57" y="33"/>
                </a:lnTo>
                <a:lnTo>
                  <a:pt x="51" y="37"/>
                </a:lnTo>
                <a:lnTo>
                  <a:pt x="55" y="43"/>
                </a:lnTo>
                <a:lnTo>
                  <a:pt x="63" y="39"/>
                </a:lnTo>
                <a:close/>
                <a:moveTo>
                  <a:pt x="38" y="54"/>
                </a:moveTo>
                <a:lnTo>
                  <a:pt x="34" y="45"/>
                </a:lnTo>
                <a:lnTo>
                  <a:pt x="28" y="50"/>
                </a:lnTo>
                <a:lnTo>
                  <a:pt x="32" y="56"/>
                </a:lnTo>
                <a:lnTo>
                  <a:pt x="38" y="54"/>
                </a:lnTo>
                <a:close/>
                <a:moveTo>
                  <a:pt x="55" y="27"/>
                </a:moveTo>
                <a:lnTo>
                  <a:pt x="51" y="20"/>
                </a:lnTo>
                <a:lnTo>
                  <a:pt x="42" y="22"/>
                </a:lnTo>
                <a:lnTo>
                  <a:pt x="46" y="31"/>
                </a:lnTo>
                <a:lnTo>
                  <a:pt x="55" y="27"/>
                </a:lnTo>
                <a:close/>
                <a:moveTo>
                  <a:pt x="44" y="14"/>
                </a:moveTo>
                <a:lnTo>
                  <a:pt x="40" y="6"/>
                </a:lnTo>
                <a:lnTo>
                  <a:pt x="34" y="10"/>
                </a:lnTo>
                <a:lnTo>
                  <a:pt x="38" y="18"/>
                </a:lnTo>
                <a:lnTo>
                  <a:pt x="44" y="14"/>
                </a:lnTo>
                <a:close/>
                <a:moveTo>
                  <a:pt x="42" y="33"/>
                </a:moveTo>
                <a:lnTo>
                  <a:pt x="38" y="27"/>
                </a:lnTo>
                <a:lnTo>
                  <a:pt x="30" y="31"/>
                </a:lnTo>
                <a:lnTo>
                  <a:pt x="36" y="37"/>
                </a:lnTo>
                <a:lnTo>
                  <a:pt x="42" y="33"/>
                </a:lnTo>
                <a:close/>
                <a:moveTo>
                  <a:pt x="32" y="20"/>
                </a:moveTo>
                <a:lnTo>
                  <a:pt x="28" y="14"/>
                </a:lnTo>
                <a:lnTo>
                  <a:pt x="21" y="16"/>
                </a:lnTo>
                <a:lnTo>
                  <a:pt x="26" y="25"/>
                </a:lnTo>
                <a:lnTo>
                  <a:pt x="32" y="20"/>
                </a:lnTo>
                <a:close/>
                <a:moveTo>
                  <a:pt x="30" y="39"/>
                </a:moveTo>
                <a:lnTo>
                  <a:pt x="26" y="33"/>
                </a:lnTo>
                <a:lnTo>
                  <a:pt x="19" y="37"/>
                </a:lnTo>
                <a:lnTo>
                  <a:pt x="23" y="43"/>
                </a:lnTo>
                <a:lnTo>
                  <a:pt x="30" y="39"/>
                </a:lnTo>
                <a:close/>
                <a:moveTo>
                  <a:pt x="19" y="27"/>
                </a:moveTo>
                <a:lnTo>
                  <a:pt x="15" y="20"/>
                </a:lnTo>
                <a:lnTo>
                  <a:pt x="9" y="25"/>
                </a:lnTo>
                <a:lnTo>
                  <a:pt x="13" y="31"/>
                </a:lnTo>
                <a:lnTo>
                  <a:pt x="19" y="27"/>
                </a:lnTo>
                <a:close/>
              </a:path>
            </a:pathLst>
          </a:custGeom>
          <a:solidFill>
            <a:srgbClr val="F1E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íṡļíďè">
            <a:extLst>
              <a:ext uri="{FF2B5EF4-FFF2-40B4-BE49-F238E27FC236}">
                <a16:creationId xmlns:a16="http://schemas.microsoft.com/office/drawing/2014/main" id="{C2980114-243E-458C-B414-6A4A436BDAB0}"/>
              </a:ext>
            </a:extLst>
          </p:cNvPr>
          <p:cNvSpPr/>
          <p:nvPr/>
        </p:nvSpPr>
        <p:spPr bwMode="auto">
          <a:xfrm>
            <a:off x="9937330" y="2296801"/>
            <a:ext cx="38195" cy="31829"/>
          </a:xfrm>
          <a:custGeom>
            <a:avLst/>
            <a:gdLst>
              <a:gd name="T0" fmla="*/ 6 w 12"/>
              <a:gd name="T1" fmla="*/ 0 h 10"/>
              <a:gd name="T2" fmla="*/ 12 w 12"/>
              <a:gd name="T3" fmla="*/ 6 h 10"/>
              <a:gd name="T4" fmla="*/ 4 w 12"/>
              <a:gd name="T5" fmla="*/ 10 h 10"/>
              <a:gd name="T6" fmla="*/ 0 w 12"/>
              <a:gd name="T7" fmla="*/ 4 h 10"/>
              <a:gd name="T8" fmla="*/ 6 w 12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6" y="0"/>
                </a:moveTo>
                <a:lnTo>
                  <a:pt x="12" y="6"/>
                </a:lnTo>
                <a:lnTo>
                  <a:pt x="4" y="10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ïsḻïďè">
            <a:extLst>
              <a:ext uri="{FF2B5EF4-FFF2-40B4-BE49-F238E27FC236}">
                <a16:creationId xmlns:a16="http://schemas.microsoft.com/office/drawing/2014/main" id="{FEE67B92-03A4-4CAF-841A-A88418EAC81D}"/>
              </a:ext>
            </a:extLst>
          </p:cNvPr>
          <p:cNvSpPr/>
          <p:nvPr/>
        </p:nvSpPr>
        <p:spPr bwMode="auto">
          <a:xfrm>
            <a:off x="9895951" y="2315899"/>
            <a:ext cx="41379" cy="35013"/>
          </a:xfrm>
          <a:custGeom>
            <a:avLst/>
            <a:gdLst>
              <a:gd name="T0" fmla="*/ 8 w 13"/>
              <a:gd name="T1" fmla="*/ 0 h 11"/>
              <a:gd name="T2" fmla="*/ 13 w 13"/>
              <a:gd name="T3" fmla="*/ 6 h 11"/>
              <a:gd name="T4" fmla="*/ 6 w 13"/>
              <a:gd name="T5" fmla="*/ 11 h 11"/>
              <a:gd name="T6" fmla="*/ 0 w 13"/>
              <a:gd name="T7" fmla="*/ 4 h 11"/>
              <a:gd name="T8" fmla="*/ 8 w 13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13" y="6"/>
                </a:lnTo>
                <a:lnTo>
                  <a:pt x="6" y="11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îšḷíḑê">
            <a:extLst>
              <a:ext uri="{FF2B5EF4-FFF2-40B4-BE49-F238E27FC236}">
                <a16:creationId xmlns:a16="http://schemas.microsoft.com/office/drawing/2014/main" id="{ABB3D04E-0332-492D-AF0E-E4D2DF831012}"/>
              </a:ext>
            </a:extLst>
          </p:cNvPr>
          <p:cNvSpPr/>
          <p:nvPr/>
        </p:nvSpPr>
        <p:spPr bwMode="auto">
          <a:xfrm>
            <a:off x="9864121" y="2334996"/>
            <a:ext cx="31829" cy="35013"/>
          </a:xfrm>
          <a:custGeom>
            <a:avLst/>
            <a:gdLst>
              <a:gd name="T0" fmla="*/ 6 w 10"/>
              <a:gd name="T1" fmla="*/ 0 h 11"/>
              <a:gd name="T2" fmla="*/ 10 w 10"/>
              <a:gd name="T3" fmla="*/ 9 h 11"/>
              <a:gd name="T4" fmla="*/ 4 w 10"/>
              <a:gd name="T5" fmla="*/ 11 h 11"/>
              <a:gd name="T6" fmla="*/ 0 w 10"/>
              <a:gd name="T7" fmla="*/ 5 h 11"/>
              <a:gd name="T8" fmla="*/ 6 w 1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6" y="0"/>
                </a:moveTo>
                <a:lnTo>
                  <a:pt x="10" y="9"/>
                </a:lnTo>
                <a:lnTo>
                  <a:pt x="4" y="11"/>
                </a:lnTo>
                <a:lnTo>
                  <a:pt x="0" y="5"/>
                </a:lnTo>
                <a:lnTo>
                  <a:pt x="6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îsḷïdê">
            <a:extLst>
              <a:ext uri="{FF2B5EF4-FFF2-40B4-BE49-F238E27FC236}">
                <a16:creationId xmlns:a16="http://schemas.microsoft.com/office/drawing/2014/main" id="{15BD4F40-DE4B-48D1-A0CA-C89EF57F5B72}"/>
              </a:ext>
            </a:extLst>
          </p:cNvPr>
          <p:cNvSpPr/>
          <p:nvPr/>
        </p:nvSpPr>
        <p:spPr bwMode="auto">
          <a:xfrm>
            <a:off x="9908683" y="2255424"/>
            <a:ext cx="41379" cy="35013"/>
          </a:xfrm>
          <a:custGeom>
            <a:avLst/>
            <a:gdLst>
              <a:gd name="T0" fmla="*/ 9 w 13"/>
              <a:gd name="T1" fmla="*/ 0 h 11"/>
              <a:gd name="T2" fmla="*/ 13 w 13"/>
              <a:gd name="T3" fmla="*/ 7 h 11"/>
              <a:gd name="T4" fmla="*/ 4 w 13"/>
              <a:gd name="T5" fmla="*/ 11 h 11"/>
              <a:gd name="T6" fmla="*/ 0 w 13"/>
              <a:gd name="T7" fmla="*/ 2 h 11"/>
              <a:gd name="T8" fmla="*/ 9 w 13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9" y="0"/>
                </a:moveTo>
                <a:lnTo>
                  <a:pt x="13" y="7"/>
                </a:lnTo>
                <a:lnTo>
                  <a:pt x="4" y="11"/>
                </a:lnTo>
                <a:lnTo>
                  <a:pt x="0" y="2"/>
                </a:lnTo>
                <a:lnTo>
                  <a:pt x="9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iṧḷïḓê">
            <a:extLst>
              <a:ext uri="{FF2B5EF4-FFF2-40B4-BE49-F238E27FC236}">
                <a16:creationId xmlns:a16="http://schemas.microsoft.com/office/drawing/2014/main" id="{935DE791-5D17-4D0C-8BEF-D60FAC9C7EB6}"/>
              </a:ext>
            </a:extLst>
          </p:cNvPr>
          <p:cNvSpPr/>
          <p:nvPr/>
        </p:nvSpPr>
        <p:spPr bwMode="auto">
          <a:xfrm>
            <a:off x="9870487" y="2277703"/>
            <a:ext cx="38195" cy="31829"/>
          </a:xfrm>
          <a:custGeom>
            <a:avLst/>
            <a:gdLst>
              <a:gd name="T0" fmla="*/ 8 w 12"/>
              <a:gd name="T1" fmla="*/ 0 h 10"/>
              <a:gd name="T2" fmla="*/ 12 w 12"/>
              <a:gd name="T3" fmla="*/ 6 h 10"/>
              <a:gd name="T4" fmla="*/ 6 w 12"/>
              <a:gd name="T5" fmla="*/ 10 h 10"/>
              <a:gd name="T6" fmla="*/ 0 w 12"/>
              <a:gd name="T7" fmla="*/ 4 h 10"/>
              <a:gd name="T8" fmla="*/ 8 w 12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0">
                <a:moveTo>
                  <a:pt x="8" y="0"/>
                </a:moveTo>
                <a:lnTo>
                  <a:pt x="12" y="6"/>
                </a:lnTo>
                <a:lnTo>
                  <a:pt x="6" y="10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iṧḻíḍe">
            <a:extLst>
              <a:ext uri="{FF2B5EF4-FFF2-40B4-BE49-F238E27FC236}">
                <a16:creationId xmlns:a16="http://schemas.microsoft.com/office/drawing/2014/main" id="{001DF9F8-767D-4C58-A1C0-5825649D632E}"/>
              </a:ext>
            </a:extLst>
          </p:cNvPr>
          <p:cNvSpPr/>
          <p:nvPr/>
        </p:nvSpPr>
        <p:spPr bwMode="auto">
          <a:xfrm>
            <a:off x="9835476" y="2296801"/>
            <a:ext cx="35013" cy="31829"/>
          </a:xfrm>
          <a:custGeom>
            <a:avLst/>
            <a:gdLst>
              <a:gd name="T0" fmla="*/ 7 w 11"/>
              <a:gd name="T1" fmla="*/ 0 h 10"/>
              <a:gd name="T2" fmla="*/ 11 w 11"/>
              <a:gd name="T3" fmla="*/ 6 h 10"/>
              <a:gd name="T4" fmla="*/ 4 w 11"/>
              <a:gd name="T5" fmla="*/ 10 h 10"/>
              <a:gd name="T6" fmla="*/ 0 w 11"/>
              <a:gd name="T7" fmla="*/ 4 h 10"/>
              <a:gd name="T8" fmla="*/ 7 w 11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7" y="0"/>
                </a:moveTo>
                <a:lnTo>
                  <a:pt x="11" y="6"/>
                </a:lnTo>
                <a:lnTo>
                  <a:pt x="4" y="10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ïS1iḑè">
            <a:extLst>
              <a:ext uri="{FF2B5EF4-FFF2-40B4-BE49-F238E27FC236}">
                <a16:creationId xmlns:a16="http://schemas.microsoft.com/office/drawing/2014/main" id="{6519F611-3DC5-4E38-8615-360B874590EE}"/>
              </a:ext>
            </a:extLst>
          </p:cNvPr>
          <p:cNvSpPr/>
          <p:nvPr/>
        </p:nvSpPr>
        <p:spPr bwMode="auto">
          <a:xfrm>
            <a:off x="9883219" y="2210862"/>
            <a:ext cx="31829" cy="38195"/>
          </a:xfrm>
          <a:custGeom>
            <a:avLst/>
            <a:gdLst>
              <a:gd name="T0" fmla="*/ 6 w 10"/>
              <a:gd name="T1" fmla="*/ 0 h 12"/>
              <a:gd name="T2" fmla="*/ 10 w 10"/>
              <a:gd name="T3" fmla="*/ 8 h 12"/>
              <a:gd name="T4" fmla="*/ 4 w 10"/>
              <a:gd name="T5" fmla="*/ 12 h 12"/>
              <a:gd name="T6" fmla="*/ 0 w 10"/>
              <a:gd name="T7" fmla="*/ 4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lnTo>
                  <a:pt x="10" y="8"/>
                </a:lnTo>
                <a:lnTo>
                  <a:pt x="4" y="12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ïṥḻíďé">
            <a:extLst>
              <a:ext uri="{FF2B5EF4-FFF2-40B4-BE49-F238E27FC236}">
                <a16:creationId xmlns:a16="http://schemas.microsoft.com/office/drawing/2014/main" id="{7D8C790B-82E9-4A7B-A0E6-0CD1A400CDDA}"/>
              </a:ext>
            </a:extLst>
          </p:cNvPr>
          <p:cNvSpPr/>
          <p:nvPr/>
        </p:nvSpPr>
        <p:spPr bwMode="auto">
          <a:xfrm>
            <a:off x="9841842" y="2236326"/>
            <a:ext cx="35013" cy="35013"/>
          </a:xfrm>
          <a:custGeom>
            <a:avLst/>
            <a:gdLst>
              <a:gd name="T0" fmla="*/ 7 w 11"/>
              <a:gd name="T1" fmla="*/ 0 h 11"/>
              <a:gd name="T2" fmla="*/ 11 w 11"/>
              <a:gd name="T3" fmla="*/ 6 h 11"/>
              <a:gd name="T4" fmla="*/ 5 w 11"/>
              <a:gd name="T5" fmla="*/ 11 h 11"/>
              <a:gd name="T6" fmla="*/ 0 w 11"/>
              <a:gd name="T7" fmla="*/ 2 h 11"/>
              <a:gd name="T8" fmla="*/ 7 w 11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7" y="0"/>
                </a:moveTo>
                <a:lnTo>
                  <a:pt x="11" y="6"/>
                </a:lnTo>
                <a:lnTo>
                  <a:pt x="5" y="11"/>
                </a:lnTo>
                <a:lnTo>
                  <a:pt x="0" y="2"/>
                </a:lnTo>
                <a:lnTo>
                  <a:pt x="7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îṧlïďe">
            <a:extLst>
              <a:ext uri="{FF2B5EF4-FFF2-40B4-BE49-F238E27FC236}">
                <a16:creationId xmlns:a16="http://schemas.microsoft.com/office/drawing/2014/main" id="{B20E75D4-0153-4F98-940F-B0CD84D42026}"/>
              </a:ext>
            </a:extLst>
          </p:cNvPr>
          <p:cNvSpPr/>
          <p:nvPr/>
        </p:nvSpPr>
        <p:spPr bwMode="auto">
          <a:xfrm>
            <a:off x="9803646" y="2255424"/>
            <a:ext cx="31829" cy="35013"/>
          </a:xfrm>
          <a:custGeom>
            <a:avLst/>
            <a:gdLst>
              <a:gd name="T0" fmla="*/ 6 w 10"/>
              <a:gd name="T1" fmla="*/ 0 h 11"/>
              <a:gd name="T2" fmla="*/ 10 w 10"/>
              <a:gd name="T3" fmla="*/ 7 h 11"/>
              <a:gd name="T4" fmla="*/ 4 w 10"/>
              <a:gd name="T5" fmla="*/ 11 h 11"/>
              <a:gd name="T6" fmla="*/ 0 w 10"/>
              <a:gd name="T7" fmla="*/ 5 h 11"/>
              <a:gd name="T8" fmla="*/ 6 w 1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6" y="0"/>
                </a:moveTo>
                <a:lnTo>
                  <a:pt x="10" y="7"/>
                </a:lnTo>
                <a:lnTo>
                  <a:pt x="4" y="11"/>
                </a:lnTo>
                <a:lnTo>
                  <a:pt x="0" y="5"/>
                </a:lnTo>
                <a:lnTo>
                  <a:pt x="6" y="0"/>
                </a:lnTo>
                <a:close/>
              </a:path>
            </a:pathLst>
          </a:custGeom>
          <a:solidFill>
            <a:srgbClr val="BF9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îślîḋe">
            <a:extLst>
              <a:ext uri="{FF2B5EF4-FFF2-40B4-BE49-F238E27FC236}">
                <a16:creationId xmlns:a16="http://schemas.microsoft.com/office/drawing/2014/main" id="{D976A8AC-6DDF-4C33-9885-504DF9F024CA}"/>
              </a:ext>
            </a:extLst>
          </p:cNvPr>
          <p:cNvSpPr/>
          <p:nvPr/>
        </p:nvSpPr>
        <p:spPr bwMode="auto">
          <a:xfrm>
            <a:off x="9596754" y="2249058"/>
            <a:ext cx="79575" cy="54111"/>
          </a:xfrm>
          <a:custGeom>
            <a:avLst/>
            <a:gdLst>
              <a:gd name="T0" fmla="*/ 11 w 12"/>
              <a:gd name="T1" fmla="*/ 8 h 8"/>
              <a:gd name="T2" fmla="*/ 0 w 12"/>
              <a:gd name="T3" fmla="*/ 0 h 8"/>
              <a:gd name="T4" fmla="*/ 3 w 12"/>
              <a:gd name="T5" fmla="*/ 0 h 8"/>
              <a:gd name="T6" fmla="*/ 12 w 12"/>
              <a:gd name="T7" fmla="*/ 7 h 8"/>
              <a:gd name="T8" fmla="*/ 11 w 12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8">
                <a:moveTo>
                  <a:pt x="11" y="8"/>
                </a:moveTo>
                <a:cubicBezTo>
                  <a:pt x="8" y="5"/>
                  <a:pt x="4" y="3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6" y="2"/>
                  <a:pt x="9" y="5"/>
                  <a:pt x="12" y="7"/>
                </a:cubicBezTo>
                <a:cubicBezTo>
                  <a:pt x="12" y="8"/>
                  <a:pt x="11" y="8"/>
                  <a:pt x="11" y="8"/>
                </a:cubicBezTo>
                <a:close/>
              </a:path>
            </a:pathLst>
          </a:custGeom>
          <a:solidFill>
            <a:srgbClr val="A79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îṧľiḑe">
            <a:extLst>
              <a:ext uri="{FF2B5EF4-FFF2-40B4-BE49-F238E27FC236}">
                <a16:creationId xmlns:a16="http://schemas.microsoft.com/office/drawing/2014/main" id="{0228BC52-8C4C-4561-8F4F-46A140A31D66}"/>
              </a:ext>
            </a:extLst>
          </p:cNvPr>
          <p:cNvSpPr/>
          <p:nvPr/>
        </p:nvSpPr>
        <p:spPr bwMode="auto">
          <a:xfrm>
            <a:off x="9443972" y="2217228"/>
            <a:ext cx="292831" cy="337392"/>
          </a:xfrm>
          <a:custGeom>
            <a:avLst/>
            <a:gdLst>
              <a:gd name="T0" fmla="*/ 92 w 92"/>
              <a:gd name="T1" fmla="*/ 85 h 106"/>
              <a:gd name="T2" fmla="*/ 92 w 92"/>
              <a:gd name="T3" fmla="*/ 106 h 106"/>
              <a:gd name="T4" fmla="*/ 0 w 92"/>
              <a:gd name="T5" fmla="*/ 52 h 106"/>
              <a:gd name="T6" fmla="*/ 0 w 92"/>
              <a:gd name="T7" fmla="*/ 0 h 106"/>
              <a:gd name="T8" fmla="*/ 2 w 92"/>
              <a:gd name="T9" fmla="*/ 0 h 106"/>
              <a:gd name="T10" fmla="*/ 54 w 92"/>
              <a:gd name="T11" fmla="*/ 33 h 106"/>
              <a:gd name="T12" fmla="*/ 54 w 92"/>
              <a:gd name="T13" fmla="*/ 33 h 106"/>
              <a:gd name="T14" fmla="*/ 92 w 92"/>
              <a:gd name="T15" fmla="*/ 8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06">
                <a:moveTo>
                  <a:pt x="92" y="85"/>
                </a:moveTo>
                <a:lnTo>
                  <a:pt x="92" y="106"/>
                </a:lnTo>
                <a:lnTo>
                  <a:pt x="0" y="52"/>
                </a:lnTo>
                <a:lnTo>
                  <a:pt x="0" y="0"/>
                </a:lnTo>
                <a:lnTo>
                  <a:pt x="2" y="0"/>
                </a:lnTo>
                <a:lnTo>
                  <a:pt x="54" y="33"/>
                </a:lnTo>
                <a:lnTo>
                  <a:pt x="54" y="33"/>
                </a:lnTo>
                <a:lnTo>
                  <a:pt x="92" y="85"/>
                </a:lnTo>
                <a:close/>
              </a:path>
            </a:pathLst>
          </a:custGeom>
          <a:solidFill>
            <a:srgbClr val="DFC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ísľîḓé">
            <a:extLst>
              <a:ext uri="{FF2B5EF4-FFF2-40B4-BE49-F238E27FC236}">
                <a16:creationId xmlns:a16="http://schemas.microsoft.com/office/drawing/2014/main" id="{FAA19A23-5F3F-4A33-AC44-DA1A9954E2ED}"/>
              </a:ext>
            </a:extLst>
          </p:cNvPr>
          <p:cNvSpPr/>
          <p:nvPr/>
        </p:nvSpPr>
        <p:spPr bwMode="auto">
          <a:xfrm>
            <a:off x="9736804" y="2322265"/>
            <a:ext cx="292831" cy="238722"/>
          </a:xfrm>
          <a:custGeom>
            <a:avLst/>
            <a:gdLst>
              <a:gd name="T0" fmla="*/ 90 w 92"/>
              <a:gd name="T1" fmla="*/ 23 h 75"/>
              <a:gd name="T2" fmla="*/ 0 w 92"/>
              <a:gd name="T3" fmla="*/ 75 h 75"/>
              <a:gd name="T4" fmla="*/ 0 w 92"/>
              <a:gd name="T5" fmla="*/ 73 h 75"/>
              <a:gd name="T6" fmla="*/ 0 w 92"/>
              <a:gd name="T7" fmla="*/ 52 h 75"/>
              <a:gd name="T8" fmla="*/ 92 w 92"/>
              <a:gd name="T9" fmla="*/ 0 h 75"/>
              <a:gd name="T10" fmla="*/ 90 w 92"/>
              <a:gd name="T11" fmla="*/ 23 h 75"/>
              <a:gd name="T12" fmla="*/ 90 w 92"/>
              <a:gd name="T13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75">
                <a:moveTo>
                  <a:pt x="90" y="23"/>
                </a:moveTo>
                <a:lnTo>
                  <a:pt x="0" y="75"/>
                </a:lnTo>
                <a:lnTo>
                  <a:pt x="0" y="73"/>
                </a:lnTo>
                <a:lnTo>
                  <a:pt x="0" y="52"/>
                </a:lnTo>
                <a:lnTo>
                  <a:pt x="92" y="0"/>
                </a:lnTo>
                <a:lnTo>
                  <a:pt x="90" y="23"/>
                </a:lnTo>
                <a:lnTo>
                  <a:pt x="90" y="23"/>
                </a:lnTo>
                <a:close/>
              </a:path>
            </a:pathLst>
          </a:custGeom>
          <a:solidFill>
            <a:srgbClr val="9177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ïṡļíḋè">
            <a:extLst>
              <a:ext uri="{FF2B5EF4-FFF2-40B4-BE49-F238E27FC236}">
                <a16:creationId xmlns:a16="http://schemas.microsoft.com/office/drawing/2014/main" id="{3D99ABAA-AC94-4235-A532-529F4085EFEE}"/>
              </a:ext>
            </a:extLst>
          </p:cNvPr>
          <p:cNvSpPr/>
          <p:nvPr/>
        </p:nvSpPr>
        <p:spPr bwMode="auto">
          <a:xfrm>
            <a:off x="9615852" y="2156751"/>
            <a:ext cx="413783" cy="331027"/>
          </a:xfrm>
          <a:custGeom>
            <a:avLst/>
            <a:gdLst>
              <a:gd name="T0" fmla="*/ 24 w 62"/>
              <a:gd name="T1" fmla="*/ 33 h 50"/>
              <a:gd name="T2" fmla="*/ 23 w 62"/>
              <a:gd name="T3" fmla="*/ 28 h 50"/>
              <a:gd name="T4" fmla="*/ 16 w 62"/>
              <a:gd name="T5" fmla="*/ 15 h 50"/>
              <a:gd name="T6" fmla="*/ 16 w 62"/>
              <a:gd name="T7" fmla="*/ 15 h 50"/>
              <a:gd name="T8" fmla="*/ 43 w 62"/>
              <a:gd name="T9" fmla="*/ 0 h 50"/>
              <a:gd name="T10" fmla="*/ 44 w 62"/>
              <a:gd name="T11" fmla="*/ 0 h 50"/>
              <a:gd name="T12" fmla="*/ 62 w 62"/>
              <a:gd name="T13" fmla="*/ 25 h 50"/>
              <a:gd name="T14" fmla="*/ 62 w 62"/>
              <a:gd name="T15" fmla="*/ 25 h 50"/>
              <a:gd name="T16" fmla="*/ 18 w 62"/>
              <a:gd name="T17" fmla="*/ 50 h 50"/>
              <a:gd name="T18" fmla="*/ 0 w 62"/>
              <a:gd name="T19" fmla="*/ 25 h 50"/>
              <a:gd name="T20" fmla="*/ 0 w 62"/>
              <a:gd name="T21" fmla="*/ 25 h 50"/>
              <a:gd name="T22" fmla="*/ 2 w 62"/>
              <a:gd name="T23" fmla="*/ 23 h 50"/>
              <a:gd name="T24" fmla="*/ 2 w 62"/>
              <a:gd name="T25" fmla="*/ 23 h 50"/>
              <a:gd name="T26" fmla="*/ 4 w 62"/>
              <a:gd name="T27" fmla="*/ 25 h 50"/>
              <a:gd name="T28" fmla="*/ 7 w 62"/>
              <a:gd name="T29" fmla="*/ 29 h 50"/>
              <a:gd name="T30" fmla="*/ 7 w 62"/>
              <a:gd name="T31" fmla="*/ 29 h 50"/>
              <a:gd name="T32" fmla="*/ 9 w 62"/>
              <a:gd name="T33" fmla="*/ 30 h 50"/>
              <a:gd name="T34" fmla="*/ 9 w 62"/>
              <a:gd name="T35" fmla="*/ 30 h 50"/>
              <a:gd name="T36" fmla="*/ 16 w 62"/>
              <a:gd name="T37" fmla="*/ 40 h 50"/>
              <a:gd name="T38" fmla="*/ 24 w 62"/>
              <a:gd name="T39" fmla="*/ 40 h 50"/>
              <a:gd name="T40" fmla="*/ 24 w 62"/>
              <a:gd name="T41" fmla="*/ 33 h 50"/>
              <a:gd name="T42" fmla="*/ 24 w 62"/>
              <a:gd name="T43" fmla="*/ 33 h 50"/>
              <a:gd name="T44" fmla="*/ 57 w 62"/>
              <a:gd name="T45" fmla="*/ 24 h 50"/>
              <a:gd name="T46" fmla="*/ 44 w 62"/>
              <a:gd name="T47" fmla="*/ 5 h 50"/>
              <a:gd name="T48" fmla="*/ 24 w 62"/>
              <a:gd name="T49" fmla="*/ 16 h 50"/>
              <a:gd name="T50" fmla="*/ 38 w 62"/>
              <a:gd name="T51" fmla="*/ 36 h 50"/>
              <a:gd name="T52" fmla="*/ 57 w 62"/>
              <a:gd name="T53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50">
                <a:moveTo>
                  <a:pt x="24" y="33"/>
                </a:moveTo>
                <a:cubicBezTo>
                  <a:pt x="24" y="31"/>
                  <a:pt x="23" y="30"/>
                  <a:pt x="23" y="28"/>
                </a:cubicBezTo>
                <a:cubicBezTo>
                  <a:pt x="21" y="23"/>
                  <a:pt x="19" y="19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26" y="9"/>
                  <a:pt x="38" y="2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18" y="50"/>
                  <a:pt x="18" y="50"/>
                  <a:pt x="18" y="5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4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4"/>
                  <a:pt x="3" y="24"/>
                  <a:pt x="4" y="25"/>
                </a:cubicBezTo>
                <a:cubicBezTo>
                  <a:pt x="5" y="26"/>
                  <a:pt x="6" y="27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9"/>
                  <a:pt x="8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1" y="33"/>
                  <a:pt x="13" y="37"/>
                  <a:pt x="16" y="40"/>
                </a:cubicBezTo>
                <a:cubicBezTo>
                  <a:pt x="18" y="42"/>
                  <a:pt x="22" y="42"/>
                  <a:pt x="24" y="40"/>
                </a:cubicBezTo>
                <a:cubicBezTo>
                  <a:pt x="25" y="38"/>
                  <a:pt x="25" y="36"/>
                  <a:pt x="24" y="33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57" y="24"/>
                </a:moveTo>
                <a:cubicBezTo>
                  <a:pt x="44" y="5"/>
                  <a:pt x="44" y="5"/>
                  <a:pt x="44" y="5"/>
                </a:cubicBezTo>
                <a:cubicBezTo>
                  <a:pt x="24" y="16"/>
                  <a:pt x="24" y="16"/>
                  <a:pt x="24" y="16"/>
                </a:cubicBezTo>
                <a:cubicBezTo>
                  <a:pt x="38" y="36"/>
                  <a:pt x="38" y="36"/>
                  <a:pt x="38" y="36"/>
                </a:cubicBezTo>
                <a:lnTo>
                  <a:pt x="57" y="24"/>
                </a:lnTo>
                <a:close/>
              </a:path>
            </a:pathLst>
          </a:custGeom>
          <a:solidFill>
            <a:srgbClr val="BEAA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ïṧḻíḋê">
            <a:extLst>
              <a:ext uri="{FF2B5EF4-FFF2-40B4-BE49-F238E27FC236}">
                <a16:creationId xmlns:a16="http://schemas.microsoft.com/office/drawing/2014/main" id="{30D9CEF8-678E-419A-BBD5-39C4DAE0F217}"/>
              </a:ext>
            </a:extLst>
          </p:cNvPr>
          <p:cNvSpPr/>
          <p:nvPr/>
        </p:nvSpPr>
        <p:spPr bwMode="auto">
          <a:xfrm>
            <a:off x="9450338" y="2175849"/>
            <a:ext cx="181429" cy="146416"/>
          </a:xfrm>
          <a:custGeom>
            <a:avLst/>
            <a:gdLst>
              <a:gd name="T0" fmla="*/ 0 w 27"/>
              <a:gd name="T1" fmla="*/ 6 h 22"/>
              <a:gd name="T2" fmla="*/ 9 w 27"/>
              <a:gd name="T3" fmla="*/ 0 h 22"/>
              <a:gd name="T4" fmla="*/ 10 w 27"/>
              <a:gd name="T5" fmla="*/ 2 h 22"/>
              <a:gd name="T6" fmla="*/ 8 w 27"/>
              <a:gd name="T7" fmla="*/ 4 h 22"/>
              <a:gd name="T8" fmla="*/ 13 w 27"/>
              <a:gd name="T9" fmla="*/ 11 h 22"/>
              <a:gd name="T10" fmla="*/ 13 w 27"/>
              <a:gd name="T11" fmla="*/ 11 h 22"/>
              <a:gd name="T12" fmla="*/ 19 w 27"/>
              <a:gd name="T13" fmla="*/ 14 h 22"/>
              <a:gd name="T14" fmla="*/ 19 w 27"/>
              <a:gd name="T15" fmla="*/ 14 h 22"/>
              <a:gd name="T16" fmla="*/ 23 w 27"/>
              <a:gd name="T17" fmla="*/ 17 h 22"/>
              <a:gd name="T18" fmla="*/ 27 w 27"/>
              <a:gd name="T19" fmla="*/ 20 h 22"/>
              <a:gd name="T20" fmla="*/ 27 w 27"/>
              <a:gd name="T21" fmla="*/ 20 h 22"/>
              <a:gd name="T22" fmla="*/ 25 w 27"/>
              <a:gd name="T23" fmla="*/ 22 h 22"/>
              <a:gd name="T24" fmla="*/ 0 w 27"/>
              <a:gd name="T2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" h="22">
                <a:moveTo>
                  <a:pt x="0" y="6"/>
                </a:moveTo>
                <a:cubicBezTo>
                  <a:pt x="9" y="0"/>
                  <a:pt x="9" y="0"/>
                  <a:pt x="9" y="0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8" y="3"/>
                  <a:pt x="8" y="4"/>
                </a:cubicBezTo>
                <a:cubicBezTo>
                  <a:pt x="5" y="5"/>
                  <a:pt x="10" y="9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2"/>
                  <a:pt x="18" y="13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5"/>
                  <a:pt x="22" y="16"/>
                  <a:pt x="23" y="17"/>
                </a:cubicBezTo>
                <a:cubicBezTo>
                  <a:pt x="25" y="18"/>
                  <a:pt x="26" y="19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6" y="21"/>
                  <a:pt x="25" y="21"/>
                  <a:pt x="25" y="22"/>
                </a:cubicBezTo>
                <a:lnTo>
                  <a:pt x="0" y="6"/>
                </a:lnTo>
                <a:close/>
              </a:path>
            </a:pathLst>
          </a:custGeom>
          <a:solidFill>
            <a:srgbClr val="A79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îśḷîḓe">
            <a:extLst>
              <a:ext uri="{FF2B5EF4-FFF2-40B4-BE49-F238E27FC236}">
                <a16:creationId xmlns:a16="http://schemas.microsoft.com/office/drawing/2014/main" id="{4BD929F8-6A0E-44F6-AE6F-E4A983AEB887}"/>
              </a:ext>
            </a:extLst>
          </p:cNvPr>
          <p:cNvSpPr/>
          <p:nvPr/>
        </p:nvSpPr>
        <p:spPr bwMode="auto">
          <a:xfrm>
            <a:off x="9510815" y="2051715"/>
            <a:ext cx="391504" cy="203709"/>
          </a:xfrm>
          <a:custGeom>
            <a:avLst/>
            <a:gdLst>
              <a:gd name="T0" fmla="*/ 32 w 59"/>
              <a:gd name="T1" fmla="*/ 31 h 31"/>
              <a:gd name="T2" fmla="*/ 32 w 59"/>
              <a:gd name="T3" fmla="*/ 31 h 31"/>
              <a:gd name="T4" fmla="*/ 20 w 59"/>
              <a:gd name="T5" fmla="*/ 22 h 31"/>
              <a:gd name="T6" fmla="*/ 9 w 59"/>
              <a:gd name="T7" fmla="*/ 19 h 31"/>
              <a:gd name="T8" fmla="*/ 9 w 59"/>
              <a:gd name="T9" fmla="*/ 19 h 31"/>
              <a:gd name="T10" fmla="*/ 1 w 59"/>
              <a:gd name="T11" fmla="*/ 21 h 31"/>
              <a:gd name="T12" fmla="*/ 0 w 59"/>
              <a:gd name="T13" fmla="*/ 19 h 31"/>
              <a:gd name="T14" fmla="*/ 33 w 59"/>
              <a:gd name="T15" fmla="*/ 0 h 31"/>
              <a:gd name="T16" fmla="*/ 34 w 59"/>
              <a:gd name="T17" fmla="*/ 0 h 31"/>
              <a:gd name="T18" fmla="*/ 59 w 59"/>
              <a:gd name="T19" fmla="*/ 16 h 31"/>
              <a:gd name="T20" fmla="*/ 32 w 59"/>
              <a:gd name="T21" fmla="*/ 31 h 31"/>
              <a:gd name="T22" fmla="*/ 38 w 59"/>
              <a:gd name="T23" fmla="*/ 23 h 31"/>
              <a:gd name="T24" fmla="*/ 40 w 59"/>
              <a:gd name="T25" fmla="*/ 22 h 31"/>
              <a:gd name="T26" fmla="*/ 42 w 59"/>
              <a:gd name="T27" fmla="*/ 21 h 31"/>
              <a:gd name="T28" fmla="*/ 43 w 59"/>
              <a:gd name="T29" fmla="*/ 20 h 31"/>
              <a:gd name="T30" fmla="*/ 45 w 59"/>
              <a:gd name="T31" fmla="*/ 19 h 31"/>
              <a:gd name="T32" fmla="*/ 47 w 59"/>
              <a:gd name="T33" fmla="*/ 18 h 31"/>
              <a:gd name="T34" fmla="*/ 48 w 59"/>
              <a:gd name="T35" fmla="*/ 17 h 31"/>
              <a:gd name="T36" fmla="*/ 50 w 59"/>
              <a:gd name="T37" fmla="*/ 17 h 31"/>
              <a:gd name="T38" fmla="*/ 51 w 59"/>
              <a:gd name="T39" fmla="*/ 16 h 31"/>
              <a:gd name="T40" fmla="*/ 49 w 59"/>
              <a:gd name="T41" fmla="*/ 14 h 31"/>
              <a:gd name="T42" fmla="*/ 36 w 59"/>
              <a:gd name="T43" fmla="*/ 7 h 31"/>
              <a:gd name="T44" fmla="*/ 35 w 59"/>
              <a:gd name="T45" fmla="*/ 6 h 31"/>
              <a:gd name="T46" fmla="*/ 17 w 59"/>
              <a:gd name="T47" fmla="*/ 16 h 31"/>
              <a:gd name="T48" fmla="*/ 19 w 59"/>
              <a:gd name="T49" fmla="*/ 17 h 31"/>
              <a:gd name="T50" fmla="*/ 31 w 59"/>
              <a:gd name="T51" fmla="*/ 24 h 31"/>
              <a:gd name="T52" fmla="*/ 34 w 59"/>
              <a:gd name="T53" fmla="*/ 26 h 31"/>
              <a:gd name="T54" fmla="*/ 35 w 59"/>
              <a:gd name="T55" fmla="*/ 25 h 31"/>
              <a:gd name="T56" fmla="*/ 37 w 59"/>
              <a:gd name="T57" fmla="*/ 24 h 31"/>
              <a:gd name="T58" fmla="*/ 38 w 59"/>
              <a:gd name="T59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" h="31">
                <a:moveTo>
                  <a:pt x="32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28" y="28"/>
                  <a:pt x="24" y="25"/>
                  <a:pt x="20" y="22"/>
                </a:cubicBezTo>
                <a:cubicBezTo>
                  <a:pt x="17" y="21"/>
                  <a:pt x="13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3" y="19"/>
                  <a:pt x="1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59" y="16"/>
                  <a:pt x="59" y="16"/>
                  <a:pt x="59" y="16"/>
                </a:cubicBezTo>
                <a:cubicBezTo>
                  <a:pt x="54" y="18"/>
                  <a:pt x="42" y="25"/>
                  <a:pt x="32" y="31"/>
                </a:cubicBezTo>
                <a:close/>
                <a:moveTo>
                  <a:pt x="38" y="23"/>
                </a:moveTo>
                <a:cubicBezTo>
                  <a:pt x="40" y="22"/>
                  <a:pt x="40" y="22"/>
                  <a:pt x="40" y="22"/>
                </a:cubicBezTo>
                <a:cubicBezTo>
                  <a:pt x="42" y="21"/>
                  <a:pt x="42" y="21"/>
                  <a:pt x="42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4"/>
                  <a:pt x="49" y="14"/>
                  <a:pt x="49" y="14"/>
                </a:cubicBezTo>
                <a:cubicBezTo>
                  <a:pt x="36" y="7"/>
                  <a:pt x="36" y="7"/>
                  <a:pt x="36" y="7"/>
                </a:cubicBezTo>
                <a:cubicBezTo>
                  <a:pt x="35" y="6"/>
                  <a:pt x="35" y="6"/>
                  <a:pt x="35" y="6"/>
                </a:cubicBezTo>
                <a:cubicBezTo>
                  <a:pt x="17" y="16"/>
                  <a:pt x="17" y="16"/>
                  <a:pt x="17" y="16"/>
                </a:cubicBezTo>
                <a:cubicBezTo>
                  <a:pt x="19" y="17"/>
                  <a:pt x="19" y="17"/>
                  <a:pt x="19" y="1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5"/>
                  <a:pt x="35" y="25"/>
                  <a:pt x="35" y="25"/>
                </a:cubicBezTo>
                <a:cubicBezTo>
                  <a:pt x="37" y="24"/>
                  <a:pt x="37" y="24"/>
                  <a:pt x="37" y="24"/>
                </a:cubicBezTo>
                <a:lnTo>
                  <a:pt x="38" y="23"/>
                </a:lnTo>
                <a:close/>
              </a:path>
            </a:pathLst>
          </a:custGeom>
          <a:solidFill>
            <a:srgbClr val="A79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îsḷïḍé">
            <a:extLst>
              <a:ext uri="{FF2B5EF4-FFF2-40B4-BE49-F238E27FC236}">
                <a16:creationId xmlns:a16="http://schemas.microsoft.com/office/drawing/2014/main" id="{F588323B-9269-4327-8337-968ADD23283C}"/>
              </a:ext>
            </a:extLst>
          </p:cNvPr>
          <p:cNvSpPr/>
          <p:nvPr/>
        </p:nvSpPr>
        <p:spPr bwMode="auto">
          <a:xfrm>
            <a:off x="9676329" y="2357278"/>
            <a:ext cx="108220" cy="79575"/>
          </a:xfrm>
          <a:custGeom>
            <a:avLst/>
            <a:gdLst>
              <a:gd name="T0" fmla="*/ 1 w 16"/>
              <a:gd name="T1" fmla="*/ 2 h 12"/>
              <a:gd name="T2" fmla="*/ 11 w 16"/>
              <a:gd name="T3" fmla="*/ 7 h 12"/>
              <a:gd name="T4" fmla="*/ 15 w 16"/>
              <a:gd name="T5" fmla="*/ 3 h 12"/>
              <a:gd name="T6" fmla="*/ 15 w 16"/>
              <a:gd name="T7" fmla="*/ 10 h 12"/>
              <a:gd name="T8" fmla="*/ 7 w 16"/>
              <a:gd name="T9" fmla="*/ 10 h 12"/>
              <a:gd name="T10" fmla="*/ 0 w 16"/>
              <a:gd name="T11" fmla="*/ 0 h 12"/>
              <a:gd name="T12" fmla="*/ 1 w 16"/>
              <a:gd name="T1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2">
                <a:moveTo>
                  <a:pt x="1" y="2"/>
                </a:moveTo>
                <a:cubicBezTo>
                  <a:pt x="4" y="5"/>
                  <a:pt x="8" y="8"/>
                  <a:pt x="11" y="7"/>
                </a:cubicBezTo>
                <a:cubicBezTo>
                  <a:pt x="13" y="7"/>
                  <a:pt x="14" y="6"/>
                  <a:pt x="15" y="3"/>
                </a:cubicBezTo>
                <a:cubicBezTo>
                  <a:pt x="16" y="6"/>
                  <a:pt x="16" y="8"/>
                  <a:pt x="15" y="10"/>
                </a:cubicBezTo>
                <a:cubicBezTo>
                  <a:pt x="13" y="12"/>
                  <a:pt x="9" y="12"/>
                  <a:pt x="7" y="10"/>
                </a:cubicBezTo>
                <a:cubicBezTo>
                  <a:pt x="4" y="7"/>
                  <a:pt x="2" y="3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ïṣḻîďê">
            <a:extLst>
              <a:ext uri="{FF2B5EF4-FFF2-40B4-BE49-F238E27FC236}">
                <a16:creationId xmlns:a16="http://schemas.microsoft.com/office/drawing/2014/main" id="{7736E2F8-C15F-436F-BEB0-C09786660EDB}"/>
              </a:ext>
            </a:extLst>
          </p:cNvPr>
          <p:cNvSpPr/>
          <p:nvPr/>
        </p:nvSpPr>
        <p:spPr bwMode="auto">
          <a:xfrm>
            <a:off x="9485352" y="2204497"/>
            <a:ext cx="50927" cy="44561"/>
          </a:xfrm>
          <a:custGeom>
            <a:avLst/>
            <a:gdLst>
              <a:gd name="T0" fmla="*/ 8 w 8"/>
              <a:gd name="T1" fmla="*/ 7 h 7"/>
              <a:gd name="T2" fmla="*/ 3 w 8"/>
              <a:gd name="T3" fmla="*/ 0 h 7"/>
              <a:gd name="T4" fmla="*/ 2 w 8"/>
              <a:gd name="T5" fmla="*/ 0 h 7"/>
              <a:gd name="T6" fmla="*/ 8 w 8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8" y="7"/>
                </a:moveTo>
                <a:cubicBezTo>
                  <a:pt x="5" y="5"/>
                  <a:pt x="0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3"/>
                  <a:pt x="5" y="5"/>
                  <a:pt x="8" y="7"/>
                </a:cubicBez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iS1îdé">
            <a:extLst>
              <a:ext uri="{FF2B5EF4-FFF2-40B4-BE49-F238E27FC236}">
                <a16:creationId xmlns:a16="http://schemas.microsoft.com/office/drawing/2014/main" id="{1BE8D065-F325-480E-AA73-4D7789B2B030}"/>
              </a:ext>
            </a:extLst>
          </p:cNvPr>
          <p:cNvSpPr/>
          <p:nvPr/>
        </p:nvSpPr>
        <p:spPr bwMode="auto">
          <a:xfrm>
            <a:off x="9577656" y="2249058"/>
            <a:ext cx="105038" cy="120952"/>
          </a:xfrm>
          <a:custGeom>
            <a:avLst/>
            <a:gdLst>
              <a:gd name="T0" fmla="*/ 14 w 16"/>
              <a:gd name="T1" fmla="*/ 8 h 18"/>
              <a:gd name="T2" fmla="*/ 16 w 16"/>
              <a:gd name="T3" fmla="*/ 18 h 18"/>
              <a:gd name="T4" fmla="*/ 16 w 16"/>
              <a:gd name="T5" fmla="*/ 18 h 18"/>
              <a:gd name="T6" fmla="*/ 15 w 16"/>
              <a:gd name="T7" fmla="*/ 16 h 18"/>
              <a:gd name="T8" fmla="*/ 15 w 16"/>
              <a:gd name="T9" fmla="*/ 16 h 18"/>
              <a:gd name="T10" fmla="*/ 13 w 16"/>
              <a:gd name="T11" fmla="*/ 15 h 18"/>
              <a:gd name="T12" fmla="*/ 13 w 16"/>
              <a:gd name="T13" fmla="*/ 15 h 18"/>
              <a:gd name="T14" fmla="*/ 10 w 16"/>
              <a:gd name="T15" fmla="*/ 11 h 18"/>
              <a:gd name="T16" fmla="*/ 8 w 16"/>
              <a:gd name="T17" fmla="*/ 9 h 18"/>
              <a:gd name="T18" fmla="*/ 4 w 16"/>
              <a:gd name="T19" fmla="*/ 6 h 18"/>
              <a:gd name="T20" fmla="*/ 0 w 16"/>
              <a:gd name="T21" fmla="*/ 3 h 18"/>
              <a:gd name="T22" fmla="*/ 3 w 16"/>
              <a:gd name="T23" fmla="*/ 0 h 18"/>
              <a:gd name="T24" fmla="*/ 14 w 16"/>
              <a:gd name="T25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" h="18">
                <a:moveTo>
                  <a:pt x="14" y="8"/>
                </a:moveTo>
                <a:cubicBezTo>
                  <a:pt x="12" y="11"/>
                  <a:pt x="14" y="15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5" y="17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6"/>
                  <a:pt x="14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3"/>
                  <a:pt x="11" y="12"/>
                  <a:pt x="10" y="11"/>
                </a:cubicBezTo>
                <a:cubicBezTo>
                  <a:pt x="9" y="10"/>
                  <a:pt x="9" y="10"/>
                  <a:pt x="8" y="9"/>
                </a:cubicBezTo>
                <a:cubicBezTo>
                  <a:pt x="7" y="8"/>
                  <a:pt x="6" y="7"/>
                  <a:pt x="4" y="6"/>
                </a:cubicBezTo>
                <a:cubicBezTo>
                  <a:pt x="3" y="5"/>
                  <a:pt x="2" y="4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7" y="3"/>
                  <a:pt x="11" y="5"/>
                  <a:pt x="14" y="8"/>
                </a:cubicBez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î$1ïḑè">
            <a:extLst>
              <a:ext uri="{FF2B5EF4-FFF2-40B4-BE49-F238E27FC236}">
                <a16:creationId xmlns:a16="http://schemas.microsoft.com/office/drawing/2014/main" id="{75BB3C78-4A89-4E84-9F86-65A54050598C}"/>
              </a:ext>
            </a:extLst>
          </p:cNvPr>
          <p:cNvSpPr/>
          <p:nvPr/>
        </p:nvSpPr>
        <p:spPr bwMode="auto">
          <a:xfrm>
            <a:off x="9730438" y="2096276"/>
            <a:ext cx="98672" cy="60477"/>
          </a:xfrm>
          <a:custGeom>
            <a:avLst/>
            <a:gdLst>
              <a:gd name="T0" fmla="*/ 4 w 31"/>
              <a:gd name="T1" fmla="*/ 0 h 19"/>
              <a:gd name="T2" fmla="*/ 31 w 31"/>
              <a:gd name="T3" fmla="*/ 17 h 19"/>
              <a:gd name="T4" fmla="*/ 27 w 31"/>
              <a:gd name="T5" fmla="*/ 19 h 19"/>
              <a:gd name="T6" fmla="*/ 0 w 31"/>
              <a:gd name="T7" fmla="*/ 2 h 19"/>
              <a:gd name="T8" fmla="*/ 4 w 31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9">
                <a:moveTo>
                  <a:pt x="4" y="0"/>
                </a:moveTo>
                <a:lnTo>
                  <a:pt x="31" y="17"/>
                </a:lnTo>
                <a:lnTo>
                  <a:pt x="27" y="19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íṩļîḍè">
            <a:extLst>
              <a:ext uri="{FF2B5EF4-FFF2-40B4-BE49-F238E27FC236}">
                <a16:creationId xmlns:a16="http://schemas.microsoft.com/office/drawing/2014/main" id="{66386342-AB12-4116-9DA6-81E44C942F8E}"/>
              </a:ext>
            </a:extLst>
          </p:cNvPr>
          <p:cNvSpPr/>
          <p:nvPr/>
        </p:nvSpPr>
        <p:spPr bwMode="auto">
          <a:xfrm>
            <a:off x="9711340" y="2112190"/>
            <a:ext cx="98672" cy="57293"/>
          </a:xfrm>
          <a:custGeom>
            <a:avLst/>
            <a:gdLst>
              <a:gd name="T0" fmla="*/ 27 w 31"/>
              <a:gd name="T1" fmla="*/ 18 h 18"/>
              <a:gd name="T2" fmla="*/ 0 w 31"/>
              <a:gd name="T3" fmla="*/ 2 h 18"/>
              <a:gd name="T4" fmla="*/ 4 w 31"/>
              <a:gd name="T5" fmla="*/ 0 h 18"/>
              <a:gd name="T6" fmla="*/ 4 w 31"/>
              <a:gd name="T7" fmla="*/ 0 h 18"/>
              <a:gd name="T8" fmla="*/ 31 w 31"/>
              <a:gd name="T9" fmla="*/ 16 h 18"/>
              <a:gd name="T10" fmla="*/ 27 w 31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8">
                <a:moveTo>
                  <a:pt x="27" y="18"/>
                </a:move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31" y="16"/>
                </a:lnTo>
                <a:lnTo>
                  <a:pt x="27" y="18"/>
                </a:ln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íṧlíďé">
            <a:extLst>
              <a:ext uri="{FF2B5EF4-FFF2-40B4-BE49-F238E27FC236}">
                <a16:creationId xmlns:a16="http://schemas.microsoft.com/office/drawing/2014/main" id="{7B661BA5-59D3-4C93-938D-5BBAAFA4E2F6}"/>
              </a:ext>
            </a:extLst>
          </p:cNvPr>
          <p:cNvSpPr/>
          <p:nvPr/>
        </p:nvSpPr>
        <p:spPr bwMode="auto">
          <a:xfrm>
            <a:off x="9689060" y="2124922"/>
            <a:ext cx="95488" cy="57293"/>
          </a:xfrm>
          <a:custGeom>
            <a:avLst/>
            <a:gdLst>
              <a:gd name="T0" fmla="*/ 30 w 30"/>
              <a:gd name="T1" fmla="*/ 16 h 18"/>
              <a:gd name="T2" fmla="*/ 25 w 30"/>
              <a:gd name="T3" fmla="*/ 18 h 18"/>
              <a:gd name="T4" fmla="*/ 0 w 30"/>
              <a:gd name="T5" fmla="*/ 2 h 18"/>
              <a:gd name="T6" fmla="*/ 2 w 30"/>
              <a:gd name="T7" fmla="*/ 0 h 18"/>
              <a:gd name="T8" fmla="*/ 30 w 30"/>
              <a:gd name="T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30" y="16"/>
                </a:moveTo>
                <a:lnTo>
                  <a:pt x="25" y="18"/>
                </a:lnTo>
                <a:lnTo>
                  <a:pt x="0" y="2"/>
                </a:lnTo>
                <a:lnTo>
                  <a:pt x="2" y="0"/>
                </a:lnTo>
                <a:lnTo>
                  <a:pt x="30" y="16"/>
                </a:ln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ïšḻïḑé">
            <a:extLst>
              <a:ext uri="{FF2B5EF4-FFF2-40B4-BE49-F238E27FC236}">
                <a16:creationId xmlns:a16="http://schemas.microsoft.com/office/drawing/2014/main" id="{B53C6943-A56B-45AC-9673-DCFDF338DCB2}"/>
              </a:ext>
            </a:extLst>
          </p:cNvPr>
          <p:cNvSpPr/>
          <p:nvPr/>
        </p:nvSpPr>
        <p:spPr bwMode="auto">
          <a:xfrm>
            <a:off x="9663597" y="2137654"/>
            <a:ext cx="98672" cy="60477"/>
          </a:xfrm>
          <a:custGeom>
            <a:avLst/>
            <a:gdLst>
              <a:gd name="T0" fmla="*/ 31 w 31"/>
              <a:gd name="T1" fmla="*/ 17 h 19"/>
              <a:gd name="T2" fmla="*/ 27 w 31"/>
              <a:gd name="T3" fmla="*/ 19 h 19"/>
              <a:gd name="T4" fmla="*/ 0 w 31"/>
              <a:gd name="T5" fmla="*/ 2 h 19"/>
              <a:gd name="T6" fmla="*/ 4 w 31"/>
              <a:gd name="T7" fmla="*/ 0 h 19"/>
              <a:gd name="T8" fmla="*/ 31 w 31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19">
                <a:moveTo>
                  <a:pt x="31" y="17"/>
                </a:moveTo>
                <a:lnTo>
                  <a:pt x="27" y="19"/>
                </a:lnTo>
                <a:lnTo>
                  <a:pt x="0" y="2"/>
                </a:lnTo>
                <a:lnTo>
                  <a:pt x="4" y="0"/>
                </a:lnTo>
                <a:lnTo>
                  <a:pt x="31" y="17"/>
                </a:ln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î$ḻïḋè">
            <a:extLst>
              <a:ext uri="{FF2B5EF4-FFF2-40B4-BE49-F238E27FC236}">
                <a16:creationId xmlns:a16="http://schemas.microsoft.com/office/drawing/2014/main" id="{A60993AA-6548-4897-A01D-E034E99C02C3}"/>
              </a:ext>
            </a:extLst>
          </p:cNvPr>
          <p:cNvSpPr/>
          <p:nvPr/>
        </p:nvSpPr>
        <p:spPr bwMode="auto">
          <a:xfrm>
            <a:off x="9644499" y="2150385"/>
            <a:ext cx="92306" cy="60477"/>
          </a:xfrm>
          <a:custGeom>
            <a:avLst/>
            <a:gdLst>
              <a:gd name="T0" fmla="*/ 29 w 29"/>
              <a:gd name="T1" fmla="*/ 17 h 19"/>
              <a:gd name="T2" fmla="*/ 25 w 29"/>
              <a:gd name="T3" fmla="*/ 19 h 19"/>
              <a:gd name="T4" fmla="*/ 0 w 29"/>
              <a:gd name="T5" fmla="*/ 4 h 19"/>
              <a:gd name="T6" fmla="*/ 4 w 29"/>
              <a:gd name="T7" fmla="*/ 0 h 19"/>
              <a:gd name="T8" fmla="*/ 29 w 29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9">
                <a:moveTo>
                  <a:pt x="29" y="17"/>
                </a:moveTo>
                <a:lnTo>
                  <a:pt x="25" y="19"/>
                </a:lnTo>
                <a:lnTo>
                  <a:pt x="0" y="4"/>
                </a:lnTo>
                <a:lnTo>
                  <a:pt x="4" y="0"/>
                </a:lnTo>
                <a:lnTo>
                  <a:pt x="29" y="17"/>
                </a:lnTo>
                <a:close/>
              </a:path>
            </a:pathLst>
          </a:custGeom>
          <a:solidFill>
            <a:srgbClr val="703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îşlidé">
            <a:extLst>
              <a:ext uri="{FF2B5EF4-FFF2-40B4-BE49-F238E27FC236}">
                <a16:creationId xmlns:a16="http://schemas.microsoft.com/office/drawing/2014/main" id="{21365C2F-7512-47FB-B835-E6FC691C3C7E}"/>
              </a:ext>
            </a:extLst>
          </p:cNvPr>
          <p:cNvSpPr/>
          <p:nvPr/>
        </p:nvSpPr>
        <p:spPr bwMode="auto">
          <a:xfrm>
            <a:off x="9657231" y="2144020"/>
            <a:ext cx="92306" cy="60477"/>
          </a:xfrm>
          <a:custGeom>
            <a:avLst/>
            <a:gdLst>
              <a:gd name="T0" fmla="*/ 29 w 29"/>
              <a:gd name="T1" fmla="*/ 17 h 19"/>
              <a:gd name="T2" fmla="*/ 25 w 29"/>
              <a:gd name="T3" fmla="*/ 19 h 19"/>
              <a:gd name="T4" fmla="*/ 0 w 29"/>
              <a:gd name="T5" fmla="*/ 2 h 19"/>
              <a:gd name="T6" fmla="*/ 2 w 29"/>
              <a:gd name="T7" fmla="*/ 0 h 19"/>
              <a:gd name="T8" fmla="*/ 29 w 29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9">
                <a:moveTo>
                  <a:pt x="29" y="17"/>
                </a:moveTo>
                <a:lnTo>
                  <a:pt x="25" y="19"/>
                </a:lnTo>
                <a:lnTo>
                  <a:pt x="0" y="2"/>
                </a:lnTo>
                <a:lnTo>
                  <a:pt x="2" y="0"/>
                </a:lnTo>
                <a:lnTo>
                  <a:pt x="29" y="17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išļiḓe">
            <a:extLst>
              <a:ext uri="{FF2B5EF4-FFF2-40B4-BE49-F238E27FC236}">
                <a16:creationId xmlns:a16="http://schemas.microsoft.com/office/drawing/2014/main" id="{A6D1CF05-1516-4B14-94F6-2445F52CF04A}"/>
              </a:ext>
            </a:extLst>
          </p:cNvPr>
          <p:cNvSpPr/>
          <p:nvPr/>
        </p:nvSpPr>
        <p:spPr bwMode="auto">
          <a:xfrm>
            <a:off x="9676329" y="2131288"/>
            <a:ext cx="92306" cy="60477"/>
          </a:xfrm>
          <a:custGeom>
            <a:avLst/>
            <a:gdLst>
              <a:gd name="T0" fmla="*/ 29 w 29"/>
              <a:gd name="T1" fmla="*/ 16 h 19"/>
              <a:gd name="T2" fmla="*/ 27 w 29"/>
              <a:gd name="T3" fmla="*/ 19 h 19"/>
              <a:gd name="T4" fmla="*/ 0 w 29"/>
              <a:gd name="T5" fmla="*/ 2 h 19"/>
              <a:gd name="T6" fmla="*/ 4 w 29"/>
              <a:gd name="T7" fmla="*/ 0 h 19"/>
              <a:gd name="T8" fmla="*/ 29 w 29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9">
                <a:moveTo>
                  <a:pt x="29" y="16"/>
                </a:moveTo>
                <a:lnTo>
                  <a:pt x="27" y="19"/>
                </a:lnTo>
                <a:lnTo>
                  <a:pt x="0" y="2"/>
                </a:lnTo>
                <a:lnTo>
                  <a:pt x="4" y="0"/>
                </a:lnTo>
                <a:lnTo>
                  <a:pt x="29" y="16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iślîḍe">
            <a:extLst>
              <a:ext uri="{FF2B5EF4-FFF2-40B4-BE49-F238E27FC236}">
                <a16:creationId xmlns:a16="http://schemas.microsoft.com/office/drawing/2014/main" id="{C6D7FF66-22FF-435B-84AD-B200088BCEE3}"/>
              </a:ext>
            </a:extLst>
          </p:cNvPr>
          <p:cNvSpPr/>
          <p:nvPr/>
        </p:nvSpPr>
        <p:spPr bwMode="auto">
          <a:xfrm>
            <a:off x="9695426" y="2118556"/>
            <a:ext cx="101854" cy="57293"/>
          </a:xfrm>
          <a:custGeom>
            <a:avLst/>
            <a:gdLst>
              <a:gd name="T0" fmla="*/ 32 w 32"/>
              <a:gd name="T1" fmla="*/ 16 h 18"/>
              <a:gd name="T2" fmla="*/ 28 w 32"/>
              <a:gd name="T3" fmla="*/ 18 h 18"/>
              <a:gd name="T4" fmla="*/ 0 w 32"/>
              <a:gd name="T5" fmla="*/ 2 h 18"/>
              <a:gd name="T6" fmla="*/ 5 w 32"/>
              <a:gd name="T7" fmla="*/ 0 h 18"/>
              <a:gd name="T8" fmla="*/ 32 w 32"/>
              <a:gd name="T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8">
                <a:moveTo>
                  <a:pt x="32" y="16"/>
                </a:moveTo>
                <a:lnTo>
                  <a:pt x="28" y="18"/>
                </a:lnTo>
                <a:lnTo>
                  <a:pt x="0" y="2"/>
                </a:lnTo>
                <a:lnTo>
                  <a:pt x="5" y="0"/>
                </a:lnTo>
                <a:lnTo>
                  <a:pt x="32" y="16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îṧ1îḓe">
            <a:extLst>
              <a:ext uri="{FF2B5EF4-FFF2-40B4-BE49-F238E27FC236}">
                <a16:creationId xmlns:a16="http://schemas.microsoft.com/office/drawing/2014/main" id="{4E29BB53-39C8-4190-AD0E-8F94C3325FEA}"/>
              </a:ext>
            </a:extLst>
          </p:cNvPr>
          <p:cNvSpPr/>
          <p:nvPr/>
        </p:nvSpPr>
        <p:spPr bwMode="auto">
          <a:xfrm>
            <a:off x="9724072" y="2102642"/>
            <a:ext cx="92306" cy="60477"/>
          </a:xfrm>
          <a:custGeom>
            <a:avLst/>
            <a:gdLst>
              <a:gd name="T0" fmla="*/ 0 w 29"/>
              <a:gd name="T1" fmla="*/ 3 h 19"/>
              <a:gd name="T2" fmla="*/ 2 w 29"/>
              <a:gd name="T3" fmla="*/ 0 h 19"/>
              <a:gd name="T4" fmla="*/ 29 w 29"/>
              <a:gd name="T5" fmla="*/ 17 h 19"/>
              <a:gd name="T6" fmla="*/ 27 w 29"/>
              <a:gd name="T7" fmla="*/ 19 h 19"/>
              <a:gd name="T8" fmla="*/ 0 w 29"/>
              <a:gd name="T9" fmla="*/ 3 h 19"/>
              <a:gd name="T10" fmla="*/ 0 w 29"/>
              <a:gd name="T1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9">
                <a:moveTo>
                  <a:pt x="0" y="3"/>
                </a:moveTo>
                <a:lnTo>
                  <a:pt x="2" y="0"/>
                </a:lnTo>
                <a:lnTo>
                  <a:pt x="29" y="17"/>
                </a:lnTo>
                <a:lnTo>
                  <a:pt x="27" y="19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îšḷîḋè">
            <a:extLst>
              <a:ext uri="{FF2B5EF4-FFF2-40B4-BE49-F238E27FC236}">
                <a16:creationId xmlns:a16="http://schemas.microsoft.com/office/drawing/2014/main" id="{5506539D-97B2-431C-891A-A656FAAB4136}"/>
              </a:ext>
            </a:extLst>
          </p:cNvPr>
          <p:cNvSpPr/>
          <p:nvPr/>
        </p:nvSpPr>
        <p:spPr bwMode="auto">
          <a:xfrm>
            <a:off x="9743169" y="2096276"/>
            <a:ext cx="92306" cy="54111"/>
          </a:xfrm>
          <a:custGeom>
            <a:avLst/>
            <a:gdLst>
              <a:gd name="T0" fmla="*/ 29 w 29"/>
              <a:gd name="T1" fmla="*/ 15 h 17"/>
              <a:gd name="T2" fmla="*/ 27 w 29"/>
              <a:gd name="T3" fmla="*/ 17 h 17"/>
              <a:gd name="T4" fmla="*/ 0 w 29"/>
              <a:gd name="T5" fmla="*/ 0 h 17"/>
              <a:gd name="T6" fmla="*/ 2 w 29"/>
              <a:gd name="T7" fmla="*/ 0 h 17"/>
              <a:gd name="T8" fmla="*/ 29 w 29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7">
                <a:moveTo>
                  <a:pt x="29" y="15"/>
                </a:moveTo>
                <a:lnTo>
                  <a:pt x="27" y="17"/>
                </a:lnTo>
                <a:lnTo>
                  <a:pt x="0" y="0"/>
                </a:lnTo>
                <a:lnTo>
                  <a:pt x="2" y="0"/>
                </a:lnTo>
                <a:lnTo>
                  <a:pt x="29" y="15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îślíḓé">
            <a:extLst>
              <a:ext uri="{FF2B5EF4-FFF2-40B4-BE49-F238E27FC236}">
                <a16:creationId xmlns:a16="http://schemas.microsoft.com/office/drawing/2014/main" id="{39CB28AE-CD1C-4289-8900-2FF14F8738FF}"/>
              </a:ext>
            </a:extLst>
          </p:cNvPr>
          <p:cNvSpPr/>
          <p:nvPr/>
        </p:nvSpPr>
        <p:spPr bwMode="auto">
          <a:xfrm>
            <a:off x="9829110" y="2144020"/>
            <a:ext cx="19098" cy="19098"/>
          </a:xfrm>
          <a:custGeom>
            <a:avLst/>
            <a:gdLst>
              <a:gd name="T0" fmla="*/ 6 w 6"/>
              <a:gd name="T1" fmla="*/ 4 h 6"/>
              <a:gd name="T2" fmla="*/ 4 w 6"/>
              <a:gd name="T3" fmla="*/ 6 h 6"/>
              <a:gd name="T4" fmla="*/ 0 w 6"/>
              <a:gd name="T5" fmla="*/ 2 h 6"/>
              <a:gd name="T6" fmla="*/ 2 w 6"/>
              <a:gd name="T7" fmla="*/ 0 h 6"/>
              <a:gd name="T8" fmla="*/ 6 w 6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6" y="4"/>
                </a:moveTo>
                <a:lnTo>
                  <a:pt x="4" y="6"/>
                </a:lnTo>
                <a:lnTo>
                  <a:pt x="0" y="2"/>
                </a:lnTo>
                <a:lnTo>
                  <a:pt x="2" y="0"/>
                </a:lnTo>
                <a:lnTo>
                  <a:pt x="6" y="4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isḷîḋe">
            <a:extLst>
              <a:ext uri="{FF2B5EF4-FFF2-40B4-BE49-F238E27FC236}">
                <a16:creationId xmlns:a16="http://schemas.microsoft.com/office/drawing/2014/main" id="{3676240F-C275-405B-A909-1960F0CA593E}"/>
              </a:ext>
            </a:extLst>
          </p:cNvPr>
          <p:cNvSpPr/>
          <p:nvPr/>
        </p:nvSpPr>
        <p:spPr bwMode="auto">
          <a:xfrm>
            <a:off x="9816378" y="2150385"/>
            <a:ext cx="25464" cy="12732"/>
          </a:xfrm>
          <a:custGeom>
            <a:avLst/>
            <a:gdLst>
              <a:gd name="T0" fmla="*/ 8 w 8"/>
              <a:gd name="T1" fmla="*/ 4 h 4"/>
              <a:gd name="T2" fmla="*/ 4 w 8"/>
              <a:gd name="T3" fmla="*/ 4 h 4"/>
              <a:gd name="T4" fmla="*/ 0 w 8"/>
              <a:gd name="T5" fmla="*/ 2 h 4"/>
              <a:gd name="T6" fmla="*/ 4 w 8"/>
              <a:gd name="T7" fmla="*/ 0 h 4"/>
              <a:gd name="T8" fmla="*/ 8 w 8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4"/>
                </a:moveTo>
                <a:lnTo>
                  <a:pt x="4" y="4"/>
                </a:lnTo>
                <a:lnTo>
                  <a:pt x="0" y="2"/>
                </a:lnTo>
                <a:lnTo>
                  <a:pt x="4" y="0"/>
                </a:lnTo>
                <a:lnTo>
                  <a:pt x="8" y="4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iṣlïḑè">
            <a:extLst>
              <a:ext uri="{FF2B5EF4-FFF2-40B4-BE49-F238E27FC236}">
                <a16:creationId xmlns:a16="http://schemas.microsoft.com/office/drawing/2014/main" id="{7D35DF45-9C3D-41A8-A535-569C51621A12}"/>
              </a:ext>
            </a:extLst>
          </p:cNvPr>
          <p:cNvSpPr/>
          <p:nvPr/>
        </p:nvSpPr>
        <p:spPr bwMode="auto">
          <a:xfrm>
            <a:off x="9810012" y="2156751"/>
            <a:ext cx="19098" cy="12732"/>
          </a:xfrm>
          <a:custGeom>
            <a:avLst/>
            <a:gdLst>
              <a:gd name="T0" fmla="*/ 2 w 6"/>
              <a:gd name="T1" fmla="*/ 0 h 4"/>
              <a:gd name="T2" fmla="*/ 6 w 6"/>
              <a:gd name="T3" fmla="*/ 2 h 4"/>
              <a:gd name="T4" fmla="*/ 4 w 6"/>
              <a:gd name="T5" fmla="*/ 4 h 4"/>
              <a:gd name="T6" fmla="*/ 0 w 6"/>
              <a:gd name="T7" fmla="*/ 2 h 4"/>
              <a:gd name="T8" fmla="*/ 2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2" y="0"/>
                </a:moveTo>
                <a:lnTo>
                  <a:pt x="6" y="2"/>
                </a:lnTo>
                <a:lnTo>
                  <a:pt x="4" y="4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íšḻïḍè">
            <a:extLst>
              <a:ext uri="{FF2B5EF4-FFF2-40B4-BE49-F238E27FC236}">
                <a16:creationId xmlns:a16="http://schemas.microsoft.com/office/drawing/2014/main" id="{EE792127-8138-4688-A089-6E8BEDE3C2BE}"/>
              </a:ext>
            </a:extLst>
          </p:cNvPr>
          <p:cNvSpPr/>
          <p:nvPr/>
        </p:nvSpPr>
        <p:spPr bwMode="auto">
          <a:xfrm>
            <a:off x="9797281" y="2163117"/>
            <a:ext cx="25464" cy="12732"/>
          </a:xfrm>
          <a:custGeom>
            <a:avLst/>
            <a:gdLst>
              <a:gd name="T0" fmla="*/ 8 w 8"/>
              <a:gd name="T1" fmla="*/ 2 h 4"/>
              <a:gd name="T2" fmla="*/ 4 w 8"/>
              <a:gd name="T3" fmla="*/ 4 h 4"/>
              <a:gd name="T4" fmla="*/ 0 w 8"/>
              <a:gd name="T5" fmla="*/ 2 h 4"/>
              <a:gd name="T6" fmla="*/ 4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4" y="4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is1iḑe">
            <a:extLst>
              <a:ext uri="{FF2B5EF4-FFF2-40B4-BE49-F238E27FC236}">
                <a16:creationId xmlns:a16="http://schemas.microsoft.com/office/drawing/2014/main" id="{9858EB2F-1525-481E-89D1-ED234FC9BC0E}"/>
              </a:ext>
            </a:extLst>
          </p:cNvPr>
          <p:cNvSpPr/>
          <p:nvPr/>
        </p:nvSpPr>
        <p:spPr bwMode="auto">
          <a:xfrm>
            <a:off x="9784549" y="2169483"/>
            <a:ext cx="25464" cy="12732"/>
          </a:xfrm>
          <a:custGeom>
            <a:avLst/>
            <a:gdLst>
              <a:gd name="T0" fmla="*/ 8 w 8"/>
              <a:gd name="T1" fmla="*/ 2 h 4"/>
              <a:gd name="T2" fmla="*/ 4 w 8"/>
              <a:gd name="T3" fmla="*/ 4 h 4"/>
              <a:gd name="T4" fmla="*/ 0 w 8"/>
              <a:gd name="T5" fmla="*/ 2 h 4"/>
              <a:gd name="T6" fmla="*/ 4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4" y="4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ïṩļiḓè">
            <a:extLst>
              <a:ext uri="{FF2B5EF4-FFF2-40B4-BE49-F238E27FC236}">
                <a16:creationId xmlns:a16="http://schemas.microsoft.com/office/drawing/2014/main" id="{9C5BC1E8-7373-46F0-83B6-5C936B4A740A}"/>
              </a:ext>
            </a:extLst>
          </p:cNvPr>
          <p:cNvSpPr/>
          <p:nvPr/>
        </p:nvSpPr>
        <p:spPr bwMode="auto">
          <a:xfrm>
            <a:off x="9768633" y="2175849"/>
            <a:ext cx="28648" cy="15916"/>
          </a:xfrm>
          <a:custGeom>
            <a:avLst/>
            <a:gdLst>
              <a:gd name="T0" fmla="*/ 9 w 9"/>
              <a:gd name="T1" fmla="*/ 2 h 5"/>
              <a:gd name="T2" fmla="*/ 7 w 9"/>
              <a:gd name="T3" fmla="*/ 5 h 5"/>
              <a:gd name="T4" fmla="*/ 0 w 9"/>
              <a:gd name="T5" fmla="*/ 2 h 5"/>
              <a:gd name="T6" fmla="*/ 5 w 9"/>
              <a:gd name="T7" fmla="*/ 0 h 5"/>
              <a:gd name="T8" fmla="*/ 9 w 9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9" y="2"/>
                </a:moveTo>
                <a:lnTo>
                  <a:pt x="7" y="5"/>
                </a:lnTo>
                <a:lnTo>
                  <a:pt x="0" y="2"/>
                </a:lnTo>
                <a:lnTo>
                  <a:pt x="5" y="0"/>
                </a:lnTo>
                <a:lnTo>
                  <a:pt x="9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îşľîḍè">
            <a:extLst>
              <a:ext uri="{FF2B5EF4-FFF2-40B4-BE49-F238E27FC236}">
                <a16:creationId xmlns:a16="http://schemas.microsoft.com/office/drawing/2014/main" id="{7A4BD313-0304-4FA1-95F0-82C7DDEEC38B}"/>
              </a:ext>
            </a:extLst>
          </p:cNvPr>
          <p:cNvSpPr/>
          <p:nvPr/>
        </p:nvSpPr>
        <p:spPr bwMode="auto">
          <a:xfrm>
            <a:off x="9762267" y="2182215"/>
            <a:ext cx="28648" cy="15916"/>
          </a:xfrm>
          <a:custGeom>
            <a:avLst/>
            <a:gdLst>
              <a:gd name="T0" fmla="*/ 9 w 9"/>
              <a:gd name="T1" fmla="*/ 3 h 5"/>
              <a:gd name="T2" fmla="*/ 4 w 9"/>
              <a:gd name="T3" fmla="*/ 5 h 5"/>
              <a:gd name="T4" fmla="*/ 0 w 9"/>
              <a:gd name="T5" fmla="*/ 3 h 5"/>
              <a:gd name="T6" fmla="*/ 2 w 9"/>
              <a:gd name="T7" fmla="*/ 0 h 5"/>
              <a:gd name="T8" fmla="*/ 9 w 9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9" y="3"/>
                </a:moveTo>
                <a:lnTo>
                  <a:pt x="4" y="5"/>
                </a:lnTo>
                <a:lnTo>
                  <a:pt x="0" y="3"/>
                </a:lnTo>
                <a:lnTo>
                  <a:pt x="2" y="0"/>
                </a:lnTo>
                <a:lnTo>
                  <a:pt x="9" y="3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íšľiḑe">
            <a:extLst>
              <a:ext uri="{FF2B5EF4-FFF2-40B4-BE49-F238E27FC236}">
                <a16:creationId xmlns:a16="http://schemas.microsoft.com/office/drawing/2014/main" id="{A6A12751-D8EE-4FBD-9A6E-620A57479578}"/>
              </a:ext>
            </a:extLst>
          </p:cNvPr>
          <p:cNvSpPr/>
          <p:nvPr/>
        </p:nvSpPr>
        <p:spPr bwMode="auto">
          <a:xfrm>
            <a:off x="9749535" y="2191765"/>
            <a:ext cx="25464" cy="12732"/>
          </a:xfrm>
          <a:custGeom>
            <a:avLst/>
            <a:gdLst>
              <a:gd name="T0" fmla="*/ 8 w 8"/>
              <a:gd name="T1" fmla="*/ 2 h 4"/>
              <a:gd name="T2" fmla="*/ 4 w 8"/>
              <a:gd name="T3" fmla="*/ 4 h 4"/>
              <a:gd name="T4" fmla="*/ 0 w 8"/>
              <a:gd name="T5" fmla="*/ 2 h 4"/>
              <a:gd name="T6" fmla="*/ 4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4" y="4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iŝlídè">
            <a:extLst>
              <a:ext uri="{FF2B5EF4-FFF2-40B4-BE49-F238E27FC236}">
                <a16:creationId xmlns:a16="http://schemas.microsoft.com/office/drawing/2014/main" id="{F1DE8A5C-AFBA-466E-96E0-883A29D62AA5}"/>
              </a:ext>
            </a:extLst>
          </p:cNvPr>
          <p:cNvSpPr/>
          <p:nvPr/>
        </p:nvSpPr>
        <p:spPr bwMode="auto">
          <a:xfrm>
            <a:off x="9736804" y="2198131"/>
            <a:ext cx="25464" cy="12732"/>
          </a:xfrm>
          <a:custGeom>
            <a:avLst/>
            <a:gdLst>
              <a:gd name="T0" fmla="*/ 8 w 8"/>
              <a:gd name="T1" fmla="*/ 2 h 4"/>
              <a:gd name="T2" fmla="*/ 6 w 8"/>
              <a:gd name="T3" fmla="*/ 4 h 4"/>
              <a:gd name="T4" fmla="*/ 0 w 8"/>
              <a:gd name="T5" fmla="*/ 2 h 4"/>
              <a:gd name="T6" fmla="*/ 4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6" y="4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îṣḻïdé">
            <a:extLst>
              <a:ext uri="{FF2B5EF4-FFF2-40B4-BE49-F238E27FC236}">
                <a16:creationId xmlns:a16="http://schemas.microsoft.com/office/drawing/2014/main" id="{FBE3D2F1-5A71-4054-8214-0A72362D6588}"/>
              </a:ext>
            </a:extLst>
          </p:cNvPr>
          <p:cNvSpPr/>
          <p:nvPr/>
        </p:nvSpPr>
        <p:spPr bwMode="auto">
          <a:xfrm>
            <a:off x="9724072" y="2204497"/>
            <a:ext cx="31829" cy="12732"/>
          </a:xfrm>
          <a:custGeom>
            <a:avLst/>
            <a:gdLst>
              <a:gd name="T0" fmla="*/ 10 w 10"/>
              <a:gd name="T1" fmla="*/ 2 h 4"/>
              <a:gd name="T2" fmla="*/ 6 w 10"/>
              <a:gd name="T3" fmla="*/ 4 h 4"/>
              <a:gd name="T4" fmla="*/ 0 w 10"/>
              <a:gd name="T5" fmla="*/ 2 h 4"/>
              <a:gd name="T6" fmla="*/ 4 w 10"/>
              <a:gd name="T7" fmla="*/ 0 h 4"/>
              <a:gd name="T8" fmla="*/ 10 w 10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2"/>
                </a:moveTo>
                <a:lnTo>
                  <a:pt x="6" y="4"/>
                </a:lnTo>
                <a:lnTo>
                  <a:pt x="0" y="2"/>
                </a:lnTo>
                <a:lnTo>
                  <a:pt x="4" y="0"/>
                </a:lnTo>
                <a:lnTo>
                  <a:pt x="10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ísļîḓê">
            <a:extLst>
              <a:ext uri="{FF2B5EF4-FFF2-40B4-BE49-F238E27FC236}">
                <a16:creationId xmlns:a16="http://schemas.microsoft.com/office/drawing/2014/main" id="{C329B1AD-09C4-44C0-9700-FD868B3A35DF}"/>
              </a:ext>
            </a:extLst>
          </p:cNvPr>
          <p:cNvSpPr/>
          <p:nvPr/>
        </p:nvSpPr>
        <p:spPr bwMode="auto">
          <a:xfrm>
            <a:off x="9717706" y="2210862"/>
            <a:ext cx="25464" cy="12732"/>
          </a:xfrm>
          <a:custGeom>
            <a:avLst/>
            <a:gdLst>
              <a:gd name="T0" fmla="*/ 8 w 8"/>
              <a:gd name="T1" fmla="*/ 2 h 4"/>
              <a:gd name="T2" fmla="*/ 6 w 8"/>
              <a:gd name="T3" fmla="*/ 4 h 4"/>
              <a:gd name="T4" fmla="*/ 0 w 8"/>
              <a:gd name="T5" fmla="*/ 0 h 4"/>
              <a:gd name="T6" fmla="*/ 2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8" y="2"/>
                </a:moveTo>
                <a:lnTo>
                  <a:pt x="6" y="4"/>
                </a:lnTo>
                <a:lnTo>
                  <a:pt x="0" y="0"/>
                </a:lnTo>
                <a:lnTo>
                  <a:pt x="2" y="0"/>
                </a:lnTo>
                <a:lnTo>
                  <a:pt x="8" y="2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íšḻîḋé">
            <a:extLst>
              <a:ext uri="{FF2B5EF4-FFF2-40B4-BE49-F238E27FC236}">
                <a16:creationId xmlns:a16="http://schemas.microsoft.com/office/drawing/2014/main" id="{9B130596-9001-4D74-924E-D2D78071A7E8}"/>
              </a:ext>
            </a:extLst>
          </p:cNvPr>
          <p:cNvSpPr/>
          <p:nvPr/>
        </p:nvSpPr>
        <p:spPr bwMode="auto">
          <a:xfrm>
            <a:off x="9638133" y="2163117"/>
            <a:ext cx="85941" cy="47745"/>
          </a:xfrm>
          <a:custGeom>
            <a:avLst/>
            <a:gdLst>
              <a:gd name="T0" fmla="*/ 27 w 27"/>
              <a:gd name="T1" fmla="*/ 15 h 15"/>
              <a:gd name="T2" fmla="*/ 25 w 27"/>
              <a:gd name="T3" fmla="*/ 15 h 15"/>
              <a:gd name="T4" fmla="*/ 0 w 27"/>
              <a:gd name="T5" fmla="*/ 0 h 15"/>
              <a:gd name="T6" fmla="*/ 2 w 27"/>
              <a:gd name="T7" fmla="*/ 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lnTo>
                  <a:pt x="25" y="15"/>
                </a:lnTo>
                <a:lnTo>
                  <a:pt x="0" y="0"/>
                </a:lnTo>
                <a:lnTo>
                  <a:pt x="2" y="0"/>
                </a:lnTo>
                <a:lnTo>
                  <a:pt x="27" y="15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ïŝľîḑé">
            <a:extLst>
              <a:ext uri="{FF2B5EF4-FFF2-40B4-BE49-F238E27FC236}">
                <a16:creationId xmlns:a16="http://schemas.microsoft.com/office/drawing/2014/main" id="{0465D4A0-8C81-4231-9327-AEFA6DA1F024}"/>
              </a:ext>
            </a:extLst>
          </p:cNvPr>
          <p:cNvSpPr/>
          <p:nvPr/>
        </p:nvSpPr>
        <p:spPr bwMode="auto">
          <a:xfrm>
            <a:off x="9625401" y="2089910"/>
            <a:ext cx="124136" cy="73209"/>
          </a:xfrm>
          <a:custGeom>
            <a:avLst/>
            <a:gdLst>
              <a:gd name="T0" fmla="*/ 0 w 39"/>
              <a:gd name="T1" fmla="*/ 21 h 23"/>
              <a:gd name="T2" fmla="*/ 37 w 39"/>
              <a:gd name="T3" fmla="*/ 0 h 23"/>
              <a:gd name="T4" fmla="*/ 39 w 39"/>
              <a:gd name="T5" fmla="*/ 2 h 23"/>
              <a:gd name="T6" fmla="*/ 37 w 39"/>
              <a:gd name="T7" fmla="*/ 2 h 23"/>
              <a:gd name="T8" fmla="*/ 33 w 39"/>
              <a:gd name="T9" fmla="*/ 4 h 23"/>
              <a:gd name="T10" fmla="*/ 31 w 39"/>
              <a:gd name="T11" fmla="*/ 7 h 23"/>
              <a:gd name="T12" fmla="*/ 27 w 39"/>
              <a:gd name="T13" fmla="*/ 9 h 23"/>
              <a:gd name="T14" fmla="*/ 22 w 39"/>
              <a:gd name="T15" fmla="*/ 11 h 23"/>
              <a:gd name="T16" fmla="*/ 20 w 39"/>
              <a:gd name="T17" fmla="*/ 13 h 23"/>
              <a:gd name="T18" fmla="*/ 16 w 39"/>
              <a:gd name="T19" fmla="*/ 15 h 23"/>
              <a:gd name="T20" fmla="*/ 12 w 39"/>
              <a:gd name="T21" fmla="*/ 17 h 23"/>
              <a:gd name="T22" fmla="*/ 10 w 39"/>
              <a:gd name="T23" fmla="*/ 19 h 23"/>
              <a:gd name="T24" fmla="*/ 6 w 39"/>
              <a:gd name="T25" fmla="*/ 23 h 23"/>
              <a:gd name="T26" fmla="*/ 4 w 39"/>
              <a:gd name="T27" fmla="*/ 23 h 23"/>
              <a:gd name="T28" fmla="*/ 0 w 39"/>
              <a:gd name="T2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3">
                <a:moveTo>
                  <a:pt x="0" y="21"/>
                </a:moveTo>
                <a:lnTo>
                  <a:pt x="37" y="0"/>
                </a:lnTo>
                <a:lnTo>
                  <a:pt x="39" y="2"/>
                </a:lnTo>
                <a:lnTo>
                  <a:pt x="37" y="2"/>
                </a:lnTo>
                <a:lnTo>
                  <a:pt x="33" y="4"/>
                </a:lnTo>
                <a:lnTo>
                  <a:pt x="31" y="7"/>
                </a:lnTo>
                <a:lnTo>
                  <a:pt x="27" y="9"/>
                </a:lnTo>
                <a:lnTo>
                  <a:pt x="22" y="11"/>
                </a:lnTo>
                <a:lnTo>
                  <a:pt x="20" y="13"/>
                </a:lnTo>
                <a:lnTo>
                  <a:pt x="16" y="15"/>
                </a:lnTo>
                <a:lnTo>
                  <a:pt x="12" y="17"/>
                </a:lnTo>
                <a:lnTo>
                  <a:pt x="10" y="19"/>
                </a:lnTo>
                <a:lnTo>
                  <a:pt x="6" y="23"/>
                </a:lnTo>
                <a:lnTo>
                  <a:pt x="4" y="23"/>
                </a:lnTo>
                <a:lnTo>
                  <a:pt x="0" y="21"/>
                </a:ln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ïsľïdê">
            <a:extLst>
              <a:ext uri="{FF2B5EF4-FFF2-40B4-BE49-F238E27FC236}">
                <a16:creationId xmlns:a16="http://schemas.microsoft.com/office/drawing/2014/main" id="{29F98521-C477-48D2-A88E-50277CF20D08}"/>
              </a:ext>
            </a:extLst>
          </p:cNvPr>
          <p:cNvSpPr/>
          <p:nvPr/>
        </p:nvSpPr>
        <p:spPr bwMode="auto">
          <a:xfrm>
            <a:off x="9504449" y="2175849"/>
            <a:ext cx="270552" cy="225990"/>
          </a:xfrm>
          <a:custGeom>
            <a:avLst/>
            <a:gdLst>
              <a:gd name="T0" fmla="*/ 2 w 41"/>
              <a:gd name="T1" fmla="*/ 2 h 34"/>
              <a:gd name="T2" fmla="*/ 10 w 41"/>
              <a:gd name="T3" fmla="*/ 0 h 34"/>
              <a:gd name="T4" fmla="*/ 10 w 41"/>
              <a:gd name="T5" fmla="*/ 0 h 34"/>
              <a:gd name="T6" fmla="*/ 21 w 41"/>
              <a:gd name="T7" fmla="*/ 3 h 34"/>
              <a:gd name="T8" fmla="*/ 33 w 41"/>
              <a:gd name="T9" fmla="*/ 12 h 34"/>
              <a:gd name="T10" fmla="*/ 40 w 41"/>
              <a:gd name="T11" fmla="*/ 25 h 34"/>
              <a:gd name="T12" fmla="*/ 41 w 41"/>
              <a:gd name="T13" fmla="*/ 30 h 34"/>
              <a:gd name="T14" fmla="*/ 41 w 41"/>
              <a:gd name="T15" fmla="*/ 30 h 34"/>
              <a:gd name="T16" fmla="*/ 37 w 41"/>
              <a:gd name="T17" fmla="*/ 34 h 34"/>
              <a:gd name="T18" fmla="*/ 36 w 41"/>
              <a:gd name="T19" fmla="*/ 27 h 34"/>
              <a:gd name="T20" fmla="*/ 19 w 41"/>
              <a:gd name="T21" fmla="*/ 5 h 34"/>
              <a:gd name="T22" fmla="*/ 0 w 41"/>
              <a:gd name="T23" fmla="*/ 4 h 34"/>
              <a:gd name="T24" fmla="*/ 0 w 41"/>
              <a:gd name="T25" fmla="*/ 4 h 34"/>
              <a:gd name="T26" fmla="*/ 0 w 41"/>
              <a:gd name="T27" fmla="*/ 4 h 34"/>
              <a:gd name="T28" fmla="*/ 2 w 41"/>
              <a:gd name="T29" fmla="*/ 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34">
                <a:moveTo>
                  <a:pt x="2" y="2"/>
                </a:moveTo>
                <a:cubicBezTo>
                  <a:pt x="4" y="0"/>
                  <a:pt x="8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4" y="0"/>
                  <a:pt x="18" y="2"/>
                  <a:pt x="21" y="3"/>
                </a:cubicBezTo>
                <a:cubicBezTo>
                  <a:pt x="25" y="6"/>
                  <a:pt x="29" y="9"/>
                  <a:pt x="33" y="12"/>
                </a:cubicBezTo>
                <a:cubicBezTo>
                  <a:pt x="36" y="16"/>
                  <a:pt x="38" y="20"/>
                  <a:pt x="40" y="25"/>
                </a:cubicBezTo>
                <a:cubicBezTo>
                  <a:pt x="40" y="27"/>
                  <a:pt x="41" y="28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3"/>
                  <a:pt x="39" y="34"/>
                  <a:pt x="37" y="34"/>
                </a:cubicBezTo>
                <a:cubicBezTo>
                  <a:pt x="37" y="33"/>
                  <a:pt x="37" y="29"/>
                  <a:pt x="36" y="27"/>
                </a:cubicBezTo>
                <a:cubicBezTo>
                  <a:pt x="33" y="19"/>
                  <a:pt x="27" y="10"/>
                  <a:pt x="19" y="5"/>
                </a:cubicBezTo>
                <a:cubicBezTo>
                  <a:pt x="14" y="3"/>
                  <a:pt x="5" y="0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2"/>
                  <a:pt x="2" y="2"/>
                </a:cubicBezTo>
                <a:close/>
              </a:path>
            </a:pathLst>
          </a:custGeom>
          <a:solidFill>
            <a:srgbClr val="8E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ïṩliḑe">
            <a:extLst>
              <a:ext uri="{FF2B5EF4-FFF2-40B4-BE49-F238E27FC236}">
                <a16:creationId xmlns:a16="http://schemas.microsoft.com/office/drawing/2014/main" id="{D66B966A-47C4-43BD-BE78-FEC1D23AE1FC}"/>
              </a:ext>
            </a:extLst>
          </p:cNvPr>
          <p:cNvSpPr/>
          <p:nvPr/>
        </p:nvSpPr>
        <p:spPr bwMode="auto">
          <a:xfrm>
            <a:off x="9498083" y="2175849"/>
            <a:ext cx="251454" cy="232356"/>
          </a:xfrm>
          <a:custGeom>
            <a:avLst/>
            <a:gdLst>
              <a:gd name="T0" fmla="*/ 15 w 38"/>
              <a:gd name="T1" fmla="*/ 11 h 35"/>
              <a:gd name="T2" fmla="*/ 12 w 38"/>
              <a:gd name="T3" fmla="*/ 14 h 35"/>
              <a:gd name="T4" fmla="*/ 11 w 38"/>
              <a:gd name="T5" fmla="*/ 13 h 35"/>
              <a:gd name="T6" fmla="*/ 8 w 38"/>
              <a:gd name="T7" fmla="*/ 12 h 35"/>
              <a:gd name="T8" fmla="*/ 6 w 38"/>
              <a:gd name="T9" fmla="*/ 11 h 35"/>
              <a:gd name="T10" fmla="*/ 6 w 38"/>
              <a:gd name="T11" fmla="*/ 11 h 35"/>
              <a:gd name="T12" fmla="*/ 0 w 38"/>
              <a:gd name="T13" fmla="*/ 4 h 35"/>
              <a:gd name="T14" fmla="*/ 1 w 38"/>
              <a:gd name="T15" fmla="*/ 4 h 35"/>
              <a:gd name="T16" fmla="*/ 1 w 38"/>
              <a:gd name="T17" fmla="*/ 4 h 35"/>
              <a:gd name="T18" fmla="*/ 1 w 38"/>
              <a:gd name="T19" fmla="*/ 4 h 35"/>
              <a:gd name="T20" fmla="*/ 20 w 38"/>
              <a:gd name="T21" fmla="*/ 5 h 35"/>
              <a:gd name="T22" fmla="*/ 37 w 38"/>
              <a:gd name="T23" fmla="*/ 27 h 35"/>
              <a:gd name="T24" fmla="*/ 38 w 38"/>
              <a:gd name="T25" fmla="*/ 34 h 35"/>
              <a:gd name="T26" fmla="*/ 28 w 38"/>
              <a:gd name="T27" fmla="*/ 29 h 35"/>
              <a:gd name="T28" fmla="*/ 26 w 38"/>
              <a:gd name="T29" fmla="*/ 19 h 35"/>
              <a:gd name="T30" fmla="*/ 27 w 38"/>
              <a:gd name="T31" fmla="*/ 18 h 35"/>
              <a:gd name="T32" fmla="*/ 18 w 38"/>
              <a:gd name="T33" fmla="*/ 11 h 35"/>
              <a:gd name="T34" fmla="*/ 15 w 38"/>
              <a:gd name="T35" fmla="*/ 1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" h="35">
                <a:moveTo>
                  <a:pt x="15" y="11"/>
                </a:moveTo>
                <a:cubicBezTo>
                  <a:pt x="14" y="12"/>
                  <a:pt x="13" y="13"/>
                  <a:pt x="12" y="14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0" y="12"/>
                  <a:pt x="8" y="12"/>
                </a:cubicBezTo>
                <a:cubicBezTo>
                  <a:pt x="8" y="12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3" y="9"/>
                  <a:pt x="0" y="7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6" y="0"/>
                  <a:pt x="15" y="3"/>
                  <a:pt x="20" y="5"/>
                </a:cubicBezTo>
                <a:cubicBezTo>
                  <a:pt x="28" y="10"/>
                  <a:pt x="34" y="19"/>
                  <a:pt x="37" y="27"/>
                </a:cubicBezTo>
                <a:cubicBezTo>
                  <a:pt x="38" y="29"/>
                  <a:pt x="38" y="33"/>
                  <a:pt x="38" y="34"/>
                </a:cubicBezTo>
                <a:cubicBezTo>
                  <a:pt x="35" y="35"/>
                  <a:pt x="31" y="32"/>
                  <a:pt x="28" y="29"/>
                </a:cubicBezTo>
                <a:cubicBezTo>
                  <a:pt x="26" y="26"/>
                  <a:pt x="24" y="22"/>
                  <a:pt x="26" y="19"/>
                </a:cubicBezTo>
                <a:cubicBezTo>
                  <a:pt x="26" y="19"/>
                  <a:pt x="27" y="19"/>
                  <a:pt x="27" y="18"/>
                </a:cubicBezTo>
                <a:cubicBezTo>
                  <a:pt x="24" y="16"/>
                  <a:pt x="21" y="13"/>
                  <a:pt x="18" y="11"/>
                </a:cubicBezTo>
                <a:cubicBezTo>
                  <a:pt x="17" y="11"/>
                  <a:pt x="16" y="11"/>
                  <a:pt x="15" y="11"/>
                </a:cubicBezTo>
                <a:close/>
              </a:path>
            </a:pathLst>
          </a:custGeom>
          <a:solidFill>
            <a:srgbClr val="AA78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îšḻîḋè">
            <a:extLst>
              <a:ext uri="{FF2B5EF4-FFF2-40B4-BE49-F238E27FC236}">
                <a16:creationId xmlns:a16="http://schemas.microsoft.com/office/drawing/2014/main" id="{51C5BB2A-3156-4AA1-9ABD-294D4027F252}"/>
              </a:ext>
            </a:extLst>
          </p:cNvPr>
          <p:cNvSpPr/>
          <p:nvPr/>
        </p:nvSpPr>
        <p:spPr bwMode="auto">
          <a:xfrm>
            <a:off x="10573920" y="3999679"/>
            <a:ext cx="178245" cy="184611"/>
          </a:xfrm>
          <a:custGeom>
            <a:avLst/>
            <a:gdLst>
              <a:gd name="T0" fmla="*/ 26 w 27"/>
              <a:gd name="T1" fmla="*/ 9 h 28"/>
              <a:gd name="T2" fmla="*/ 27 w 27"/>
              <a:gd name="T3" fmla="*/ 12 h 28"/>
              <a:gd name="T4" fmla="*/ 2 w 27"/>
              <a:gd name="T5" fmla="*/ 28 h 28"/>
              <a:gd name="T6" fmla="*/ 1 w 27"/>
              <a:gd name="T7" fmla="*/ 22 h 28"/>
              <a:gd name="T8" fmla="*/ 1 w 27"/>
              <a:gd name="T9" fmla="*/ 15 h 28"/>
              <a:gd name="T10" fmla="*/ 1 w 27"/>
              <a:gd name="T11" fmla="*/ 15 h 28"/>
              <a:gd name="T12" fmla="*/ 26 w 27"/>
              <a:gd name="T13" fmla="*/ 0 h 28"/>
              <a:gd name="T14" fmla="*/ 25 w 27"/>
              <a:gd name="T15" fmla="*/ 4 h 28"/>
              <a:gd name="T16" fmla="*/ 26 w 27"/>
              <a:gd name="T17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8">
                <a:moveTo>
                  <a:pt x="26" y="9"/>
                </a:moveTo>
                <a:cubicBezTo>
                  <a:pt x="26" y="10"/>
                  <a:pt x="26" y="11"/>
                  <a:pt x="27" y="12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6"/>
                  <a:pt x="1" y="24"/>
                  <a:pt x="1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1"/>
                  <a:pt x="25" y="3"/>
                  <a:pt x="25" y="4"/>
                </a:cubicBezTo>
                <a:cubicBezTo>
                  <a:pt x="25" y="7"/>
                  <a:pt x="25" y="8"/>
                  <a:pt x="26" y="9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îŝ1îḑé">
            <a:extLst>
              <a:ext uri="{FF2B5EF4-FFF2-40B4-BE49-F238E27FC236}">
                <a16:creationId xmlns:a16="http://schemas.microsoft.com/office/drawing/2014/main" id="{9EB29F25-F10A-4203-A486-27012C8F923A}"/>
              </a:ext>
            </a:extLst>
          </p:cNvPr>
          <p:cNvSpPr/>
          <p:nvPr/>
        </p:nvSpPr>
        <p:spPr bwMode="auto">
          <a:xfrm>
            <a:off x="10573920" y="3964666"/>
            <a:ext cx="197343" cy="140050"/>
          </a:xfrm>
          <a:custGeom>
            <a:avLst/>
            <a:gdLst>
              <a:gd name="T0" fmla="*/ 0 w 30"/>
              <a:gd name="T1" fmla="*/ 19 h 21"/>
              <a:gd name="T2" fmla="*/ 30 w 30"/>
              <a:gd name="T3" fmla="*/ 0 h 21"/>
              <a:gd name="T4" fmla="*/ 30 w 30"/>
              <a:gd name="T5" fmla="*/ 2 h 21"/>
              <a:gd name="T6" fmla="*/ 26 w 30"/>
              <a:gd name="T7" fmla="*/ 5 h 21"/>
              <a:gd name="T8" fmla="*/ 1 w 30"/>
              <a:gd name="T9" fmla="*/ 20 h 21"/>
              <a:gd name="T10" fmla="*/ 0 w 30"/>
              <a:gd name="T11" fmla="*/ 21 h 21"/>
              <a:gd name="T12" fmla="*/ 0 w 30"/>
              <a:gd name="T13" fmla="*/ 21 h 21"/>
              <a:gd name="T14" fmla="*/ 0 w 30"/>
              <a:gd name="T15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1">
                <a:moveTo>
                  <a:pt x="0" y="19"/>
                </a:moveTo>
                <a:cubicBezTo>
                  <a:pt x="30" y="0"/>
                  <a:pt x="30" y="0"/>
                  <a:pt x="30" y="0"/>
                </a:cubicBezTo>
                <a:cubicBezTo>
                  <a:pt x="30" y="1"/>
                  <a:pt x="30" y="2"/>
                  <a:pt x="30" y="2"/>
                </a:cubicBezTo>
                <a:cubicBezTo>
                  <a:pt x="26" y="5"/>
                  <a:pt x="26" y="5"/>
                  <a:pt x="26" y="5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19"/>
                  <a:pt x="0" y="19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íśľîḑè">
            <a:extLst>
              <a:ext uri="{FF2B5EF4-FFF2-40B4-BE49-F238E27FC236}">
                <a16:creationId xmlns:a16="http://schemas.microsoft.com/office/drawing/2014/main" id="{4121752B-01B4-4C90-8A6C-799657ACE7C5}"/>
              </a:ext>
            </a:extLst>
          </p:cNvPr>
          <p:cNvSpPr/>
          <p:nvPr/>
        </p:nvSpPr>
        <p:spPr bwMode="auto">
          <a:xfrm>
            <a:off x="10567554" y="4079252"/>
            <a:ext cx="210075" cy="130502"/>
          </a:xfrm>
          <a:custGeom>
            <a:avLst/>
            <a:gdLst>
              <a:gd name="T0" fmla="*/ 4 w 32"/>
              <a:gd name="T1" fmla="*/ 17 h 20"/>
              <a:gd name="T2" fmla="*/ 32 w 32"/>
              <a:gd name="T3" fmla="*/ 0 h 20"/>
              <a:gd name="T4" fmla="*/ 31 w 32"/>
              <a:gd name="T5" fmla="*/ 2 h 20"/>
              <a:gd name="T6" fmla="*/ 3 w 32"/>
              <a:gd name="T7" fmla="*/ 20 h 20"/>
              <a:gd name="T8" fmla="*/ 3 w 32"/>
              <a:gd name="T9" fmla="*/ 19 h 20"/>
              <a:gd name="T10" fmla="*/ 3 w 32"/>
              <a:gd name="T11" fmla="*/ 19 h 20"/>
              <a:gd name="T12" fmla="*/ 0 w 32"/>
              <a:gd name="T13" fmla="*/ 11 h 20"/>
              <a:gd name="T14" fmla="*/ 1 w 32"/>
              <a:gd name="T15" fmla="*/ 4 h 20"/>
              <a:gd name="T16" fmla="*/ 1 w 32"/>
              <a:gd name="T17" fmla="*/ 4 h 20"/>
              <a:gd name="T18" fmla="*/ 2 w 32"/>
              <a:gd name="T19" fmla="*/ 3 h 20"/>
              <a:gd name="T20" fmla="*/ 2 w 32"/>
              <a:gd name="T21" fmla="*/ 3 h 20"/>
              <a:gd name="T22" fmla="*/ 2 w 32"/>
              <a:gd name="T23" fmla="*/ 10 h 20"/>
              <a:gd name="T24" fmla="*/ 3 w 32"/>
              <a:gd name="T25" fmla="*/ 16 h 20"/>
              <a:gd name="T26" fmla="*/ 4 w 32"/>
              <a:gd name="T27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20">
                <a:moveTo>
                  <a:pt x="4" y="17"/>
                </a:moveTo>
                <a:cubicBezTo>
                  <a:pt x="10" y="13"/>
                  <a:pt x="32" y="0"/>
                  <a:pt x="32" y="0"/>
                </a:cubicBezTo>
                <a:cubicBezTo>
                  <a:pt x="32" y="1"/>
                  <a:pt x="31" y="2"/>
                  <a:pt x="31" y="2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0" y="16"/>
                  <a:pt x="0" y="11"/>
                </a:cubicBezTo>
                <a:cubicBezTo>
                  <a:pt x="0" y="8"/>
                  <a:pt x="0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5"/>
                  <a:pt x="1" y="7"/>
                  <a:pt x="2" y="10"/>
                </a:cubicBezTo>
                <a:cubicBezTo>
                  <a:pt x="2" y="12"/>
                  <a:pt x="2" y="14"/>
                  <a:pt x="3" y="16"/>
                </a:cubicBezTo>
                <a:cubicBezTo>
                  <a:pt x="3" y="16"/>
                  <a:pt x="3" y="17"/>
                  <a:pt x="4" y="17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iS1íďê">
            <a:extLst>
              <a:ext uri="{FF2B5EF4-FFF2-40B4-BE49-F238E27FC236}">
                <a16:creationId xmlns:a16="http://schemas.microsoft.com/office/drawing/2014/main" id="{6AC67915-F12E-41F4-A751-BB254B1B20CE}"/>
              </a:ext>
            </a:extLst>
          </p:cNvPr>
          <p:cNvSpPr/>
          <p:nvPr/>
        </p:nvSpPr>
        <p:spPr bwMode="auto">
          <a:xfrm>
            <a:off x="10586651" y="4060154"/>
            <a:ext cx="190977" cy="130502"/>
          </a:xfrm>
          <a:custGeom>
            <a:avLst/>
            <a:gdLst>
              <a:gd name="T0" fmla="*/ 24 w 29"/>
              <a:gd name="T1" fmla="*/ 0 h 20"/>
              <a:gd name="T2" fmla="*/ 29 w 29"/>
              <a:gd name="T3" fmla="*/ 3 h 20"/>
              <a:gd name="T4" fmla="*/ 1 w 29"/>
              <a:gd name="T5" fmla="*/ 20 h 20"/>
              <a:gd name="T6" fmla="*/ 0 w 29"/>
              <a:gd name="T7" fmla="*/ 19 h 20"/>
              <a:gd name="T8" fmla="*/ 25 w 29"/>
              <a:gd name="T9" fmla="*/ 3 h 20"/>
              <a:gd name="T10" fmla="*/ 24 w 2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0">
                <a:moveTo>
                  <a:pt x="24" y="0"/>
                </a:moveTo>
                <a:cubicBezTo>
                  <a:pt x="27" y="2"/>
                  <a:pt x="29" y="3"/>
                  <a:pt x="29" y="3"/>
                </a:cubicBezTo>
                <a:cubicBezTo>
                  <a:pt x="29" y="3"/>
                  <a:pt x="7" y="16"/>
                  <a:pt x="1" y="20"/>
                </a:cubicBezTo>
                <a:cubicBezTo>
                  <a:pt x="0" y="20"/>
                  <a:pt x="0" y="19"/>
                  <a:pt x="0" y="19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2"/>
                  <a:pt x="24" y="1"/>
                  <a:pt x="24" y="0"/>
                </a:cubicBez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íṩ1îḓè">
            <a:extLst>
              <a:ext uri="{FF2B5EF4-FFF2-40B4-BE49-F238E27FC236}">
                <a16:creationId xmlns:a16="http://schemas.microsoft.com/office/drawing/2014/main" id="{3E0E81C6-BF74-4FC3-8BC3-8B6B65236E4E}"/>
              </a:ext>
            </a:extLst>
          </p:cNvPr>
          <p:cNvSpPr/>
          <p:nvPr/>
        </p:nvSpPr>
        <p:spPr bwMode="auto">
          <a:xfrm>
            <a:off x="10268357" y="3932836"/>
            <a:ext cx="318295" cy="276917"/>
          </a:xfrm>
          <a:custGeom>
            <a:avLst/>
            <a:gdLst>
              <a:gd name="T0" fmla="*/ 45 w 48"/>
              <a:gd name="T1" fmla="*/ 33 h 42"/>
              <a:gd name="T2" fmla="*/ 48 w 48"/>
              <a:gd name="T3" fmla="*/ 41 h 42"/>
              <a:gd name="T4" fmla="*/ 48 w 48"/>
              <a:gd name="T5" fmla="*/ 41 h 42"/>
              <a:gd name="T6" fmla="*/ 2 w 48"/>
              <a:gd name="T7" fmla="*/ 17 h 42"/>
              <a:gd name="T8" fmla="*/ 0 w 48"/>
              <a:gd name="T9" fmla="*/ 9 h 42"/>
              <a:gd name="T10" fmla="*/ 3 w 48"/>
              <a:gd name="T11" fmla="*/ 0 h 42"/>
              <a:gd name="T12" fmla="*/ 46 w 48"/>
              <a:gd name="T13" fmla="*/ 24 h 42"/>
              <a:gd name="T14" fmla="*/ 46 w 48"/>
              <a:gd name="T15" fmla="*/ 26 h 42"/>
              <a:gd name="T16" fmla="*/ 45 w 48"/>
              <a:gd name="T17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42">
                <a:moveTo>
                  <a:pt x="45" y="33"/>
                </a:moveTo>
                <a:cubicBezTo>
                  <a:pt x="45" y="38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2"/>
                  <a:pt x="2" y="17"/>
                  <a:pt x="2" y="17"/>
                </a:cubicBezTo>
                <a:cubicBezTo>
                  <a:pt x="2" y="17"/>
                  <a:pt x="0" y="14"/>
                  <a:pt x="0" y="9"/>
                </a:cubicBezTo>
                <a:cubicBezTo>
                  <a:pt x="0" y="5"/>
                  <a:pt x="3" y="0"/>
                  <a:pt x="3" y="0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5"/>
                  <a:pt x="46" y="26"/>
                </a:cubicBezTo>
                <a:cubicBezTo>
                  <a:pt x="45" y="27"/>
                  <a:pt x="45" y="30"/>
                  <a:pt x="45" y="33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îśľïdè">
            <a:extLst>
              <a:ext uri="{FF2B5EF4-FFF2-40B4-BE49-F238E27FC236}">
                <a16:creationId xmlns:a16="http://schemas.microsoft.com/office/drawing/2014/main" id="{E9FD94CB-3EBF-4195-A23F-6F3AE357FACF}"/>
              </a:ext>
            </a:extLst>
          </p:cNvPr>
          <p:cNvSpPr/>
          <p:nvPr/>
        </p:nvSpPr>
        <p:spPr bwMode="auto">
          <a:xfrm>
            <a:off x="10287454" y="3815068"/>
            <a:ext cx="483808" cy="276917"/>
          </a:xfrm>
          <a:custGeom>
            <a:avLst/>
            <a:gdLst>
              <a:gd name="T0" fmla="*/ 90 w 152"/>
              <a:gd name="T1" fmla="*/ 87 h 87"/>
              <a:gd name="T2" fmla="*/ 0 w 152"/>
              <a:gd name="T3" fmla="*/ 37 h 87"/>
              <a:gd name="T4" fmla="*/ 63 w 152"/>
              <a:gd name="T5" fmla="*/ 0 h 87"/>
              <a:gd name="T6" fmla="*/ 152 w 152"/>
              <a:gd name="T7" fmla="*/ 47 h 87"/>
              <a:gd name="T8" fmla="*/ 90 w 152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87">
                <a:moveTo>
                  <a:pt x="90" y="87"/>
                </a:moveTo>
                <a:lnTo>
                  <a:pt x="0" y="37"/>
                </a:lnTo>
                <a:lnTo>
                  <a:pt x="63" y="0"/>
                </a:lnTo>
                <a:lnTo>
                  <a:pt x="152" y="47"/>
                </a:lnTo>
                <a:lnTo>
                  <a:pt x="90" y="87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ïsľiḓê">
            <a:extLst>
              <a:ext uri="{FF2B5EF4-FFF2-40B4-BE49-F238E27FC236}">
                <a16:creationId xmlns:a16="http://schemas.microsoft.com/office/drawing/2014/main" id="{7684E2CD-47C7-4BD1-9122-78931B6D369A}"/>
              </a:ext>
            </a:extLst>
          </p:cNvPr>
          <p:cNvSpPr/>
          <p:nvPr/>
        </p:nvSpPr>
        <p:spPr bwMode="auto">
          <a:xfrm>
            <a:off x="10678956" y="3894641"/>
            <a:ext cx="178245" cy="178245"/>
          </a:xfrm>
          <a:custGeom>
            <a:avLst/>
            <a:gdLst>
              <a:gd name="T0" fmla="*/ 26 w 27"/>
              <a:gd name="T1" fmla="*/ 9 h 27"/>
              <a:gd name="T2" fmla="*/ 27 w 27"/>
              <a:gd name="T3" fmla="*/ 11 h 27"/>
              <a:gd name="T4" fmla="*/ 2 w 27"/>
              <a:gd name="T5" fmla="*/ 27 h 27"/>
              <a:gd name="T6" fmla="*/ 1 w 27"/>
              <a:gd name="T7" fmla="*/ 22 h 27"/>
              <a:gd name="T8" fmla="*/ 1 w 27"/>
              <a:gd name="T9" fmla="*/ 15 h 27"/>
              <a:gd name="T10" fmla="*/ 1 w 27"/>
              <a:gd name="T11" fmla="*/ 15 h 27"/>
              <a:gd name="T12" fmla="*/ 26 w 27"/>
              <a:gd name="T13" fmla="*/ 0 h 27"/>
              <a:gd name="T14" fmla="*/ 25 w 27"/>
              <a:gd name="T15" fmla="*/ 4 h 27"/>
              <a:gd name="T16" fmla="*/ 26 w 27"/>
              <a:gd name="T17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7">
                <a:moveTo>
                  <a:pt x="26" y="9"/>
                </a:moveTo>
                <a:cubicBezTo>
                  <a:pt x="26" y="10"/>
                  <a:pt x="27" y="11"/>
                  <a:pt x="27" y="11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6"/>
                  <a:pt x="1" y="24"/>
                  <a:pt x="1" y="22"/>
                </a:cubicBezTo>
                <a:cubicBezTo>
                  <a:pt x="0" y="19"/>
                  <a:pt x="1" y="17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1"/>
                  <a:pt x="25" y="2"/>
                  <a:pt x="25" y="4"/>
                </a:cubicBezTo>
                <a:cubicBezTo>
                  <a:pt x="25" y="6"/>
                  <a:pt x="26" y="8"/>
                  <a:pt x="26" y="9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íṩļîḑê">
            <a:extLst>
              <a:ext uri="{FF2B5EF4-FFF2-40B4-BE49-F238E27FC236}">
                <a16:creationId xmlns:a16="http://schemas.microsoft.com/office/drawing/2014/main" id="{79B7CAE0-4D25-4E06-AE3C-80B0129AFCB9}"/>
              </a:ext>
            </a:extLst>
          </p:cNvPr>
          <p:cNvSpPr/>
          <p:nvPr/>
        </p:nvSpPr>
        <p:spPr bwMode="auto">
          <a:xfrm>
            <a:off x="10678956" y="3859629"/>
            <a:ext cx="206893" cy="140050"/>
          </a:xfrm>
          <a:custGeom>
            <a:avLst/>
            <a:gdLst>
              <a:gd name="T0" fmla="*/ 0 w 31"/>
              <a:gd name="T1" fmla="*/ 19 h 21"/>
              <a:gd name="T2" fmla="*/ 30 w 31"/>
              <a:gd name="T3" fmla="*/ 0 h 21"/>
              <a:gd name="T4" fmla="*/ 30 w 31"/>
              <a:gd name="T5" fmla="*/ 2 h 21"/>
              <a:gd name="T6" fmla="*/ 26 w 31"/>
              <a:gd name="T7" fmla="*/ 5 h 21"/>
              <a:gd name="T8" fmla="*/ 1 w 31"/>
              <a:gd name="T9" fmla="*/ 20 h 21"/>
              <a:gd name="T10" fmla="*/ 0 w 31"/>
              <a:gd name="T11" fmla="*/ 21 h 21"/>
              <a:gd name="T12" fmla="*/ 0 w 31"/>
              <a:gd name="T13" fmla="*/ 20 h 21"/>
              <a:gd name="T14" fmla="*/ 0 w 31"/>
              <a:gd name="T15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21">
                <a:moveTo>
                  <a:pt x="0" y="19"/>
                </a:moveTo>
                <a:cubicBezTo>
                  <a:pt x="30" y="0"/>
                  <a:pt x="30" y="0"/>
                  <a:pt x="30" y="0"/>
                </a:cubicBezTo>
                <a:cubicBezTo>
                  <a:pt x="31" y="1"/>
                  <a:pt x="30" y="2"/>
                  <a:pt x="30" y="2"/>
                </a:cubicBezTo>
                <a:cubicBezTo>
                  <a:pt x="26" y="5"/>
                  <a:pt x="26" y="5"/>
                  <a:pt x="26" y="5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9"/>
                </a:cubicBezTo>
                <a:close/>
              </a:path>
            </a:pathLst>
          </a:custGeom>
          <a:solidFill>
            <a:srgbClr val="FBC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ísḻïdé">
            <a:extLst>
              <a:ext uri="{FF2B5EF4-FFF2-40B4-BE49-F238E27FC236}">
                <a16:creationId xmlns:a16="http://schemas.microsoft.com/office/drawing/2014/main" id="{79CA6035-B837-4166-8026-3DC9CAB0C0C3}"/>
              </a:ext>
            </a:extLst>
          </p:cNvPr>
          <p:cNvSpPr/>
          <p:nvPr/>
        </p:nvSpPr>
        <p:spPr bwMode="auto">
          <a:xfrm>
            <a:off x="10672590" y="3974215"/>
            <a:ext cx="213258" cy="124136"/>
          </a:xfrm>
          <a:custGeom>
            <a:avLst/>
            <a:gdLst>
              <a:gd name="T0" fmla="*/ 4 w 32"/>
              <a:gd name="T1" fmla="*/ 17 h 19"/>
              <a:gd name="T2" fmla="*/ 32 w 32"/>
              <a:gd name="T3" fmla="*/ 0 h 19"/>
              <a:gd name="T4" fmla="*/ 32 w 32"/>
              <a:gd name="T5" fmla="*/ 1 h 19"/>
              <a:gd name="T6" fmla="*/ 3 w 32"/>
              <a:gd name="T7" fmla="*/ 19 h 19"/>
              <a:gd name="T8" fmla="*/ 3 w 32"/>
              <a:gd name="T9" fmla="*/ 19 h 19"/>
              <a:gd name="T10" fmla="*/ 3 w 32"/>
              <a:gd name="T11" fmla="*/ 19 h 19"/>
              <a:gd name="T12" fmla="*/ 0 w 32"/>
              <a:gd name="T13" fmla="*/ 10 h 19"/>
              <a:gd name="T14" fmla="*/ 1 w 32"/>
              <a:gd name="T15" fmla="*/ 3 h 19"/>
              <a:gd name="T16" fmla="*/ 1 w 32"/>
              <a:gd name="T17" fmla="*/ 4 h 19"/>
              <a:gd name="T18" fmla="*/ 2 w 32"/>
              <a:gd name="T19" fmla="*/ 3 h 19"/>
              <a:gd name="T20" fmla="*/ 2 w 32"/>
              <a:gd name="T21" fmla="*/ 3 h 19"/>
              <a:gd name="T22" fmla="*/ 2 w 32"/>
              <a:gd name="T23" fmla="*/ 10 h 19"/>
              <a:gd name="T24" fmla="*/ 3 w 32"/>
              <a:gd name="T25" fmla="*/ 15 h 19"/>
              <a:gd name="T26" fmla="*/ 4 w 32"/>
              <a:gd name="T27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19">
                <a:moveTo>
                  <a:pt x="4" y="17"/>
                </a:moveTo>
                <a:cubicBezTo>
                  <a:pt x="10" y="13"/>
                  <a:pt x="32" y="0"/>
                  <a:pt x="32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1" y="15"/>
                  <a:pt x="0" y="10"/>
                </a:cubicBezTo>
                <a:cubicBezTo>
                  <a:pt x="0" y="8"/>
                  <a:pt x="0" y="5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5"/>
                  <a:pt x="1" y="7"/>
                  <a:pt x="2" y="10"/>
                </a:cubicBezTo>
                <a:cubicBezTo>
                  <a:pt x="2" y="12"/>
                  <a:pt x="2" y="14"/>
                  <a:pt x="3" y="15"/>
                </a:cubicBezTo>
                <a:cubicBezTo>
                  <a:pt x="3" y="16"/>
                  <a:pt x="3" y="16"/>
                  <a:pt x="4" y="17"/>
                </a:cubicBezTo>
                <a:close/>
              </a:path>
            </a:pathLst>
          </a:custGeom>
          <a:solidFill>
            <a:srgbClr val="FBC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i$1ïḍê">
            <a:extLst>
              <a:ext uri="{FF2B5EF4-FFF2-40B4-BE49-F238E27FC236}">
                <a16:creationId xmlns:a16="http://schemas.microsoft.com/office/drawing/2014/main" id="{2F8C3F5B-5264-434D-A425-289A7FFD4960}"/>
              </a:ext>
            </a:extLst>
          </p:cNvPr>
          <p:cNvSpPr/>
          <p:nvPr/>
        </p:nvSpPr>
        <p:spPr bwMode="auto">
          <a:xfrm>
            <a:off x="10691688" y="3951934"/>
            <a:ext cx="194161" cy="133684"/>
          </a:xfrm>
          <a:custGeom>
            <a:avLst/>
            <a:gdLst>
              <a:gd name="T0" fmla="*/ 24 w 29"/>
              <a:gd name="T1" fmla="*/ 0 h 20"/>
              <a:gd name="T2" fmla="*/ 29 w 29"/>
              <a:gd name="T3" fmla="*/ 3 h 20"/>
              <a:gd name="T4" fmla="*/ 1 w 29"/>
              <a:gd name="T5" fmla="*/ 20 h 20"/>
              <a:gd name="T6" fmla="*/ 0 w 29"/>
              <a:gd name="T7" fmla="*/ 18 h 20"/>
              <a:gd name="T8" fmla="*/ 25 w 29"/>
              <a:gd name="T9" fmla="*/ 2 h 20"/>
              <a:gd name="T10" fmla="*/ 24 w 2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0">
                <a:moveTo>
                  <a:pt x="24" y="0"/>
                </a:moveTo>
                <a:cubicBezTo>
                  <a:pt x="27" y="1"/>
                  <a:pt x="29" y="3"/>
                  <a:pt x="29" y="3"/>
                </a:cubicBezTo>
                <a:cubicBezTo>
                  <a:pt x="29" y="3"/>
                  <a:pt x="7" y="16"/>
                  <a:pt x="1" y="20"/>
                </a:cubicBezTo>
                <a:cubicBezTo>
                  <a:pt x="0" y="19"/>
                  <a:pt x="0" y="19"/>
                  <a:pt x="0" y="18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4" y="1"/>
                  <a:pt x="24" y="0"/>
                </a:cubicBezTo>
                <a:close/>
              </a:path>
            </a:pathLst>
          </a:custGeom>
          <a:solidFill>
            <a:srgbClr val="DC71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ísḻïdè">
            <a:extLst>
              <a:ext uri="{FF2B5EF4-FFF2-40B4-BE49-F238E27FC236}">
                <a16:creationId xmlns:a16="http://schemas.microsoft.com/office/drawing/2014/main" id="{FDA9B036-8583-4386-9C36-31AC772E1448}"/>
              </a:ext>
            </a:extLst>
          </p:cNvPr>
          <p:cNvSpPr/>
          <p:nvPr/>
        </p:nvSpPr>
        <p:spPr bwMode="auto">
          <a:xfrm>
            <a:off x="10373393" y="3827800"/>
            <a:ext cx="318295" cy="276917"/>
          </a:xfrm>
          <a:custGeom>
            <a:avLst/>
            <a:gdLst>
              <a:gd name="T0" fmla="*/ 45 w 48"/>
              <a:gd name="T1" fmla="*/ 32 h 42"/>
              <a:gd name="T2" fmla="*/ 48 w 48"/>
              <a:gd name="T3" fmla="*/ 41 h 42"/>
              <a:gd name="T4" fmla="*/ 48 w 48"/>
              <a:gd name="T5" fmla="*/ 41 h 42"/>
              <a:gd name="T6" fmla="*/ 3 w 48"/>
              <a:gd name="T7" fmla="*/ 17 h 42"/>
              <a:gd name="T8" fmla="*/ 1 w 48"/>
              <a:gd name="T9" fmla="*/ 9 h 42"/>
              <a:gd name="T10" fmla="*/ 3 w 48"/>
              <a:gd name="T11" fmla="*/ 0 h 42"/>
              <a:gd name="T12" fmla="*/ 46 w 48"/>
              <a:gd name="T13" fmla="*/ 24 h 42"/>
              <a:gd name="T14" fmla="*/ 46 w 48"/>
              <a:gd name="T15" fmla="*/ 25 h 42"/>
              <a:gd name="T16" fmla="*/ 45 w 48"/>
              <a:gd name="T17" fmla="*/ 3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42">
                <a:moveTo>
                  <a:pt x="45" y="32"/>
                </a:moveTo>
                <a:cubicBezTo>
                  <a:pt x="46" y="37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2"/>
                  <a:pt x="3" y="17"/>
                  <a:pt x="3" y="17"/>
                </a:cubicBezTo>
                <a:cubicBezTo>
                  <a:pt x="3" y="17"/>
                  <a:pt x="1" y="14"/>
                  <a:pt x="1" y="9"/>
                </a:cubicBezTo>
                <a:cubicBezTo>
                  <a:pt x="0" y="4"/>
                  <a:pt x="3" y="0"/>
                  <a:pt x="3" y="0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4"/>
                  <a:pt x="46" y="25"/>
                </a:cubicBezTo>
                <a:cubicBezTo>
                  <a:pt x="45" y="27"/>
                  <a:pt x="45" y="30"/>
                  <a:pt x="45" y="32"/>
                </a:cubicBezTo>
                <a:close/>
              </a:path>
            </a:pathLst>
          </a:custGeom>
          <a:solidFill>
            <a:srgbClr val="F8A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íṩ1iďé">
            <a:extLst>
              <a:ext uri="{FF2B5EF4-FFF2-40B4-BE49-F238E27FC236}">
                <a16:creationId xmlns:a16="http://schemas.microsoft.com/office/drawing/2014/main" id="{14E55D2C-3BA3-425B-B519-68FC49C2E5EA}"/>
              </a:ext>
            </a:extLst>
          </p:cNvPr>
          <p:cNvSpPr/>
          <p:nvPr/>
        </p:nvSpPr>
        <p:spPr bwMode="auto">
          <a:xfrm>
            <a:off x="10392491" y="3706848"/>
            <a:ext cx="486992" cy="280099"/>
          </a:xfrm>
          <a:custGeom>
            <a:avLst/>
            <a:gdLst>
              <a:gd name="T0" fmla="*/ 90 w 153"/>
              <a:gd name="T1" fmla="*/ 88 h 88"/>
              <a:gd name="T2" fmla="*/ 0 w 153"/>
              <a:gd name="T3" fmla="*/ 38 h 88"/>
              <a:gd name="T4" fmla="*/ 63 w 153"/>
              <a:gd name="T5" fmla="*/ 0 h 88"/>
              <a:gd name="T6" fmla="*/ 153 w 153"/>
              <a:gd name="T7" fmla="*/ 48 h 88"/>
              <a:gd name="T8" fmla="*/ 90 w 153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88">
                <a:moveTo>
                  <a:pt x="90" y="88"/>
                </a:moveTo>
                <a:lnTo>
                  <a:pt x="0" y="38"/>
                </a:lnTo>
                <a:lnTo>
                  <a:pt x="63" y="0"/>
                </a:lnTo>
                <a:lnTo>
                  <a:pt x="153" y="48"/>
                </a:lnTo>
                <a:lnTo>
                  <a:pt x="90" y="88"/>
                </a:lnTo>
                <a:close/>
              </a:path>
            </a:pathLst>
          </a:custGeom>
          <a:solidFill>
            <a:srgbClr val="BE7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ïSliďè">
            <a:extLst>
              <a:ext uri="{FF2B5EF4-FFF2-40B4-BE49-F238E27FC236}">
                <a16:creationId xmlns:a16="http://schemas.microsoft.com/office/drawing/2014/main" id="{2713008C-E3B8-48BE-901B-00C9CE3856D4}"/>
              </a:ext>
            </a:extLst>
          </p:cNvPr>
          <p:cNvSpPr/>
          <p:nvPr/>
        </p:nvSpPr>
        <p:spPr bwMode="auto">
          <a:xfrm>
            <a:off x="10195148" y="3741859"/>
            <a:ext cx="219624" cy="111404"/>
          </a:xfrm>
          <a:custGeom>
            <a:avLst/>
            <a:gdLst>
              <a:gd name="T0" fmla="*/ 65 w 69"/>
              <a:gd name="T1" fmla="*/ 35 h 35"/>
              <a:gd name="T2" fmla="*/ 69 w 69"/>
              <a:gd name="T3" fmla="*/ 33 h 35"/>
              <a:gd name="T4" fmla="*/ 6 w 69"/>
              <a:gd name="T5" fmla="*/ 0 h 35"/>
              <a:gd name="T6" fmla="*/ 0 w 69"/>
              <a:gd name="T7" fmla="*/ 2 h 35"/>
              <a:gd name="T8" fmla="*/ 0 w 69"/>
              <a:gd name="T9" fmla="*/ 2 h 35"/>
              <a:gd name="T10" fmla="*/ 65 w 69"/>
              <a:gd name="T11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35">
                <a:moveTo>
                  <a:pt x="65" y="35"/>
                </a:moveTo>
                <a:lnTo>
                  <a:pt x="69" y="33"/>
                </a:lnTo>
                <a:lnTo>
                  <a:pt x="6" y="0"/>
                </a:lnTo>
                <a:lnTo>
                  <a:pt x="0" y="2"/>
                </a:lnTo>
                <a:lnTo>
                  <a:pt x="0" y="2"/>
                </a:lnTo>
                <a:lnTo>
                  <a:pt x="65" y="35"/>
                </a:lnTo>
                <a:close/>
              </a:path>
            </a:pathLst>
          </a:custGeom>
          <a:solidFill>
            <a:srgbClr val="F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íṥḷíḋé">
            <a:extLst>
              <a:ext uri="{FF2B5EF4-FFF2-40B4-BE49-F238E27FC236}">
                <a16:creationId xmlns:a16="http://schemas.microsoft.com/office/drawing/2014/main" id="{D7BAB493-4E3C-4453-88A9-083BC06C2B5F}"/>
              </a:ext>
            </a:extLst>
          </p:cNvPr>
          <p:cNvSpPr/>
          <p:nvPr/>
        </p:nvSpPr>
        <p:spPr bwMode="auto">
          <a:xfrm>
            <a:off x="10214246" y="3729127"/>
            <a:ext cx="206893" cy="117770"/>
          </a:xfrm>
          <a:custGeom>
            <a:avLst/>
            <a:gdLst>
              <a:gd name="T0" fmla="*/ 65 w 65"/>
              <a:gd name="T1" fmla="*/ 35 h 37"/>
              <a:gd name="T2" fmla="*/ 4 w 65"/>
              <a:gd name="T3" fmla="*/ 0 h 37"/>
              <a:gd name="T4" fmla="*/ 0 w 65"/>
              <a:gd name="T5" fmla="*/ 4 h 37"/>
              <a:gd name="T6" fmla="*/ 63 w 65"/>
              <a:gd name="T7" fmla="*/ 37 h 37"/>
              <a:gd name="T8" fmla="*/ 65 w 65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7">
                <a:moveTo>
                  <a:pt x="65" y="35"/>
                </a:moveTo>
                <a:lnTo>
                  <a:pt x="4" y="0"/>
                </a:lnTo>
                <a:lnTo>
                  <a:pt x="0" y="4"/>
                </a:lnTo>
                <a:lnTo>
                  <a:pt x="63" y="37"/>
                </a:lnTo>
                <a:lnTo>
                  <a:pt x="65" y="35"/>
                </a:lnTo>
                <a:close/>
              </a:path>
            </a:pathLst>
          </a:custGeom>
          <a:solidFill>
            <a:srgbClr val="EAD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íṣlïďê">
            <a:extLst>
              <a:ext uri="{FF2B5EF4-FFF2-40B4-BE49-F238E27FC236}">
                <a16:creationId xmlns:a16="http://schemas.microsoft.com/office/drawing/2014/main" id="{ABC14855-204A-4B31-8F61-F2361C499102}"/>
              </a:ext>
            </a:extLst>
          </p:cNvPr>
          <p:cNvSpPr/>
          <p:nvPr/>
        </p:nvSpPr>
        <p:spPr bwMode="auto">
          <a:xfrm>
            <a:off x="10226977" y="3719580"/>
            <a:ext cx="206893" cy="120952"/>
          </a:xfrm>
          <a:custGeom>
            <a:avLst/>
            <a:gdLst>
              <a:gd name="T0" fmla="*/ 65 w 65"/>
              <a:gd name="T1" fmla="*/ 36 h 38"/>
              <a:gd name="T2" fmla="*/ 4 w 65"/>
              <a:gd name="T3" fmla="*/ 0 h 38"/>
              <a:gd name="T4" fmla="*/ 0 w 65"/>
              <a:gd name="T5" fmla="*/ 3 h 38"/>
              <a:gd name="T6" fmla="*/ 61 w 65"/>
              <a:gd name="T7" fmla="*/ 38 h 38"/>
              <a:gd name="T8" fmla="*/ 65 w 65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8">
                <a:moveTo>
                  <a:pt x="65" y="36"/>
                </a:moveTo>
                <a:lnTo>
                  <a:pt x="4" y="0"/>
                </a:lnTo>
                <a:lnTo>
                  <a:pt x="0" y="3"/>
                </a:lnTo>
                <a:lnTo>
                  <a:pt x="61" y="38"/>
                </a:lnTo>
                <a:lnTo>
                  <a:pt x="65" y="36"/>
                </a:lnTo>
                <a:close/>
              </a:path>
            </a:pathLst>
          </a:custGeom>
          <a:solidFill>
            <a:srgbClr val="C9B5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išļîḓé">
            <a:extLst>
              <a:ext uri="{FF2B5EF4-FFF2-40B4-BE49-F238E27FC236}">
                <a16:creationId xmlns:a16="http://schemas.microsoft.com/office/drawing/2014/main" id="{41895593-AAEB-4B98-863F-2ED9A93DA26E}"/>
              </a:ext>
            </a:extLst>
          </p:cNvPr>
          <p:cNvSpPr/>
          <p:nvPr/>
        </p:nvSpPr>
        <p:spPr bwMode="auto">
          <a:xfrm>
            <a:off x="10239709" y="3713214"/>
            <a:ext cx="206893" cy="120952"/>
          </a:xfrm>
          <a:custGeom>
            <a:avLst/>
            <a:gdLst>
              <a:gd name="T0" fmla="*/ 65 w 65"/>
              <a:gd name="T1" fmla="*/ 36 h 38"/>
              <a:gd name="T2" fmla="*/ 65 w 65"/>
              <a:gd name="T3" fmla="*/ 36 h 38"/>
              <a:gd name="T4" fmla="*/ 5 w 65"/>
              <a:gd name="T5" fmla="*/ 0 h 38"/>
              <a:gd name="T6" fmla="*/ 0 w 65"/>
              <a:gd name="T7" fmla="*/ 2 h 38"/>
              <a:gd name="T8" fmla="*/ 61 w 65"/>
              <a:gd name="T9" fmla="*/ 38 h 38"/>
              <a:gd name="T10" fmla="*/ 65 w 65"/>
              <a:gd name="T1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38">
                <a:moveTo>
                  <a:pt x="65" y="36"/>
                </a:moveTo>
                <a:lnTo>
                  <a:pt x="65" y="36"/>
                </a:lnTo>
                <a:lnTo>
                  <a:pt x="5" y="0"/>
                </a:lnTo>
                <a:lnTo>
                  <a:pt x="0" y="2"/>
                </a:lnTo>
                <a:lnTo>
                  <a:pt x="61" y="38"/>
                </a:lnTo>
                <a:lnTo>
                  <a:pt x="65" y="36"/>
                </a:lnTo>
                <a:close/>
              </a:path>
            </a:pathLst>
          </a:custGeom>
          <a:solidFill>
            <a:srgbClr val="DCC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ïṣľíḍe">
            <a:extLst>
              <a:ext uri="{FF2B5EF4-FFF2-40B4-BE49-F238E27FC236}">
                <a16:creationId xmlns:a16="http://schemas.microsoft.com/office/drawing/2014/main" id="{5A5D4F20-0761-4C75-B26D-144E49516570}"/>
              </a:ext>
            </a:extLst>
          </p:cNvPr>
          <p:cNvSpPr/>
          <p:nvPr/>
        </p:nvSpPr>
        <p:spPr bwMode="auto">
          <a:xfrm>
            <a:off x="10255625" y="3706848"/>
            <a:ext cx="203709" cy="120952"/>
          </a:xfrm>
          <a:custGeom>
            <a:avLst/>
            <a:gdLst>
              <a:gd name="T0" fmla="*/ 60 w 64"/>
              <a:gd name="T1" fmla="*/ 38 h 38"/>
              <a:gd name="T2" fmla="*/ 64 w 64"/>
              <a:gd name="T3" fmla="*/ 36 h 38"/>
              <a:gd name="T4" fmla="*/ 4 w 64"/>
              <a:gd name="T5" fmla="*/ 0 h 38"/>
              <a:gd name="T6" fmla="*/ 0 w 64"/>
              <a:gd name="T7" fmla="*/ 2 h 38"/>
              <a:gd name="T8" fmla="*/ 60 w 64"/>
              <a:gd name="T9" fmla="*/ 38 h 38"/>
              <a:gd name="T10" fmla="*/ 60 w 64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38">
                <a:moveTo>
                  <a:pt x="60" y="38"/>
                </a:moveTo>
                <a:lnTo>
                  <a:pt x="64" y="36"/>
                </a:lnTo>
                <a:lnTo>
                  <a:pt x="4" y="0"/>
                </a:lnTo>
                <a:lnTo>
                  <a:pt x="0" y="2"/>
                </a:lnTo>
                <a:lnTo>
                  <a:pt x="60" y="38"/>
                </a:lnTo>
                <a:lnTo>
                  <a:pt x="60" y="38"/>
                </a:lnTo>
                <a:close/>
              </a:path>
            </a:pathLst>
          </a:custGeom>
          <a:solidFill>
            <a:srgbClr val="EAD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î$líďe">
            <a:extLst>
              <a:ext uri="{FF2B5EF4-FFF2-40B4-BE49-F238E27FC236}">
                <a16:creationId xmlns:a16="http://schemas.microsoft.com/office/drawing/2014/main" id="{BBCDE48F-2668-40C3-96B0-1508A67F3F3F}"/>
              </a:ext>
            </a:extLst>
          </p:cNvPr>
          <p:cNvSpPr/>
          <p:nvPr/>
        </p:nvSpPr>
        <p:spPr bwMode="auto">
          <a:xfrm>
            <a:off x="10268357" y="3700482"/>
            <a:ext cx="203709" cy="120952"/>
          </a:xfrm>
          <a:custGeom>
            <a:avLst/>
            <a:gdLst>
              <a:gd name="T0" fmla="*/ 64 w 64"/>
              <a:gd name="T1" fmla="*/ 36 h 38"/>
              <a:gd name="T2" fmla="*/ 4 w 64"/>
              <a:gd name="T3" fmla="*/ 0 h 38"/>
              <a:gd name="T4" fmla="*/ 0 w 64"/>
              <a:gd name="T5" fmla="*/ 2 h 38"/>
              <a:gd name="T6" fmla="*/ 60 w 64"/>
              <a:gd name="T7" fmla="*/ 38 h 38"/>
              <a:gd name="T8" fmla="*/ 64 w 64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8">
                <a:moveTo>
                  <a:pt x="64" y="36"/>
                </a:moveTo>
                <a:lnTo>
                  <a:pt x="4" y="0"/>
                </a:lnTo>
                <a:lnTo>
                  <a:pt x="0" y="2"/>
                </a:lnTo>
                <a:lnTo>
                  <a:pt x="60" y="38"/>
                </a:lnTo>
                <a:lnTo>
                  <a:pt x="64" y="36"/>
                </a:lnTo>
                <a:close/>
              </a:path>
            </a:pathLst>
          </a:custGeom>
          <a:solidFill>
            <a:srgbClr val="F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íšlîḑê">
            <a:extLst>
              <a:ext uri="{FF2B5EF4-FFF2-40B4-BE49-F238E27FC236}">
                <a16:creationId xmlns:a16="http://schemas.microsoft.com/office/drawing/2014/main" id="{E13C1DA2-54CB-4672-9493-52FDA14D0B1D}"/>
              </a:ext>
            </a:extLst>
          </p:cNvPr>
          <p:cNvSpPr/>
          <p:nvPr/>
        </p:nvSpPr>
        <p:spPr bwMode="auto">
          <a:xfrm>
            <a:off x="10433870" y="3872361"/>
            <a:ext cx="25464" cy="79575"/>
          </a:xfrm>
          <a:custGeom>
            <a:avLst/>
            <a:gdLst>
              <a:gd name="T0" fmla="*/ 1 w 4"/>
              <a:gd name="T1" fmla="*/ 12 h 12"/>
              <a:gd name="T2" fmla="*/ 1 w 4"/>
              <a:gd name="T3" fmla="*/ 12 h 12"/>
              <a:gd name="T4" fmla="*/ 4 w 4"/>
              <a:gd name="T5" fmla="*/ 4 h 12"/>
              <a:gd name="T6" fmla="*/ 3 w 4"/>
              <a:gd name="T7" fmla="*/ 0 h 12"/>
              <a:gd name="T8" fmla="*/ 3 w 4"/>
              <a:gd name="T9" fmla="*/ 0 h 12"/>
              <a:gd name="T10" fmla="*/ 0 w 4"/>
              <a:gd name="T11" fmla="*/ 8 h 12"/>
              <a:gd name="T12" fmla="*/ 1 w 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3" y="11"/>
                  <a:pt x="4" y="8"/>
                  <a:pt x="4" y="4"/>
                </a:cubicBezTo>
                <a:cubicBezTo>
                  <a:pt x="4" y="2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0" y="4"/>
                  <a:pt x="0" y="8"/>
                </a:cubicBezTo>
                <a:cubicBezTo>
                  <a:pt x="0" y="10"/>
                  <a:pt x="0" y="11"/>
                  <a:pt x="1" y="12"/>
                </a:cubicBezTo>
                <a:close/>
              </a:path>
            </a:pathLst>
          </a:custGeom>
          <a:solidFill>
            <a:srgbClr val="978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işḻiḍè">
            <a:extLst>
              <a:ext uri="{FF2B5EF4-FFF2-40B4-BE49-F238E27FC236}">
                <a16:creationId xmlns:a16="http://schemas.microsoft.com/office/drawing/2014/main" id="{28980D75-E02F-4ECE-AE04-B7F14D172F4A}"/>
              </a:ext>
            </a:extLst>
          </p:cNvPr>
          <p:cNvSpPr/>
          <p:nvPr/>
        </p:nvSpPr>
        <p:spPr bwMode="auto">
          <a:xfrm>
            <a:off x="10440236" y="3872361"/>
            <a:ext cx="31829" cy="85941"/>
          </a:xfrm>
          <a:custGeom>
            <a:avLst/>
            <a:gdLst>
              <a:gd name="T0" fmla="*/ 0 w 5"/>
              <a:gd name="T1" fmla="*/ 12 h 13"/>
              <a:gd name="T2" fmla="*/ 0 w 5"/>
              <a:gd name="T3" fmla="*/ 12 h 13"/>
              <a:gd name="T4" fmla="*/ 2 w 5"/>
              <a:gd name="T5" fmla="*/ 13 h 13"/>
              <a:gd name="T6" fmla="*/ 5 w 5"/>
              <a:gd name="T7" fmla="*/ 5 h 13"/>
              <a:gd name="T8" fmla="*/ 2 w 5"/>
              <a:gd name="T9" fmla="*/ 0 h 13"/>
              <a:gd name="T10" fmla="*/ 3 w 5"/>
              <a:gd name="T11" fmla="*/ 4 h 13"/>
              <a:gd name="T12" fmla="*/ 0 w 5"/>
              <a:gd name="T13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3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3"/>
                  <a:pt x="2" y="13"/>
                </a:cubicBezTo>
                <a:cubicBezTo>
                  <a:pt x="4" y="12"/>
                  <a:pt x="5" y="9"/>
                  <a:pt x="5" y="5"/>
                </a:cubicBezTo>
                <a:cubicBezTo>
                  <a:pt x="5" y="2"/>
                  <a:pt x="4" y="0"/>
                  <a:pt x="2" y="0"/>
                </a:cubicBezTo>
                <a:cubicBezTo>
                  <a:pt x="3" y="1"/>
                  <a:pt x="3" y="2"/>
                  <a:pt x="3" y="4"/>
                </a:cubicBezTo>
                <a:cubicBezTo>
                  <a:pt x="3" y="8"/>
                  <a:pt x="2" y="11"/>
                  <a:pt x="0" y="12"/>
                </a:cubicBezTo>
                <a:close/>
              </a:path>
            </a:pathLst>
          </a:custGeom>
          <a:solidFill>
            <a:srgbClr val="212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iṥļiďe">
            <a:extLst>
              <a:ext uri="{FF2B5EF4-FFF2-40B4-BE49-F238E27FC236}">
                <a16:creationId xmlns:a16="http://schemas.microsoft.com/office/drawing/2014/main" id="{6453463C-87C9-4D00-83FB-32DABF611453}"/>
              </a:ext>
            </a:extLst>
          </p:cNvPr>
          <p:cNvSpPr/>
          <p:nvPr/>
        </p:nvSpPr>
        <p:spPr bwMode="auto">
          <a:xfrm>
            <a:off x="10421138" y="3853263"/>
            <a:ext cx="60477" cy="127318"/>
          </a:xfrm>
          <a:custGeom>
            <a:avLst/>
            <a:gdLst>
              <a:gd name="T0" fmla="*/ 5 w 9"/>
              <a:gd name="T1" fmla="*/ 18 h 19"/>
              <a:gd name="T2" fmla="*/ 9 w 9"/>
              <a:gd name="T3" fmla="*/ 8 h 19"/>
              <a:gd name="T4" fmla="*/ 5 w 9"/>
              <a:gd name="T5" fmla="*/ 1 h 19"/>
              <a:gd name="T6" fmla="*/ 0 w 9"/>
              <a:gd name="T7" fmla="*/ 11 h 19"/>
              <a:gd name="T8" fmla="*/ 5 w 9"/>
              <a:gd name="T9" fmla="*/ 18 h 19"/>
              <a:gd name="T10" fmla="*/ 5 w 9"/>
              <a:gd name="T11" fmla="*/ 3 h 19"/>
              <a:gd name="T12" fmla="*/ 5 w 9"/>
              <a:gd name="T13" fmla="*/ 3 h 19"/>
              <a:gd name="T14" fmla="*/ 8 w 9"/>
              <a:gd name="T15" fmla="*/ 8 h 19"/>
              <a:gd name="T16" fmla="*/ 5 w 9"/>
              <a:gd name="T17" fmla="*/ 16 h 19"/>
              <a:gd name="T18" fmla="*/ 3 w 9"/>
              <a:gd name="T19" fmla="*/ 15 h 19"/>
              <a:gd name="T20" fmla="*/ 2 w 9"/>
              <a:gd name="T21" fmla="*/ 11 h 19"/>
              <a:gd name="T22" fmla="*/ 5 w 9"/>
              <a:gd name="T2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9">
                <a:moveTo>
                  <a:pt x="5" y="18"/>
                </a:moveTo>
                <a:cubicBezTo>
                  <a:pt x="7" y="17"/>
                  <a:pt x="9" y="12"/>
                  <a:pt x="9" y="8"/>
                </a:cubicBezTo>
                <a:cubicBezTo>
                  <a:pt x="9" y="3"/>
                  <a:pt x="7" y="0"/>
                  <a:pt x="5" y="1"/>
                </a:cubicBezTo>
                <a:cubicBezTo>
                  <a:pt x="2" y="2"/>
                  <a:pt x="0" y="6"/>
                  <a:pt x="0" y="11"/>
                </a:cubicBezTo>
                <a:cubicBezTo>
                  <a:pt x="0" y="16"/>
                  <a:pt x="2" y="19"/>
                  <a:pt x="5" y="18"/>
                </a:cubicBezTo>
                <a:close/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7" y="3"/>
                  <a:pt x="8" y="5"/>
                  <a:pt x="8" y="8"/>
                </a:cubicBezTo>
                <a:cubicBezTo>
                  <a:pt x="8" y="12"/>
                  <a:pt x="7" y="15"/>
                  <a:pt x="5" y="16"/>
                </a:cubicBezTo>
                <a:cubicBezTo>
                  <a:pt x="4" y="16"/>
                  <a:pt x="3" y="16"/>
                  <a:pt x="3" y="15"/>
                </a:cubicBezTo>
                <a:cubicBezTo>
                  <a:pt x="2" y="14"/>
                  <a:pt x="2" y="13"/>
                  <a:pt x="2" y="11"/>
                </a:cubicBezTo>
                <a:cubicBezTo>
                  <a:pt x="2" y="7"/>
                  <a:pt x="3" y="4"/>
                  <a:pt x="5" y="3"/>
                </a:cubicBezTo>
                <a:close/>
              </a:path>
            </a:pathLst>
          </a:custGeom>
          <a:solidFill>
            <a:srgbClr val="9A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ïṡľíḋè">
            <a:extLst>
              <a:ext uri="{FF2B5EF4-FFF2-40B4-BE49-F238E27FC236}">
                <a16:creationId xmlns:a16="http://schemas.microsoft.com/office/drawing/2014/main" id="{789D428B-40A1-4F4B-8CC4-64D7D6F04275}"/>
              </a:ext>
            </a:extLst>
          </p:cNvPr>
          <p:cNvSpPr/>
          <p:nvPr/>
        </p:nvSpPr>
        <p:spPr bwMode="auto">
          <a:xfrm>
            <a:off x="10182416" y="3694116"/>
            <a:ext cx="318295" cy="178245"/>
          </a:xfrm>
          <a:custGeom>
            <a:avLst/>
            <a:gdLst>
              <a:gd name="T0" fmla="*/ 81 w 100"/>
              <a:gd name="T1" fmla="*/ 48 h 56"/>
              <a:gd name="T2" fmla="*/ 100 w 100"/>
              <a:gd name="T3" fmla="*/ 38 h 56"/>
              <a:gd name="T4" fmla="*/ 100 w 100"/>
              <a:gd name="T5" fmla="*/ 38 h 56"/>
              <a:gd name="T6" fmla="*/ 35 w 100"/>
              <a:gd name="T7" fmla="*/ 0 h 56"/>
              <a:gd name="T8" fmla="*/ 31 w 100"/>
              <a:gd name="T9" fmla="*/ 2 h 56"/>
              <a:gd name="T10" fmla="*/ 91 w 100"/>
              <a:gd name="T11" fmla="*/ 38 h 56"/>
              <a:gd name="T12" fmla="*/ 87 w 100"/>
              <a:gd name="T13" fmla="*/ 40 h 56"/>
              <a:gd name="T14" fmla="*/ 83 w 100"/>
              <a:gd name="T15" fmla="*/ 42 h 56"/>
              <a:gd name="T16" fmla="*/ 79 w 100"/>
              <a:gd name="T17" fmla="*/ 44 h 56"/>
              <a:gd name="T18" fmla="*/ 75 w 100"/>
              <a:gd name="T19" fmla="*/ 46 h 56"/>
              <a:gd name="T20" fmla="*/ 73 w 100"/>
              <a:gd name="T21" fmla="*/ 48 h 56"/>
              <a:gd name="T22" fmla="*/ 69 w 100"/>
              <a:gd name="T23" fmla="*/ 50 h 56"/>
              <a:gd name="T24" fmla="*/ 4 w 100"/>
              <a:gd name="T25" fmla="*/ 17 h 56"/>
              <a:gd name="T26" fmla="*/ 4 w 100"/>
              <a:gd name="T27" fmla="*/ 17 h 56"/>
              <a:gd name="T28" fmla="*/ 0 w 100"/>
              <a:gd name="T29" fmla="*/ 19 h 56"/>
              <a:gd name="T30" fmla="*/ 69 w 100"/>
              <a:gd name="T31" fmla="*/ 56 h 56"/>
              <a:gd name="T32" fmla="*/ 81 w 100"/>
              <a:gd name="T33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56">
                <a:moveTo>
                  <a:pt x="81" y="48"/>
                </a:moveTo>
                <a:lnTo>
                  <a:pt x="100" y="38"/>
                </a:lnTo>
                <a:lnTo>
                  <a:pt x="100" y="38"/>
                </a:lnTo>
                <a:lnTo>
                  <a:pt x="35" y="0"/>
                </a:lnTo>
                <a:lnTo>
                  <a:pt x="31" y="2"/>
                </a:lnTo>
                <a:lnTo>
                  <a:pt x="91" y="38"/>
                </a:lnTo>
                <a:lnTo>
                  <a:pt x="87" y="40"/>
                </a:lnTo>
                <a:lnTo>
                  <a:pt x="83" y="42"/>
                </a:lnTo>
                <a:lnTo>
                  <a:pt x="79" y="44"/>
                </a:lnTo>
                <a:lnTo>
                  <a:pt x="75" y="46"/>
                </a:lnTo>
                <a:lnTo>
                  <a:pt x="73" y="48"/>
                </a:lnTo>
                <a:lnTo>
                  <a:pt x="69" y="50"/>
                </a:lnTo>
                <a:lnTo>
                  <a:pt x="4" y="17"/>
                </a:lnTo>
                <a:lnTo>
                  <a:pt x="4" y="17"/>
                </a:lnTo>
                <a:lnTo>
                  <a:pt x="0" y="19"/>
                </a:lnTo>
                <a:lnTo>
                  <a:pt x="69" y="56"/>
                </a:lnTo>
                <a:lnTo>
                  <a:pt x="81" y="48"/>
                </a:lnTo>
                <a:close/>
              </a:path>
            </a:pathLst>
          </a:custGeom>
          <a:solidFill>
            <a:srgbClr val="645E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is1îḓê">
            <a:extLst>
              <a:ext uri="{FF2B5EF4-FFF2-40B4-BE49-F238E27FC236}">
                <a16:creationId xmlns:a16="http://schemas.microsoft.com/office/drawing/2014/main" id="{80C4DBA3-B66E-467B-91D8-5891BFC1E9B6}"/>
              </a:ext>
            </a:extLst>
          </p:cNvPr>
          <p:cNvSpPr/>
          <p:nvPr/>
        </p:nvSpPr>
        <p:spPr bwMode="auto">
          <a:xfrm>
            <a:off x="10402040" y="3815068"/>
            <a:ext cx="98672" cy="238722"/>
          </a:xfrm>
          <a:custGeom>
            <a:avLst/>
            <a:gdLst>
              <a:gd name="T0" fmla="*/ 0 w 15"/>
              <a:gd name="T1" fmla="*/ 9 h 36"/>
              <a:gd name="T2" fmla="*/ 0 w 15"/>
              <a:gd name="T3" fmla="*/ 9 h 36"/>
              <a:gd name="T4" fmla="*/ 0 w 15"/>
              <a:gd name="T5" fmla="*/ 36 h 36"/>
              <a:gd name="T6" fmla="*/ 15 w 15"/>
              <a:gd name="T7" fmla="*/ 28 h 36"/>
              <a:gd name="T8" fmla="*/ 15 w 15"/>
              <a:gd name="T9" fmla="*/ 27 h 36"/>
              <a:gd name="T10" fmla="*/ 15 w 15"/>
              <a:gd name="T11" fmla="*/ 25 h 36"/>
              <a:gd name="T12" fmla="*/ 15 w 15"/>
              <a:gd name="T13" fmla="*/ 0 h 36"/>
              <a:gd name="T14" fmla="*/ 6 w 15"/>
              <a:gd name="T15" fmla="*/ 5 h 36"/>
              <a:gd name="T16" fmla="*/ 0 w 15"/>
              <a:gd name="T17" fmla="*/ 9 h 36"/>
              <a:gd name="T18" fmla="*/ 8 w 15"/>
              <a:gd name="T19" fmla="*/ 7 h 36"/>
              <a:gd name="T20" fmla="*/ 12 w 15"/>
              <a:gd name="T21" fmla="*/ 14 h 36"/>
              <a:gd name="T22" fmla="*/ 8 w 15"/>
              <a:gd name="T23" fmla="*/ 24 h 36"/>
              <a:gd name="T24" fmla="*/ 3 w 15"/>
              <a:gd name="T25" fmla="*/ 17 h 36"/>
              <a:gd name="T26" fmla="*/ 8 w 15"/>
              <a:gd name="T27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6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0"/>
                  <a:pt x="15" y="0"/>
                  <a:pt x="15" y="0"/>
                </a:cubicBezTo>
                <a:cubicBezTo>
                  <a:pt x="6" y="5"/>
                  <a:pt x="6" y="5"/>
                  <a:pt x="6" y="5"/>
                </a:cubicBezTo>
                <a:lnTo>
                  <a:pt x="0" y="9"/>
                </a:lnTo>
                <a:close/>
                <a:moveTo>
                  <a:pt x="8" y="7"/>
                </a:moveTo>
                <a:cubicBezTo>
                  <a:pt x="10" y="6"/>
                  <a:pt x="12" y="9"/>
                  <a:pt x="12" y="14"/>
                </a:cubicBezTo>
                <a:cubicBezTo>
                  <a:pt x="12" y="18"/>
                  <a:pt x="10" y="23"/>
                  <a:pt x="8" y="24"/>
                </a:cubicBezTo>
                <a:cubicBezTo>
                  <a:pt x="5" y="25"/>
                  <a:pt x="3" y="22"/>
                  <a:pt x="3" y="17"/>
                </a:cubicBezTo>
                <a:cubicBezTo>
                  <a:pt x="3" y="12"/>
                  <a:pt x="5" y="8"/>
                  <a:pt x="8" y="7"/>
                </a:cubicBezTo>
                <a:close/>
              </a:path>
            </a:pathLst>
          </a:custGeom>
          <a:solidFill>
            <a:srgbClr val="36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íSḷiḍe">
            <a:extLst>
              <a:ext uri="{FF2B5EF4-FFF2-40B4-BE49-F238E27FC236}">
                <a16:creationId xmlns:a16="http://schemas.microsoft.com/office/drawing/2014/main" id="{8902A25E-0EEF-49EA-9576-1DC93EACB69F}"/>
              </a:ext>
            </a:extLst>
          </p:cNvPr>
          <p:cNvSpPr/>
          <p:nvPr/>
        </p:nvSpPr>
        <p:spPr bwMode="auto">
          <a:xfrm>
            <a:off x="10176050" y="3754591"/>
            <a:ext cx="225990" cy="299197"/>
          </a:xfrm>
          <a:custGeom>
            <a:avLst/>
            <a:gdLst>
              <a:gd name="T0" fmla="*/ 0 w 34"/>
              <a:gd name="T1" fmla="*/ 4 h 45"/>
              <a:gd name="T2" fmla="*/ 11 w 34"/>
              <a:gd name="T3" fmla="*/ 13 h 45"/>
              <a:gd name="T4" fmla="*/ 19 w 34"/>
              <a:gd name="T5" fmla="*/ 33 h 45"/>
              <a:gd name="T6" fmla="*/ 34 w 34"/>
              <a:gd name="T7" fmla="*/ 45 h 45"/>
              <a:gd name="T8" fmla="*/ 34 w 34"/>
              <a:gd name="T9" fmla="*/ 18 h 45"/>
              <a:gd name="T10" fmla="*/ 34 w 34"/>
              <a:gd name="T11" fmla="*/ 18 h 45"/>
              <a:gd name="T12" fmla="*/ 1 w 34"/>
              <a:gd name="T13" fmla="*/ 0 h 45"/>
              <a:gd name="T14" fmla="*/ 2 w 34"/>
              <a:gd name="T15" fmla="*/ 2 h 45"/>
              <a:gd name="T16" fmla="*/ 2 w 34"/>
              <a:gd name="T17" fmla="*/ 4 h 45"/>
              <a:gd name="T18" fmla="*/ 0 w 34"/>
              <a:gd name="T19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45">
                <a:moveTo>
                  <a:pt x="0" y="4"/>
                </a:moveTo>
                <a:cubicBezTo>
                  <a:pt x="3" y="6"/>
                  <a:pt x="9" y="10"/>
                  <a:pt x="11" y="13"/>
                </a:cubicBezTo>
                <a:cubicBezTo>
                  <a:pt x="15" y="19"/>
                  <a:pt x="14" y="25"/>
                  <a:pt x="19" y="33"/>
                </a:cubicBezTo>
                <a:cubicBezTo>
                  <a:pt x="23" y="39"/>
                  <a:pt x="30" y="43"/>
                  <a:pt x="34" y="45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1" y="0"/>
                  <a:pt x="1" y="0"/>
                  <a:pt x="1" y="0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4"/>
                  <a:pt x="2" y="4"/>
                </a:cubicBezTo>
                <a:lnTo>
                  <a:pt x="0" y="4"/>
                </a:lnTo>
                <a:close/>
              </a:path>
            </a:pathLst>
          </a:custGeom>
          <a:solidFill>
            <a:srgbClr val="212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îṥľïḑé">
            <a:extLst>
              <a:ext uri="{FF2B5EF4-FFF2-40B4-BE49-F238E27FC236}">
                <a16:creationId xmlns:a16="http://schemas.microsoft.com/office/drawing/2014/main" id="{7F3E76B4-A9E3-4B44-BBB4-7199D0C4A9F8}"/>
              </a:ext>
            </a:extLst>
          </p:cNvPr>
          <p:cNvSpPr/>
          <p:nvPr/>
        </p:nvSpPr>
        <p:spPr bwMode="auto">
          <a:xfrm>
            <a:off x="10160137" y="3767323"/>
            <a:ext cx="366040" cy="299197"/>
          </a:xfrm>
          <a:custGeom>
            <a:avLst/>
            <a:gdLst>
              <a:gd name="T0" fmla="*/ 12 w 55"/>
              <a:gd name="T1" fmla="*/ 12 h 45"/>
              <a:gd name="T2" fmla="*/ 20 w 55"/>
              <a:gd name="T3" fmla="*/ 32 h 45"/>
              <a:gd name="T4" fmla="*/ 36 w 55"/>
              <a:gd name="T5" fmla="*/ 45 h 45"/>
              <a:gd name="T6" fmla="*/ 54 w 55"/>
              <a:gd name="T7" fmla="*/ 34 h 45"/>
              <a:gd name="T8" fmla="*/ 55 w 55"/>
              <a:gd name="T9" fmla="*/ 34 h 45"/>
              <a:gd name="T10" fmla="*/ 51 w 55"/>
              <a:gd name="T11" fmla="*/ 32 h 45"/>
              <a:gd name="T12" fmla="*/ 51 w 55"/>
              <a:gd name="T13" fmla="*/ 34 h 45"/>
              <a:gd name="T14" fmla="*/ 51 w 55"/>
              <a:gd name="T15" fmla="*/ 35 h 45"/>
              <a:gd name="T16" fmla="*/ 51 w 55"/>
              <a:gd name="T17" fmla="*/ 35 h 45"/>
              <a:gd name="T18" fmla="*/ 36 w 55"/>
              <a:gd name="T19" fmla="*/ 43 h 45"/>
              <a:gd name="T20" fmla="*/ 21 w 55"/>
              <a:gd name="T21" fmla="*/ 31 h 45"/>
              <a:gd name="T22" fmla="*/ 13 w 55"/>
              <a:gd name="T23" fmla="*/ 11 h 45"/>
              <a:gd name="T24" fmla="*/ 2 w 55"/>
              <a:gd name="T25" fmla="*/ 2 h 45"/>
              <a:gd name="T26" fmla="*/ 4 w 55"/>
              <a:gd name="T27" fmla="*/ 2 h 45"/>
              <a:gd name="T28" fmla="*/ 4 w 55"/>
              <a:gd name="T29" fmla="*/ 0 h 45"/>
              <a:gd name="T30" fmla="*/ 0 w 55"/>
              <a:gd name="T31" fmla="*/ 2 h 45"/>
              <a:gd name="T32" fmla="*/ 0 w 55"/>
              <a:gd name="T33" fmla="*/ 2 h 45"/>
              <a:gd name="T34" fmla="*/ 0 w 55"/>
              <a:gd name="T35" fmla="*/ 2 h 45"/>
              <a:gd name="T36" fmla="*/ 0 w 55"/>
              <a:gd name="T37" fmla="*/ 2 h 45"/>
              <a:gd name="T38" fmla="*/ 0 w 55"/>
              <a:gd name="T39" fmla="*/ 3 h 45"/>
              <a:gd name="T40" fmla="*/ 12 w 55"/>
              <a:gd name="T41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45">
                <a:moveTo>
                  <a:pt x="12" y="12"/>
                </a:moveTo>
                <a:cubicBezTo>
                  <a:pt x="16" y="19"/>
                  <a:pt x="15" y="24"/>
                  <a:pt x="20" y="32"/>
                </a:cubicBezTo>
                <a:cubicBezTo>
                  <a:pt x="25" y="41"/>
                  <a:pt x="36" y="45"/>
                  <a:pt x="36" y="45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4" y="34"/>
                  <a:pt x="53" y="33"/>
                  <a:pt x="51" y="32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36" y="43"/>
                  <a:pt x="36" y="43"/>
                  <a:pt x="36" y="43"/>
                </a:cubicBezTo>
                <a:cubicBezTo>
                  <a:pt x="32" y="41"/>
                  <a:pt x="25" y="37"/>
                  <a:pt x="21" y="31"/>
                </a:cubicBezTo>
                <a:cubicBezTo>
                  <a:pt x="16" y="23"/>
                  <a:pt x="17" y="17"/>
                  <a:pt x="13" y="11"/>
                </a:cubicBezTo>
                <a:cubicBezTo>
                  <a:pt x="11" y="8"/>
                  <a:pt x="5" y="4"/>
                  <a:pt x="2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0"/>
                  <a:pt x="4" y="0"/>
                  <a:pt x="4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9" y="8"/>
                  <a:pt x="12" y="12"/>
                </a:cubicBezTo>
                <a:close/>
              </a:path>
            </a:pathLst>
          </a:custGeom>
          <a:solidFill>
            <a:srgbClr val="9C6F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ïŝlidê">
            <a:extLst>
              <a:ext uri="{FF2B5EF4-FFF2-40B4-BE49-F238E27FC236}">
                <a16:creationId xmlns:a16="http://schemas.microsoft.com/office/drawing/2014/main" id="{A042CB74-B77E-4668-9D74-1DF0B701D32B}"/>
              </a:ext>
            </a:extLst>
          </p:cNvPr>
          <p:cNvSpPr/>
          <p:nvPr/>
        </p:nvSpPr>
        <p:spPr bwMode="auto">
          <a:xfrm>
            <a:off x="10402040" y="3993313"/>
            <a:ext cx="124136" cy="283283"/>
          </a:xfrm>
          <a:custGeom>
            <a:avLst/>
            <a:gdLst>
              <a:gd name="T0" fmla="*/ 37 w 39"/>
              <a:gd name="T1" fmla="*/ 0 h 89"/>
              <a:gd name="T2" fmla="*/ 0 w 39"/>
              <a:gd name="T3" fmla="*/ 23 h 89"/>
              <a:gd name="T4" fmla="*/ 0 w 39"/>
              <a:gd name="T5" fmla="*/ 89 h 89"/>
              <a:gd name="T6" fmla="*/ 39 w 39"/>
              <a:gd name="T7" fmla="*/ 66 h 89"/>
              <a:gd name="T8" fmla="*/ 37 w 39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89">
                <a:moveTo>
                  <a:pt x="37" y="0"/>
                </a:moveTo>
                <a:lnTo>
                  <a:pt x="0" y="23"/>
                </a:lnTo>
                <a:lnTo>
                  <a:pt x="0" y="89"/>
                </a:lnTo>
                <a:lnTo>
                  <a:pt x="39" y="66"/>
                </a:lnTo>
                <a:lnTo>
                  <a:pt x="37" y="0"/>
                </a:lnTo>
                <a:close/>
              </a:path>
            </a:pathLst>
          </a:custGeom>
          <a:solidFill>
            <a:srgbClr val="794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îṩliḑè">
            <a:extLst>
              <a:ext uri="{FF2B5EF4-FFF2-40B4-BE49-F238E27FC236}">
                <a16:creationId xmlns:a16="http://schemas.microsoft.com/office/drawing/2014/main" id="{A9B66256-7BEA-4D7E-A09B-7ABBB5D9F540}"/>
              </a:ext>
            </a:extLst>
          </p:cNvPr>
          <p:cNvSpPr/>
          <p:nvPr/>
        </p:nvSpPr>
        <p:spPr bwMode="auto">
          <a:xfrm>
            <a:off x="10160137" y="3786420"/>
            <a:ext cx="241904" cy="490174"/>
          </a:xfrm>
          <a:custGeom>
            <a:avLst/>
            <a:gdLst>
              <a:gd name="T0" fmla="*/ 20 w 36"/>
              <a:gd name="T1" fmla="*/ 29 h 74"/>
              <a:gd name="T2" fmla="*/ 12 w 36"/>
              <a:gd name="T3" fmla="*/ 9 h 74"/>
              <a:gd name="T4" fmla="*/ 0 w 36"/>
              <a:gd name="T5" fmla="*/ 0 h 74"/>
              <a:gd name="T6" fmla="*/ 0 w 36"/>
              <a:gd name="T7" fmla="*/ 51 h 74"/>
              <a:gd name="T8" fmla="*/ 36 w 36"/>
              <a:gd name="T9" fmla="*/ 74 h 74"/>
              <a:gd name="T10" fmla="*/ 36 w 36"/>
              <a:gd name="T11" fmla="*/ 42 h 74"/>
              <a:gd name="T12" fmla="*/ 20 w 36"/>
              <a:gd name="T13" fmla="*/ 2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74">
                <a:moveTo>
                  <a:pt x="20" y="29"/>
                </a:moveTo>
                <a:cubicBezTo>
                  <a:pt x="15" y="21"/>
                  <a:pt x="16" y="16"/>
                  <a:pt x="12" y="9"/>
                </a:cubicBezTo>
                <a:cubicBezTo>
                  <a:pt x="9" y="5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25" y="38"/>
                  <a:pt x="20" y="29"/>
                </a:cubicBezTo>
                <a:close/>
              </a:path>
            </a:pathLst>
          </a:custGeom>
          <a:solidFill>
            <a:srgbClr val="5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ïšļïḑè">
            <a:extLst>
              <a:ext uri="{FF2B5EF4-FFF2-40B4-BE49-F238E27FC236}">
                <a16:creationId xmlns:a16="http://schemas.microsoft.com/office/drawing/2014/main" id="{1F5D1C6D-CE35-4021-84D5-F57721D1CC0C}"/>
              </a:ext>
            </a:extLst>
          </p:cNvPr>
          <p:cNvSpPr/>
          <p:nvPr/>
        </p:nvSpPr>
        <p:spPr bwMode="auto">
          <a:xfrm>
            <a:off x="10055098" y="3821434"/>
            <a:ext cx="213258" cy="111404"/>
          </a:xfrm>
          <a:custGeom>
            <a:avLst/>
            <a:gdLst>
              <a:gd name="T0" fmla="*/ 63 w 67"/>
              <a:gd name="T1" fmla="*/ 35 h 35"/>
              <a:gd name="T2" fmla="*/ 67 w 67"/>
              <a:gd name="T3" fmla="*/ 35 h 35"/>
              <a:gd name="T4" fmla="*/ 4 w 67"/>
              <a:gd name="T5" fmla="*/ 0 h 35"/>
              <a:gd name="T6" fmla="*/ 0 w 67"/>
              <a:gd name="T7" fmla="*/ 2 h 35"/>
              <a:gd name="T8" fmla="*/ 0 w 67"/>
              <a:gd name="T9" fmla="*/ 2 h 35"/>
              <a:gd name="T10" fmla="*/ 63 w 67"/>
              <a:gd name="T11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35">
                <a:moveTo>
                  <a:pt x="63" y="35"/>
                </a:moveTo>
                <a:lnTo>
                  <a:pt x="67" y="35"/>
                </a:ln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lnTo>
                  <a:pt x="63" y="35"/>
                </a:lnTo>
                <a:close/>
              </a:path>
            </a:pathLst>
          </a:custGeom>
          <a:solidFill>
            <a:srgbClr val="F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ïṡlïḓè">
            <a:extLst>
              <a:ext uri="{FF2B5EF4-FFF2-40B4-BE49-F238E27FC236}">
                <a16:creationId xmlns:a16="http://schemas.microsoft.com/office/drawing/2014/main" id="{68052DA6-A365-4EC4-A39B-07FD6EF41CEE}"/>
              </a:ext>
            </a:extLst>
          </p:cNvPr>
          <p:cNvSpPr/>
          <p:nvPr/>
        </p:nvSpPr>
        <p:spPr bwMode="auto">
          <a:xfrm>
            <a:off x="10067830" y="3815068"/>
            <a:ext cx="213258" cy="117770"/>
          </a:xfrm>
          <a:custGeom>
            <a:avLst/>
            <a:gdLst>
              <a:gd name="T0" fmla="*/ 67 w 67"/>
              <a:gd name="T1" fmla="*/ 35 h 37"/>
              <a:gd name="T2" fmla="*/ 4 w 67"/>
              <a:gd name="T3" fmla="*/ 0 h 37"/>
              <a:gd name="T4" fmla="*/ 0 w 67"/>
              <a:gd name="T5" fmla="*/ 2 h 37"/>
              <a:gd name="T6" fmla="*/ 63 w 67"/>
              <a:gd name="T7" fmla="*/ 37 h 37"/>
              <a:gd name="T8" fmla="*/ 67 w 67"/>
              <a:gd name="T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37">
                <a:moveTo>
                  <a:pt x="67" y="35"/>
                </a:moveTo>
                <a:lnTo>
                  <a:pt x="4" y="0"/>
                </a:lnTo>
                <a:lnTo>
                  <a:pt x="0" y="2"/>
                </a:lnTo>
                <a:lnTo>
                  <a:pt x="63" y="37"/>
                </a:lnTo>
                <a:lnTo>
                  <a:pt x="67" y="35"/>
                </a:lnTo>
                <a:close/>
              </a:path>
            </a:pathLst>
          </a:custGeom>
          <a:solidFill>
            <a:srgbClr val="EAD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îS1îḑè">
            <a:extLst>
              <a:ext uri="{FF2B5EF4-FFF2-40B4-BE49-F238E27FC236}">
                <a16:creationId xmlns:a16="http://schemas.microsoft.com/office/drawing/2014/main" id="{77A030C8-8967-4433-9AFD-B0B0B668590F}"/>
              </a:ext>
            </a:extLst>
          </p:cNvPr>
          <p:cNvSpPr/>
          <p:nvPr/>
        </p:nvSpPr>
        <p:spPr bwMode="auto">
          <a:xfrm>
            <a:off x="10080562" y="3805518"/>
            <a:ext cx="213258" cy="120952"/>
          </a:xfrm>
          <a:custGeom>
            <a:avLst/>
            <a:gdLst>
              <a:gd name="T0" fmla="*/ 67 w 67"/>
              <a:gd name="T1" fmla="*/ 36 h 38"/>
              <a:gd name="T2" fmla="*/ 5 w 67"/>
              <a:gd name="T3" fmla="*/ 0 h 38"/>
              <a:gd name="T4" fmla="*/ 0 w 67"/>
              <a:gd name="T5" fmla="*/ 3 h 38"/>
              <a:gd name="T6" fmla="*/ 63 w 67"/>
              <a:gd name="T7" fmla="*/ 38 h 38"/>
              <a:gd name="T8" fmla="*/ 67 w 67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38">
                <a:moveTo>
                  <a:pt x="67" y="36"/>
                </a:moveTo>
                <a:lnTo>
                  <a:pt x="5" y="0"/>
                </a:lnTo>
                <a:lnTo>
                  <a:pt x="0" y="3"/>
                </a:lnTo>
                <a:lnTo>
                  <a:pt x="63" y="38"/>
                </a:lnTo>
                <a:lnTo>
                  <a:pt x="67" y="36"/>
                </a:lnTo>
                <a:close/>
              </a:path>
            </a:pathLst>
          </a:custGeom>
          <a:solidFill>
            <a:srgbClr val="C9B5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îSḻîḑè">
            <a:extLst>
              <a:ext uri="{FF2B5EF4-FFF2-40B4-BE49-F238E27FC236}">
                <a16:creationId xmlns:a16="http://schemas.microsoft.com/office/drawing/2014/main" id="{25A41755-1985-4FDB-AF51-4883A6726EAF}"/>
              </a:ext>
            </a:extLst>
          </p:cNvPr>
          <p:cNvSpPr/>
          <p:nvPr/>
        </p:nvSpPr>
        <p:spPr bwMode="auto">
          <a:xfrm>
            <a:off x="10096478" y="3792786"/>
            <a:ext cx="210075" cy="127318"/>
          </a:xfrm>
          <a:custGeom>
            <a:avLst/>
            <a:gdLst>
              <a:gd name="T0" fmla="*/ 66 w 66"/>
              <a:gd name="T1" fmla="*/ 36 h 40"/>
              <a:gd name="T2" fmla="*/ 66 w 66"/>
              <a:gd name="T3" fmla="*/ 36 h 40"/>
              <a:gd name="T4" fmla="*/ 4 w 66"/>
              <a:gd name="T5" fmla="*/ 0 h 40"/>
              <a:gd name="T6" fmla="*/ 0 w 66"/>
              <a:gd name="T7" fmla="*/ 4 h 40"/>
              <a:gd name="T8" fmla="*/ 62 w 66"/>
              <a:gd name="T9" fmla="*/ 40 h 40"/>
              <a:gd name="T10" fmla="*/ 66 w 66"/>
              <a:gd name="T11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40">
                <a:moveTo>
                  <a:pt x="66" y="36"/>
                </a:moveTo>
                <a:lnTo>
                  <a:pt x="66" y="36"/>
                </a:lnTo>
                <a:lnTo>
                  <a:pt x="4" y="0"/>
                </a:lnTo>
                <a:lnTo>
                  <a:pt x="0" y="4"/>
                </a:lnTo>
                <a:lnTo>
                  <a:pt x="62" y="40"/>
                </a:lnTo>
                <a:lnTo>
                  <a:pt x="66" y="36"/>
                </a:lnTo>
                <a:close/>
              </a:path>
            </a:pathLst>
          </a:custGeom>
          <a:solidFill>
            <a:srgbClr val="DCC7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iS1ídè">
            <a:extLst>
              <a:ext uri="{FF2B5EF4-FFF2-40B4-BE49-F238E27FC236}">
                <a16:creationId xmlns:a16="http://schemas.microsoft.com/office/drawing/2014/main" id="{F393BCF0-8DBB-4A6F-BEA8-1207B94C4913}"/>
              </a:ext>
            </a:extLst>
          </p:cNvPr>
          <p:cNvSpPr/>
          <p:nvPr/>
        </p:nvSpPr>
        <p:spPr bwMode="auto">
          <a:xfrm>
            <a:off x="10109209" y="3786420"/>
            <a:ext cx="203709" cy="120952"/>
          </a:xfrm>
          <a:custGeom>
            <a:avLst/>
            <a:gdLst>
              <a:gd name="T0" fmla="*/ 62 w 64"/>
              <a:gd name="T1" fmla="*/ 38 h 38"/>
              <a:gd name="T2" fmla="*/ 64 w 64"/>
              <a:gd name="T3" fmla="*/ 36 h 38"/>
              <a:gd name="T4" fmla="*/ 4 w 64"/>
              <a:gd name="T5" fmla="*/ 0 h 38"/>
              <a:gd name="T6" fmla="*/ 0 w 64"/>
              <a:gd name="T7" fmla="*/ 2 h 38"/>
              <a:gd name="T8" fmla="*/ 62 w 64"/>
              <a:gd name="T9" fmla="*/ 38 h 38"/>
              <a:gd name="T10" fmla="*/ 62 w 64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38">
                <a:moveTo>
                  <a:pt x="62" y="38"/>
                </a:moveTo>
                <a:lnTo>
                  <a:pt x="64" y="36"/>
                </a:lnTo>
                <a:lnTo>
                  <a:pt x="4" y="0"/>
                </a:lnTo>
                <a:lnTo>
                  <a:pt x="0" y="2"/>
                </a:lnTo>
                <a:lnTo>
                  <a:pt x="62" y="38"/>
                </a:lnTo>
                <a:lnTo>
                  <a:pt x="62" y="38"/>
                </a:lnTo>
                <a:close/>
              </a:path>
            </a:pathLst>
          </a:custGeom>
          <a:solidFill>
            <a:srgbClr val="EAD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îśļíḋé">
            <a:extLst>
              <a:ext uri="{FF2B5EF4-FFF2-40B4-BE49-F238E27FC236}">
                <a16:creationId xmlns:a16="http://schemas.microsoft.com/office/drawing/2014/main" id="{8DD10D09-B5F8-4248-807C-06DC4795D1D3}"/>
              </a:ext>
            </a:extLst>
          </p:cNvPr>
          <p:cNvSpPr/>
          <p:nvPr/>
        </p:nvSpPr>
        <p:spPr bwMode="auto">
          <a:xfrm>
            <a:off x="10121941" y="3780055"/>
            <a:ext cx="213258" cy="120952"/>
          </a:xfrm>
          <a:custGeom>
            <a:avLst/>
            <a:gdLst>
              <a:gd name="T0" fmla="*/ 67 w 67"/>
              <a:gd name="T1" fmla="*/ 36 h 38"/>
              <a:gd name="T2" fmla="*/ 6 w 67"/>
              <a:gd name="T3" fmla="*/ 0 h 38"/>
              <a:gd name="T4" fmla="*/ 0 w 67"/>
              <a:gd name="T5" fmla="*/ 2 h 38"/>
              <a:gd name="T6" fmla="*/ 60 w 67"/>
              <a:gd name="T7" fmla="*/ 38 h 38"/>
              <a:gd name="T8" fmla="*/ 67 w 67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38">
                <a:moveTo>
                  <a:pt x="67" y="36"/>
                </a:moveTo>
                <a:lnTo>
                  <a:pt x="6" y="0"/>
                </a:lnTo>
                <a:lnTo>
                  <a:pt x="0" y="2"/>
                </a:lnTo>
                <a:lnTo>
                  <a:pt x="60" y="38"/>
                </a:lnTo>
                <a:lnTo>
                  <a:pt x="67" y="36"/>
                </a:lnTo>
                <a:close/>
              </a:path>
            </a:pathLst>
          </a:custGeom>
          <a:solidFill>
            <a:srgbClr val="F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íṣḻide">
            <a:extLst>
              <a:ext uri="{FF2B5EF4-FFF2-40B4-BE49-F238E27FC236}">
                <a16:creationId xmlns:a16="http://schemas.microsoft.com/office/drawing/2014/main" id="{82860CD9-F470-44AB-98D9-3F3436F9E4C7}"/>
              </a:ext>
            </a:extLst>
          </p:cNvPr>
          <p:cNvSpPr/>
          <p:nvPr/>
        </p:nvSpPr>
        <p:spPr bwMode="auto">
          <a:xfrm>
            <a:off x="10287454" y="3951934"/>
            <a:ext cx="35013" cy="79575"/>
          </a:xfrm>
          <a:custGeom>
            <a:avLst/>
            <a:gdLst>
              <a:gd name="T0" fmla="*/ 1 w 5"/>
              <a:gd name="T1" fmla="*/ 12 h 12"/>
              <a:gd name="T2" fmla="*/ 1 w 5"/>
              <a:gd name="T3" fmla="*/ 12 h 12"/>
              <a:gd name="T4" fmla="*/ 5 w 5"/>
              <a:gd name="T5" fmla="*/ 4 h 12"/>
              <a:gd name="T6" fmla="*/ 4 w 5"/>
              <a:gd name="T7" fmla="*/ 0 h 12"/>
              <a:gd name="T8" fmla="*/ 3 w 5"/>
              <a:gd name="T9" fmla="*/ 0 h 12"/>
              <a:gd name="T10" fmla="*/ 0 w 5"/>
              <a:gd name="T11" fmla="*/ 8 h 12"/>
              <a:gd name="T12" fmla="*/ 1 w 5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2"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3" y="11"/>
                  <a:pt x="5" y="8"/>
                  <a:pt x="5" y="4"/>
                </a:cubicBezTo>
                <a:cubicBezTo>
                  <a:pt x="5" y="3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1" y="1"/>
                  <a:pt x="0" y="4"/>
                  <a:pt x="0" y="8"/>
                </a:cubicBezTo>
                <a:cubicBezTo>
                  <a:pt x="0" y="10"/>
                  <a:pt x="0" y="11"/>
                  <a:pt x="1" y="12"/>
                </a:cubicBezTo>
                <a:close/>
              </a:path>
            </a:pathLst>
          </a:custGeom>
          <a:solidFill>
            <a:srgbClr val="978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íSḻïḍe">
            <a:extLst>
              <a:ext uri="{FF2B5EF4-FFF2-40B4-BE49-F238E27FC236}">
                <a16:creationId xmlns:a16="http://schemas.microsoft.com/office/drawing/2014/main" id="{81FFB2DF-7465-4910-B6FE-1D58353B37F6}"/>
              </a:ext>
            </a:extLst>
          </p:cNvPr>
          <p:cNvSpPr/>
          <p:nvPr/>
        </p:nvSpPr>
        <p:spPr bwMode="auto">
          <a:xfrm>
            <a:off x="10293820" y="3951934"/>
            <a:ext cx="41379" cy="85941"/>
          </a:xfrm>
          <a:custGeom>
            <a:avLst/>
            <a:gdLst>
              <a:gd name="T0" fmla="*/ 0 w 6"/>
              <a:gd name="T1" fmla="*/ 12 h 13"/>
              <a:gd name="T2" fmla="*/ 0 w 6"/>
              <a:gd name="T3" fmla="*/ 12 h 13"/>
              <a:gd name="T4" fmla="*/ 2 w 6"/>
              <a:gd name="T5" fmla="*/ 13 h 13"/>
              <a:gd name="T6" fmla="*/ 6 w 6"/>
              <a:gd name="T7" fmla="*/ 5 h 13"/>
              <a:gd name="T8" fmla="*/ 3 w 6"/>
              <a:gd name="T9" fmla="*/ 0 h 13"/>
              <a:gd name="T10" fmla="*/ 4 w 6"/>
              <a:gd name="T11" fmla="*/ 4 h 13"/>
              <a:gd name="T12" fmla="*/ 0 w 6"/>
              <a:gd name="T13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3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1" y="13"/>
                  <a:pt x="1" y="13"/>
                  <a:pt x="2" y="13"/>
                </a:cubicBezTo>
                <a:cubicBezTo>
                  <a:pt x="4" y="12"/>
                  <a:pt x="6" y="9"/>
                  <a:pt x="6" y="5"/>
                </a:cubicBezTo>
                <a:cubicBezTo>
                  <a:pt x="6" y="2"/>
                  <a:pt x="4" y="0"/>
                  <a:pt x="3" y="0"/>
                </a:cubicBezTo>
                <a:cubicBezTo>
                  <a:pt x="3" y="1"/>
                  <a:pt x="4" y="3"/>
                  <a:pt x="4" y="4"/>
                </a:cubicBezTo>
                <a:cubicBezTo>
                  <a:pt x="4" y="8"/>
                  <a:pt x="2" y="11"/>
                  <a:pt x="0" y="12"/>
                </a:cubicBezTo>
                <a:close/>
              </a:path>
            </a:pathLst>
          </a:custGeom>
          <a:solidFill>
            <a:srgbClr val="212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ïşḷïḍè">
            <a:extLst>
              <a:ext uri="{FF2B5EF4-FFF2-40B4-BE49-F238E27FC236}">
                <a16:creationId xmlns:a16="http://schemas.microsoft.com/office/drawing/2014/main" id="{7AC8C87A-3FAC-4EAB-9C0F-1DFC796E62A4}"/>
              </a:ext>
            </a:extLst>
          </p:cNvPr>
          <p:cNvSpPr/>
          <p:nvPr/>
        </p:nvSpPr>
        <p:spPr bwMode="auto">
          <a:xfrm>
            <a:off x="10281089" y="3932836"/>
            <a:ext cx="60477" cy="127318"/>
          </a:xfrm>
          <a:custGeom>
            <a:avLst/>
            <a:gdLst>
              <a:gd name="T0" fmla="*/ 4 w 9"/>
              <a:gd name="T1" fmla="*/ 18 h 19"/>
              <a:gd name="T2" fmla="*/ 9 w 9"/>
              <a:gd name="T3" fmla="*/ 8 h 19"/>
              <a:gd name="T4" fmla="*/ 4 w 9"/>
              <a:gd name="T5" fmla="*/ 1 h 19"/>
              <a:gd name="T6" fmla="*/ 0 w 9"/>
              <a:gd name="T7" fmla="*/ 11 h 19"/>
              <a:gd name="T8" fmla="*/ 4 w 9"/>
              <a:gd name="T9" fmla="*/ 18 h 19"/>
              <a:gd name="T10" fmla="*/ 4 w 9"/>
              <a:gd name="T11" fmla="*/ 3 h 19"/>
              <a:gd name="T12" fmla="*/ 5 w 9"/>
              <a:gd name="T13" fmla="*/ 3 h 19"/>
              <a:gd name="T14" fmla="*/ 8 w 9"/>
              <a:gd name="T15" fmla="*/ 8 h 19"/>
              <a:gd name="T16" fmla="*/ 4 w 9"/>
              <a:gd name="T17" fmla="*/ 16 h 19"/>
              <a:gd name="T18" fmla="*/ 2 w 9"/>
              <a:gd name="T19" fmla="*/ 15 h 19"/>
              <a:gd name="T20" fmla="*/ 1 w 9"/>
              <a:gd name="T21" fmla="*/ 11 h 19"/>
              <a:gd name="T22" fmla="*/ 4 w 9"/>
              <a:gd name="T2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9">
                <a:moveTo>
                  <a:pt x="4" y="18"/>
                </a:moveTo>
                <a:cubicBezTo>
                  <a:pt x="7" y="17"/>
                  <a:pt x="9" y="12"/>
                  <a:pt x="9" y="8"/>
                </a:cubicBezTo>
                <a:cubicBezTo>
                  <a:pt x="9" y="3"/>
                  <a:pt x="7" y="0"/>
                  <a:pt x="4" y="1"/>
                </a:cubicBezTo>
                <a:cubicBezTo>
                  <a:pt x="2" y="2"/>
                  <a:pt x="0" y="7"/>
                  <a:pt x="0" y="11"/>
                </a:cubicBezTo>
                <a:cubicBezTo>
                  <a:pt x="0" y="16"/>
                  <a:pt x="2" y="19"/>
                  <a:pt x="4" y="18"/>
                </a:cubicBezTo>
                <a:close/>
                <a:moveTo>
                  <a:pt x="4" y="3"/>
                </a:moveTo>
                <a:cubicBezTo>
                  <a:pt x="4" y="3"/>
                  <a:pt x="5" y="3"/>
                  <a:pt x="5" y="3"/>
                </a:cubicBezTo>
                <a:cubicBezTo>
                  <a:pt x="6" y="3"/>
                  <a:pt x="8" y="5"/>
                  <a:pt x="8" y="8"/>
                </a:cubicBezTo>
                <a:cubicBezTo>
                  <a:pt x="8" y="12"/>
                  <a:pt x="6" y="15"/>
                  <a:pt x="4" y="16"/>
                </a:cubicBezTo>
                <a:cubicBezTo>
                  <a:pt x="3" y="16"/>
                  <a:pt x="3" y="16"/>
                  <a:pt x="2" y="15"/>
                </a:cubicBezTo>
                <a:cubicBezTo>
                  <a:pt x="1" y="14"/>
                  <a:pt x="1" y="13"/>
                  <a:pt x="1" y="11"/>
                </a:cubicBezTo>
                <a:cubicBezTo>
                  <a:pt x="1" y="7"/>
                  <a:pt x="2" y="4"/>
                  <a:pt x="4" y="3"/>
                </a:cubicBezTo>
                <a:close/>
              </a:path>
            </a:pathLst>
          </a:custGeom>
          <a:solidFill>
            <a:srgbClr val="9A95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îsliďé">
            <a:extLst>
              <a:ext uri="{FF2B5EF4-FFF2-40B4-BE49-F238E27FC236}">
                <a16:creationId xmlns:a16="http://schemas.microsoft.com/office/drawing/2014/main" id="{9F1E91DA-9687-472E-AE1A-D8C215845676}"/>
              </a:ext>
            </a:extLst>
          </p:cNvPr>
          <p:cNvSpPr/>
          <p:nvPr/>
        </p:nvSpPr>
        <p:spPr bwMode="auto">
          <a:xfrm>
            <a:off x="10042366" y="3773689"/>
            <a:ext cx="318295" cy="178245"/>
          </a:xfrm>
          <a:custGeom>
            <a:avLst/>
            <a:gdLst>
              <a:gd name="T0" fmla="*/ 81 w 100"/>
              <a:gd name="T1" fmla="*/ 48 h 56"/>
              <a:gd name="T2" fmla="*/ 100 w 100"/>
              <a:gd name="T3" fmla="*/ 38 h 56"/>
              <a:gd name="T4" fmla="*/ 100 w 100"/>
              <a:gd name="T5" fmla="*/ 38 h 56"/>
              <a:gd name="T6" fmla="*/ 33 w 100"/>
              <a:gd name="T7" fmla="*/ 0 h 56"/>
              <a:gd name="T8" fmla="*/ 31 w 100"/>
              <a:gd name="T9" fmla="*/ 2 h 56"/>
              <a:gd name="T10" fmla="*/ 92 w 100"/>
              <a:gd name="T11" fmla="*/ 38 h 56"/>
              <a:gd name="T12" fmla="*/ 85 w 100"/>
              <a:gd name="T13" fmla="*/ 40 h 56"/>
              <a:gd name="T14" fmla="*/ 83 w 100"/>
              <a:gd name="T15" fmla="*/ 42 h 56"/>
              <a:gd name="T16" fmla="*/ 79 w 100"/>
              <a:gd name="T17" fmla="*/ 46 h 56"/>
              <a:gd name="T18" fmla="*/ 75 w 100"/>
              <a:gd name="T19" fmla="*/ 48 h 56"/>
              <a:gd name="T20" fmla="*/ 71 w 100"/>
              <a:gd name="T21" fmla="*/ 50 h 56"/>
              <a:gd name="T22" fmla="*/ 67 w 100"/>
              <a:gd name="T23" fmla="*/ 50 h 56"/>
              <a:gd name="T24" fmla="*/ 4 w 100"/>
              <a:gd name="T25" fmla="*/ 17 h 56"/>
              <a:gd name="T26" fmla="*/ 4 w 100"/>
              <a:gd name="T27" fmla="*/ 17 h 56"/>
              <a:gd name="T28" fmla="*/ 0 w 100"/>
              <a:gd name="T29" fmla="*/ 19 h 56"/>
              <a:gd name="T30" fmla="*/ 67 w 100"/>
              <a:gd name="T31" fmla="*/ 56 h 56"/>
              <a:gd name="T32" fmla="*/ 81 w 100"/>
              <a:gd name="T33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56">
                <a:moveTo>
                  <a:pt x="81" y="48"/>
                </a:moveTo>
                <a:lnTo>
                  <a:pt x="100" y="38"/>
                </a:lnTo>
                <a:lnTo>
                  <a:pt x="100" y="38"/>
                </a:lnTo>
                <a:lnTo>
                  <a:pt x="33" y="0"/>
                </a:lnTo>
                <a:lnTo>
                  <a:pt x="31" y="2"/>
                </a:lnTo>
                <a:lnTo>
                  <a:pt x="92" y="38"/>
                </a:lnTo>
                <a:lnTo>
                  <a:pt x="85" y="40"/>
                </a:lnTo>
                <a:lnTo>
                  <a:pt x="83" y="42"/>
                </a:lnTo>
                <a:lnTo>
                  <a:pt x="79" y="46"/>
                </a:lnTo>
                <a:lnTo>
                  <a:pt x="75" y="48"/>
                </a:lnTo>
                <a:lnTo>
                  <a:pt x="71" y="50"/>
                </a:lnTo>
                <a:lnTo>
                  <a:pt x="67" y="50"/>
                </a:lnTo>
                <a:lnTo>
                  <a:pt x="4" y="17"/>
                </a:lnTo>
                <a:lnTo>
                  <a:pt x="4" y="17"/>
                </a:lnTo>
                <a:lnTo>
                  <a:pt x="0" y="19"/>
                </a:lnTo>
                <a:lnTo>
                  <a:pt x="67" y="56"/>
                </a:lnTo>
                <a:lnTo>
                  <a:pt x="81" y="48"/>
                </a:lnTo>
                <a:close/>
              </a:path>
            </a:pathLst>
          </a:custGeom>
          <a:solidFill>
            <a:srgbClr val="645E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íṩliḋè">
            <a:extLst>
              <a:ext uri="{FF2B5EF4-FFF2-40B4-BE49-F238E27FC236}">
                <a16:creationId xmlns:a16="http://schemas.microsoft.com/office/drawing/2014/main" id="{31E6B024-4A71-473A-B4B5-4915CAD5D0A6}"/>
              </a:ext>
            </a:extLst>
          </p:cNvPr>
          <p:cNvSpPr/>
          <p:nvPr/>
        </p:nvSpPr>
        <p:spPr bwMode="auto">
          <a:xfrm>
            <a:off x="10255625" y="3894641"/>
            <a:ext cx="105038" cy="238722"/>
          </a:xfrm>
          <a:custGeom>
            <a:avLst/>
            <a:gdLst>
              <a:gd name="T0" fmla="*/ 0 w 16"/>
              <a:gd name="T1" fmla="*/ 9 h 36"/>
              <a:gd name="T2" fmla="*/ 0 w 16"/>
              <a:gd name="T3" fmla="*/ 9 h 36"/>
              <a:gd name="T4" fmla="*/ 0 w 16"/>
              <a:gd name="T5" fmla="*/ 36 h 36"/>
              <a:gd name="T6" fmla="*/ 15 w 16"/>
              <a:gd name="T7" fmla="*/ 28 h 36"/>
              <a:gd name="T8" fmla="*/ 16 w 16"/>
              <a:gd name="T9" fmla="*/ 28 h 36"/>
              <a:gd name="T10" fmla="*/ 16 w 16"/>
              <a:gd name="T11" fmla="*/ 25 h 36"/>
              <a:gd name="T12" fmla="*/ 16 w 16"/>
              <a:gd name="T13" fmla="*/ 0 h 36"/>
              <a:gd name="T14" fmla="*/ 7 w 16"/>
              <a:gd name="T15" fmla="*/ 5 h 36"/>
              <a:gd name="T16" fmla="*/ 0 w 16"/>
              <a:gd name="T17" fmla="*/ 9 h 36"/>
              <a:gd name="T18" fmla="*/ 8 w 16"/>
              <a:gd name="T19" fmla="*/ 7 h 36"/>
              <a:gd name="T20" fmla="*/ 13 w 16"/>
              <a:gd name="T21" fmla="*/ 14 h 36"/>
              <a:gd name="T22" fmla="*/ 8 w 16"/>
              <a:gd name="T23" fmla="*/ 24 h 36"/>
              <a:gd name="T24" fmla="*/ 4 w 16"/>
              <a:gd name="T25" fmla="*/ 17 h 36"/>
              <a:gd name="T26" fmla="*/ 8 w 16"/>
              <a:gd name="T27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36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5"/>
                  <a:pt x="7" y="5"/>
                  <a:pt x="7" y="5"/>
                </a:cubicBezTo>
                <a:lnTo>
                  <a:pt x="0" y="9"/>
                </a:lnTo>
                <a:close/>
                <a:moveTo>
                  <a:pt x="8" y="7"/>
                </a:moveTo>
                <a:cubicBezTo>
                  <a:pt x="11" y="6"/>
                  <a:pt x="13" y="9"/>
                  <a:pt x="13" y="14"/>
                </a:cubicBezTo>
                <a:cubicBezTo>
                  <a:pt x="13" y="18"/>
                  <a:pt x="11" y="23"/>
                  <a:pt x="8" y="24"/>
                </a:cubicBezTo>
                <a:cubicBezTo>
                  <a:pt x="6" y="25"/>
                  <a:pt x="4" y="22"/>
                  <a:pt x="4" y="17"/>
                </a:cubicBezTo>
                <a:cubicBezTo>
                  <a:pt x="4" y="13"/>
                  <a:pt x="6" y="8"/>
                  <a:pt x="8" y="7"/>
                </a:cubicBezTo>
                <a:close/>
              </a:path>
            </a:pathLst>
          </a:custGeom>
          <a:solidFill>
            <a:srgbClr val="363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ïśḷíḋê">
            <a:extLst>
              <a:ext uri="{FF2B5EF4-FFF2-40B4-BE49-F238E27FC236}">
                <a16:creationId xmlns:a16="http://schemas.microsoft.com/office/drawing/2014/main" id="{AD411D08-20E7-46E2-93E2-506698CC0DA2}"/>
              </a:ext>
            </a:extLst>
          </p:cNvPr>
          <p:cNvSpPr/>
          <p:nvPr/>
        </p:nvSpPr>
        <p:spPr bwMode="auto">
          <a:xfrm>
            <a:off x="10036001" y="3834166"/>
            <a:ext cx="219624" cy="299197"/>
          </a:xfrm>
          <a:custGeom>
            <a:avLst/>
            <a:gdLst>
              <a:gd name="T0" fmla="*/ 0 w 33"/>
              <a:gd name="T1" fmla="*/ 5 h 45"/>
              <a:gd name="T2" fmla="*/ 10 w 33"/>
              <a:gd name="T3" fmla="*/ 13 h 45"/>
              <a:gd name="T4" fmla="*/ 18 w 33"/>
              <a:gd name="T5" fmla="*/ 33 h 45"/>
              <a:gd name="T6" fmla="*/ 33 w 33"/>
              <a:gd name="T7" fmla="*/ 45 h 45"/>
              <a:gd name="T8" fmla="*/ 33 w 33"/>
              <a:gd name="T9" fmla="*/ 18 h 45"/>
              <a:gd name="T10" fmla="*/ 33 w 33"/>
              <a:gd name="T11" fmla="*/ 18 h 45"/>
              <a:gd name="T12" fmla="*/ 1 w 33"/>
              <a:gd name="T13" fmla="*/ 0 h 45"/>
              <a:gd name="T14" fmla="*/ 1 w 33"/>
              <a:gd name="T15" fmla="*/ 2 h 45"/>
              <a:gd name="T16" fmla="*/ 1 w 33"/>
              <a:gd name="T17" fmla="*/ 4 h 45"/>
              <a:gd name="T18" fmla="*/ 0 w 33"/>
              <a:gd name="T19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45">
                <a:moveTo>
                  <a:pt x="0" y="5"/>
                </a:moveTo>
                <a:cubicBezTo>
                  <a:pt x="2" y="6"/>
                  <a:pt x="8" y="10"/>
                  <a:pt x="10" y="13"/>
                </a:cubicBezTo>
                <a:cubicBezTo>
                  <a:pt x="15" y="20"/>
                  <a:pt x="13" y="25"/>
                  <a:pt x="18" y="33"/>
                </a:cubicBezTo>
                <a:cubicBezTo>
                  <a:pt x="22" y="39"/>
                  <a:pt x="30" y="43"/>
                  <a:pt x="33" y="45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4"/>
                  <a:pt x="1" y="4"/>
                  <a:pt x="1" y="4"/>
                </a:cubicBezTo>
                <a:lnTo>
                  <a:pt x="0" y="5"/>
                </a:lnTo>
                <a:close/>
              </a:path>
            </a:pathLst>
          </a:custGeom>
          <a:solidFill>
            <a:srgbClr val="212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íŝ1îḋé">
            <a:extLst>
              <a:ext uri="{FF2B5EF4-FFF2-40B4-BE49-F238E27FC236}">
                <a16:creationId xmlns:a16="http://schemas.microsoft.com/office/drawing/2014/main" id="{F50D8F60-3FBB-4D23-B88D-D44281363644}"/>
              </a:ext>
            </a:extLst>
          </p:cNvPr>
          <p:cNvSpPr/>
          <p:nvPr/>
        </p:nvSpPr>
        <p:spPr bwMode="auto">
          <a:xfrm>
            <a:off x="10016903" y="3846897"/>
            <a:ext cx="362856" cy="299197"/>
          </a:xfrm>
          <a:custGeom>
            <a:avLst/>
            <a:gdLst>
              <a:gd name="T0" fmla="*/ 12 w 55"/>
              <a:gd name="T1" fmla="*/ 12 h 45"/>
              <a:gd name="T2" fmla="*/ 20 w 55"/>
              <a:gd name="T3" fmla="*/ 32 h 45"/>
              <a:gd name="T4" fmla="*/ 37 w 55"/>
              <a:gd name="T5" fmla="*/ 45 h 45"/>
              <a:gd name="T6" fmla="*/ 55 w 55"/>
              <a:gd name="T7" fmla="*/ 34 h 45"/>
              <a:gd name="T8" fmla="*/ 55 w 55"/>
              <a:gd name="T9" fmla="*/ 34 h 45"/>
              <a:gd name="T10" fmla="*/ 52 w 55"/>
              <a:gd name="T11" fmla="*/ 32 h 45"/>
              <a:gd name="T12" fmla="*/ 52 w 55"/>
              <a:gd name="T13" fmla="*/ 35 h 45"/>
              <a:gd name="T14" fmla="*/ 51 w 55"/>
              <a:gd name="T15" fmla="*/ 35 h 45"/>
              <a:gd name="T16" fmla="*/ 52 w 55"/>
              <a:gd name="T17" fmla="*/ 35 h 45"/>
              <a:gd name="T18" fmla="*/ 36 w 55"/>
              <a:gd name="T19" fmla="*/ 43 h 45"/>
              <a:gd name="T20" fmla="*/ 21 w 55"/>
              <a:gd name="T21" fmla="*/ 31 h 45"/>
              <a:gd name="T22" fmla="*/ 13 w 55"/>
              <a:gd name="T23" fmla="*/ 11 h 45"/>
              <a:gd name="T24" fmla="*/ 3 w 55"/>
              <a:gd name="T25" fmla="*/ 3 h 45"/>
              <a:gd name="T26" fmla="*/ 4 w 55"/>
              <a:gd name="T27" fmla="*/ 2 h 45"/>
              <a:gd name="T28" fmla="*/ 4 w 55"/>
              <a:gd name="T29" fmla="*/ 0 h 45"/>
              <a:gd name="T30" fmla="*/ 1 w 55"/>
              <a:gd name="T31" fmla="*/ 2 h 45"/>
              <a:gd name="T32" fmla="*/ 1 w 55"/>
              <a:gd name="T33" fmla="*/ 2 h 45"/>
              <a:gd name="T34" fmla="*/ 0 w 55"/>
              <a:gd name="T35" fmla="*/ 2 h 45"/>
              <a:gd name="T36" fmla="*/ 0 w 55"/>
              <a:gd name="T37" fmla="*/ 2 h 45"/>
              <a:gd name="T38" fmla="*/ 0 w 55"/>
              <a:gd name="T39" fmla="*/ 3 h 45"/>
              <a:gd name="T40" fmla="*/ 12 w 55"/>
              <a:gd name="T41" fmla="*/ 1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45">
                <a:moveTo>
                  <a:pt x="12" y="12"/>
                </a:moveTo>
                <a:cubicBezTo>
                  <a:pt x="16" y="19"/>
                  <a:pt x="15" y="24"/>
                  <a:pt x="20" y="32"/>
                </a:cubicBezTo>
                <a:cubicBezTo>
                  <a:pt x="25" y="41"/>
                  <a:pt x="37" y="45"/>
                  <a:pt x="37" y="45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3" y="33"/>
                  <a:pt x="52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36" y="43"/>
                  <a:pt x="36" y="43"/>
                  <a:pt x="36" y="43"/>
                </a:cubicBezTo>
                <a:cubicBezTo>
                  <a:pt x="33" y="41"/>
                  <a:pt x="25" y="37"/>
                  <a:pt x="21" y="31"/>
                </a:cubicBezTo>
                <a:cubicBezTo>
                  <a:pt x="16" y="23"/>
                  <a:pt x="18" y="18"/>
                  <a:pt x="13" y="11"/>
                </a:cubicBezTo>
                <a:cubicBezTo>
                  <a:pt x="11" y="8"/>
                  <a:pt x="5" y="4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9" y="8"/>
                  <a:pt x="12" y="12"/>
                </a:cubicBezTo>
                <a:close/>
              </a:path>
            </a:pathLst>
          </a:custGeom>
          <a:solidFill>
            <a:srgbClr val="9C6F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îsļïḍe">
            <a:extLst>
              <a:ext uri="{FF2B5EF4-FFF2-40B4-BE49-F238E27FC236}">
                <a16:creationId xmlns:a16="http://schemas.microsoft.com/office/drawing/2014/main" id="{4ACCD753-49AA-46F5-BDA4-899A08EDE76B}"/>
              </a:ext>
            </a:extLst>
          </p:cNvPr>
          <p:cNvSpPr/>
          <p:nvPr/>
        </p:nvSpPr>
        <p:spPr bwMode="auto">
          <a:xfrm>
            <a:off x="10255625" y="4072886"/>
            <a:ext cx="124136" cy="283283"/>
          </a:xfrm>
          <a:custGeom>
            <a:avLst/>
            <a:gdLst>
              <a:gd name="T0" fmla="*/ 39 w 39"/>
              <a:gd name="T1" fmla="*/ 0 h 89"/>
              <a:gd name="T2" fmla="*/ 2 w 39"/>
              <a:gd name="T3" fmla="*/ 23 h 89"/>
              <a:gd name="T4" fmla="*/ 0 w 39"/>
              <a:gd name="T5" fmla="*/ 89 h 89"/>
              <a:gd name="T6" fmla="*/ 39 w 39"/>
              <a:gd name="T7" fmla="*/ 66 h 89"/>
              <a:gd name="T8" fmla="*/ 39 w 39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89">
                <a:moveTo>
                  <a:pt x="39" y="0"/>
                </a:moveTo>
                <a:lnTo>
                  <a:pt x="2" y="23"/>
                </a:lnTo>
                <a:lnTo>
                  <a:pt x="0" y="89"/>
                </a:lnTo>
                <a:lnTo>
                  <a:pt x="39" y="66"/>
                </a:lnTo>
                <a:lnTo>
                  <a:pt x="39" y="0"/>
                </a:lnTo>
                <a:close/>
              </a:path>
            </a:pathLst>
          </a:custGeom>
          <a:solidFill>
            <a:srgbClr val="794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íṧḻiḓe">
            <a:extLst>
              <a:ext uri="{FF2B5EF4-FFF2-40B4-BE49-F238E27FC236}">
                <a16:creationId xmlns:a16="http://schemas.microsoft.com/office/drawing/2014/main" id="{9A4120D1-BA25-4043-8481-E174652EF33A}"/>
              </a:ext>
            </a:extLst>
          </p:cNvPr>
          <p:cNvSpPr/>
          <p:nvPr/>
        </p:nvSpPr>
        <p:spPr bwMode="auto">
          <a:xfrm>
            <a:off x="10016903" y="3865995"/>
            <a:ext cx="245088" cy="490174"/>
          </a:xfrm>
          <a:custGeom>
            <a:avLst/>
            <a:gdLst>
              <a:gd name="T0" fmla="*/ 20 w 37"/>
              <a:gd name="T1" fmla="*/ 29 h 74"/>
              <a:gd name="T2" fmla="*/ 12 w 37"/>
              <a:gd name="T3" fmla="*/ 9 h 74"/>
              <a:gd name="T4" fmla="*/ 0 w 37"/>
              <a:gd name="T5" fmla="*/ 0 h 74"/>
              <a:gd name="T6" fmla="*/ 0 w 37"/>
              <a:gd name="T7" fmla="*/ 51 h 74"/>
              <a:gd name="T8" fmla="*/ 36 w 37"/>
              <a:gd name="T9" fmla="*/ 74 h 74"/>
              <a:gd name="T10" fmla="*/ 37 w 37"/>
              <a:gd name="T11" fmla="*/ 42 h 74"/>
              <a:gd name="T12" fmla="*/ 20 w 37"/>
              <a:gd name="T13" fmla="*/ 2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74">
                <a:moveTo>
                  <a:pt x="20" y="29"/>
                </a:moveTo>
                <a:cubicBezTo>
                  <a:pt x="15" y="21"/>
                  <a:pt x="16" y="16"/>
                  <a:pt x="12" y="9"/>
                </a:cubicBezTo>
                <a:cubicBezTo>
                  <a:pt x="9" y="5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36" y="74"/>
                  <a:pt x="36" y="74"/>
                  <a:pt x="36" y="74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25" y="38"/>
                  <a:pt x="20" y="29"/>
                </a:cubicBezTo>
                <a:close/>
              </a:path>
            </a:pathLst>
          </a:custGeom>
          <a:solidFill>
            <a:srgbClr val="5828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ísḷíḓé">
            <a:extLst>
              <a:ext uri="{FF2B5EF4-FFF2-40B4-BE49-F238E27FC236}">
                <a16:creationId xmlns:a16="http://schemas.microsoft.com/office/drawing/2014/main" id="{CD171ED1-9C15-4C22-A092-ECCA8D983BA1}"/>
              </a:ext>
            </a:extLst>
          </p:cNvPr>
          <p:cNvSpPr/>
          <p:nvPr/>
        </p:nvSpPr>
        <p:spPr bwMode="auto">
          <a:xfrm>
            <a:off x="8091221" y="3038429"/>
            <a:ext cx="238722" cy="140050"/>
          </a:xfrm>
          <a:custGeom>
            <a:avLst/>
            <a:gdLst>
              <a:gd name="T0" fmla="*/ 0 w 36"/>
              <a:gd name="T1" fmla="*/ 1 h 21"/>
              <a:gd name="T2" fmla="*/ 34 w 36"/>
              <a:gd name="T3" fmla="*/ 21 h 21"/>
              <a:gd name="T4" fmla="*/ 36 w 36"/>
              <a:gd name="T5" fmla="*/ 20 h 21"/>
              <a:gd name="T6" fmla="*/ 36 w 36"/>
              <a:gd name="T7" fmla="*/ 20 h 21"/>
              <a:gd name="T8" fmla="*/ 2 w 36"/>
              <a:gd name="T9" fmla="*/ 0 h 21"/>
              <a:gd name="T10" fmla="*/ 0 w 36"/>
              <a:gd name="T11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1">
                <a:moveTo>
                  <a:pt x="0" y="1"/>
                </a:moveTo>
                <a:cubicBezTo>
                  <a:pt x="34" y="21"/>
                  <a:pt x="34" y="21"/>
                  <a:pt x="34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ïṡḻíḋe">
            <a:extLst>
              <a:ext uri="{FF2B5EF4-FFF2-40B4-BE49-F238E27FC236}">
                <a16:creationId xmlns:a16="http://schemas.microsoft.com/office/drawing/2014/main" id="{060947BE-2808-4FD6-A4AC-BE51124F7225}"/>
              </a:ext>
            </a:extLst>
          </p:cNvPr>
          <p:cNvSpPr/>
          <p:nvPr/>
        </p:nvSpPr>
        <p:spPr bwMode="auto">
          <a:xfrm>
            <a:off x="8103953" y="2786975"/>
            <a:ext cx="238722" cy="385138"/>
          </a:xfrm>
          <a:custGeom>
            <a:avLst/>
            <a:gdLst>
              <a:gd name="T0" fmla="*/ 1 w 36"/>
              <a:gd name="T1" fmla="*/ 0 h 58"/>
              <a:gd name="T2" fmla="*/ 0 w 36"/>
              <a:gd name="T3" fmla="*/ 38 h 58"/>
              <a:gd name="T4" fmla="*/ 34 w 36"/>
              <a:gd name="T5" fmla="*/ 58 h 58"/>
              <a:gd name="T6" fmla="*/ 30 w 36"/>
              <a:gd name="T7" fmla="*/ 31 h 58"/>
              <a:gd name="T8" fmla="*/ 28 w 36"/>
              <a:gd name="T9" fmla="*/ 27 h 58"/>
              <a:gd name="T10" fmla="*/ 1 w 36"/>
              <a:gd name="T1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58">
                <a:moveTo>
                  <a:pt x="1" y="0"/>
                </a:moveTo>
                <a:cubicBezTo>
                  <a:pt x="0" y="1"/>
                  <a:pt x="0" y="38"/>
                  <a:pt x="0" y="3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6" y="46"/>
                  <a:pt x="30" y="31"/>
                </a:cubicBezTo>
                <a:cubicBezTo>
                  <a:pt x="29" y="30"/>
                  <a:pt x="29" y="28"/>
                  <a:pt x="28" y="27"/>
                </a:cubicBezTo>
                <a:cubicBezTo>
                  <a:pt x="19" y="10"/>
                  <a:pt x="1" y="0"/>
                  <a:pt x="1" y="0"/>
                </a:cubicBezTo>
                <a:close/>
              </a:path>
            </a:pathLst>
          </a:custGeom>
          <a:solidFill>
            <a:srgbClr val="987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íṩḷïḍé">
            <a:extLst>
              <a:ext uri="{FF2B5EF4-FFF2-40B4-BE49-F238E27FC236}">
                <a16:creationId xmlns:a16="http://schemas.microsoft.com/office/drawing/2014/main" id="{958B1902-BF90-465E-B806-C18A0073F12C}"/>
              </a:ext>
            </a:extLst>
          </p:cNvPr>
          <p:cNvSpPr/>
          <p:nvPr/>
        </p:nvSpPr>
        <p:spPr bwMode="auto">
          <a:xfrm>
            <a:off x="8110318" y="2751964"/>
            <a:ext cx="200527" cy="238722"/>
          </a:xfrm>
          <a:custGeom>
            <a:avLst/>
            <a:gdLst>
              <a:gd name="T0" fmla="*/ 0 w 30"/>
              <a:gd name="T1" fmla="*/ 5 h 36"/>
              <a:gd name="T2" fmla="*/ 27 w 30"/>
              <a:gd name="T3" fmla="*/ 32 h 36"/>
              <a:gd name="T4" fmla="*/ 29 w 30"/>
              <a:gd name="T5" fmla="*/ 36 h 36"/>
              <a:gd name="T6" fmla="*/ 30 w 30"/>
              <a:gd name="T7" fmla="*/ 35 h 36"/>
              <a:gd name="T8" fmla="*/ 30 w 30"/>
              <a:gd name="T9" fmla="*/ 17 h 36"/>
              <a:gd name="T10" fmla="*/ 16 w 30"/>
              <a:gd name="T11" fmla="*/ 5 h 36"/>
              <a:gd name="T12" fmla="*/ 9 w 30"/>
              <a:gd name="T13" fmla="*/ 0 h 36"/>
              <a:gd name="T14" fmla="*/ 0 w 30"/>
              <a:gd name="T15" fmla="*/ 5 h 36"/>
              <a:gd name="T16" fmla="*/ 0 w 30"/>
              <a:gd name="T17" fmla="*/ 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6">
                <a:moveTo>
                  <a:pt x="0" y="5"/>
                </a:moveTo>
                <a:cubicBezTo>
                  <a:pt x="0" y="5"/>
                  <a:pt x="18" y="15"/>
                  <a:pt x="27" y="32"/>
                </a:cubicBezTo>
                <a:cubicBezTo>
                  <a:pt x="28" y="33"/>
                  <a:pt x="28" y="35"/>
                  <a:pt x="29" y="36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17"/>
                  <a:pt x="30" y="17"/>
                  <a:pt x="30" y="17"/>
                </a:cubicBezTo>
                <a:cubicBezTo>
                  <a:pt x="25" y="12"/>
                  <a:pt x="20" y="8"/>
                  <a:pt x="16" y="5"/>
                </a:cubicBezTo>
                <a:cubicBezTo>
                  <a:pt x="12" y="2"/>
                  <a:pt x="9" y="0"/>
                  <a:pt x="9" y="0"/>
                </a:cubicBezTo>
                <a:cubicBezTo>
                  <a:pt x="9" y="1"/>
                  <a:pt x="2" y="4"/>
                  <a:pt x="0" y="5"/>
                </a:cubicBezTo>
                <a:cubicBezTo>
                  <a:pt x="0" y="5"/>
                  <a:pt x="0" y="5"/>
                  <a:pt x="0" y="5"/>
                </a:cubicBezTo>
                <a:close/>
              </a:path>
            </a:pathLst>
          </a:custGeom>
          <a:solidFill>
            <a:srgbClr val="C8A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íšḻîḓê">
            <a:extLst>
              <a:ext uri="{FF2B5EF4-FFF2-40B4-BE49-F238E27FC236}">
                <a16:creationId xmlns:a16="http://schemas.microsoft.com/office/drawing/2014/main" id="{2BF8980C-12EF-47CD-B357-B53C4CDAEBF0}"/>
              </a:ext>
            </a:extLst>
          </p:cNvPr>
          <p:cNvSpPr/>
          <p:nvPr/>
        </p:nvSpPr>
        <p:spPr bwMode="auto">
          <a:xfrm>
            <a:off x="8310843" y="2732866"/>
            <a:ext cx="85941" cy="54111"/>
          </a:xfrm>
          <a:custGeom>
            <a:avLst/>
            <a:gdLst>
              <a:gd name="T0" fmla="*/ 0 w 13"/>
              <a:gd name="T1" fmla="*/ 1 h 8"/>
              <a:gd name="T2" fmla="*/ 13 w 13"/>
              <a:gd name="T3" fmla="*/ 8 h 8"/>
              <a:gd name="T4" fmla="*/ 13 w 13"/>
              <a:gd name="T5" fmla="*/ 7 h 8"/>
              <a:gd name="T6" fmla="*/ 4 w 13"/>
              <a:gd name="T7" fmla="*/ 2 h 8"/>
              <a:gd name="T8" fmla="*/ 1 w 13"/>
              <a:gd name="T9" fmla="*/ 0 h 8"/>
              <a:gd name="T10" fmla="*/ 0 w 13"/>
              <a:gd name="T1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8">
                <a:moveTo>
                  <a:pt x="0" y="1"/>
                </a:move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ïṡ1iḑè">
            <a:extLst>
              <a:ext uri="{FF2B5EF4-FFF2-40B4-BE49-F238E27FC236}">
                <a16:creationId xmlns:a16="http://schemas.microsoft.com/office/drawing/2014/main" id="{A218C942-3DF9-45E9-9D60-697BAC77A9BC}"/>
              </a:ext>
            </a:extLst>
          </p:cNvPr>
          <p:cNvSpPr/>
          <p:nvPr/>
        </p:nvSpPr>
        <p:spPr bwMode="auto">
          <a:xfrm>
            <a:off x="8310843" y="2866550"/>
            <a:ext cx="79575" cy="165513"/>
          </a:xfrm>
          <a:custGeom>
            <a:avLst/>
            <a:gdLst>
              <a:gd name="T0" fmla="*/ 0 w 12"/>
              <a:gd name="T1" fmla="*/ 0 h 25"/>
              <a:gd name="T2" fmla="*/ 0 w 12"/>
              <a:gd name="T3" fmla="*/ 18 h 25"/>
              <a:gd name="T4" fmla="*/ 12 w 12"/>
              <a:gd name="T5" fmla="*/ 25 h 25"/>
              <a:gd name="T6" fmla="*/ 8 w 12"/>
              <a:gd name="T7" fmla="*/ 14 h 25"/>
              <a:gd name="T8" fmla="*/ 7 w 12"/>
              <a:gd name="T9" fmla="*/ 10 h 25"/>
              <a:gd name="T10" fmla="*/ 0 w 12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2"/>
                  <a:pt x="10" y="18"/>
                  <a:pt x="8" y="14"/>
                </a:cubicBezTo>
                <a:cubicBezTo>
                  <a:pt x="8" y="13"/>
                  <a:pt x="7" y="11"/>
                  <a:pt x="7" y="10"/>
                </a:cubicBezTo>
                <a:cubicBezTo>
                  <a:pt x="5" y="7"/>
                  <a:pt x="2" y="3"/>
                  <a:pt x="0" y="0"/>
                </a:cubicBezTo>
                <a:close/>
              </a:path>
            </a:pathLst>
          </a:custGeom>
          <a:solidFill>
            <a:srgbClr val="C8A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îŝļîde">
            <a:extLst>
              <a:ext uri="{FF2B5EF4-FFF2-40B4-BE49-F238E27FC236}">
                <a16:creationId xmlns:a16="http://schemas.microsoft.com/office/drawing/2014/main" id="{552C2208-2D96-483B-9266-3A09165E0464}"/>
              </a:ext>
            </a:extLst>
          </p:cNvPr>
          <p:cNvSpPr/>
          <p:nvPr/>
        </p:nvSpPr>
        <p:spPr bwMode="auto">
          <a:xfrm>
            <a:off x="8301295" y="2984318"/>
            <a:ext cx="95488" cy="187795"/>
          </a:xfrm>
          <a:custGeom>
            <a:avLst/>
            <a:gdLst>
              <a:gd name="T0" fmla="*/ 13 w 14"/>
              <a:gd name="T1" fmla="*/ 23 h 28"/>
              <a:gd name="T2" fmla="*/ 13 w 14"/>
              <a:gd name="T3" fmla="*/ 7 h 28"/>
              <a:gd name="T4" fmla="*/ 1 w 14"/>
              <a:gd name="T5" fmla="*/ 0 h 28"/>
              <a:gd name="T6" fmla="*/ 0 w 14"/>
              <a:gd name="T7" fmla="*/ 1 h 28"/>
              <a:gd name="T8" fmla="*/ 4 w 14"/>
              <a:gd name="T9" fmla="*/ 28 h 28"/>
              <a:gd name="T10" fmla="*/ 4 w 14"/>
              <a:gd name="T11" fmla="*/ 28 h 28"/>
              <a:gd name="T12" fmla="*/ 13 w 14"/>
              <a:gd name="T13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8">
                <a:moveTo>
                  <a:pt x="13" y="23"/>
                </a:moveTo>
                <a:cubicBezTo>
                  <a:pt x="13" y="21"/>
                  <a:pt x="14" y="15"/>
                  <a:pt x="13" y="7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6" y="16"/>
                  <a:pt x="4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13" y="23"/>
                  <a:pt x="13" y="23"/>
                  <a:pt x="13" y="23"/>
                </a:cubicBezTo>
                <a:close/>
              </a:path>
            </a:pathLst>
          </a:custGeom>
          <a:solidFill>
            <a:srgbClr val="C8A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ís1îďê">
            <a:extLst>
              <a:ext uri="{FF2B5EF4-FFF2-40B4-BE49-F238E27FC236}">
                <a16:creationId xmlns:a16="http://schemas.microsoft.com/office/drawing/2014/main" id="{ED632CC7-47D5-4A44-9D33-7966101BF35E}"/>
              </a:ext>
            </a:extLst>
          </p:cNvPr>
          <p:cNvSpPr/>
          <p:nvPr/>
        </p:nvSpPr>
        <p:spPr bwMode="auto">
          <a:xfrm>
            <a:off x="8310843" y="2739232"/>
            <a:ext cx="85941" cy="219624"/>
          </a:xfrm>
          <a:custGeom>
            <a:avLst/>
            <a:gdLst>
              <a:gd name="T0" fmla="*/ 8 w 13"/>
              <a:gd name="T1" fmla="*/ 33 h 33"/>
              <a:gd name="T2" fmla="*/ 13 w 13"/>
              <a:gd name="T3" fmla="*/ 30 h 33"/>
              <a:gd name="T4" fmla="*/ 13 w 13"/>
              <a:gd name="T5" fmla="*/ 7 h 33"/>
              <a:gd name="T6" fmla="*/ 0 w 13"/>
              <a:gd name="T7" fmla="*/ 0 h 33"/>
              <a:gd name="T8" fmla="*/ 0 w 13"/>
              <a:gd name="T9" fmla="*/ 19 h 33"/>
              <a:gd name="T10" fmla="*/ 7 w 13"/>
              <a:gd name="T11" fmla="*/ 29 h 33"/>
              <a:gd name="T12" fmla="*/ 8 w 13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3">
                <a:moveTo>
                  <a:pt x="8" y="33"/>
                </a:moveTo>
                <a:cubicBezTo>
                  <a:pt x="10" y="32"/>
                  <a:pt x="11" y="31"/>
                  <a:pt x="13" y="30"/>
                </a:cubicBezTo>
                <a:cubicBezTo>
                  <a:pt x="13" y="7"/>
                  <a:pt x="13" y="7"/>
                  <a:pt x="13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22"/>
                  <a:pt x="5" y="26"/>
                  <a:pt x="7" y="29"/>
                </a:cubicBezTo>
                <a:cubicBezTo>
                  <a:pt x="7" y="30"/>
                  <a:pt x="8" y="32"/>
                  <a:pt x="8" y="33"/>
                </a:cubicBezTo>
                <a:close/>
              </a:path>
            </a:pathLst>
          </a:custGeom>
          <a:solidFill>
            <a:srgbClr val="926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îsḻîḑe">
            <a:extLst>
              <a:ext uri="{FF2B5EF4-FFF2-40B4-BE49-F238E27FC236}">
                <a16:creationId xmlns:a16="http://schemas.microsoft.com/office/drawing/2014/main" id="{96958C75-1ED7-46EA-9FED-1D956DA19122}"/>
              </a:ext>
            </a:extLst>
          </p:cNvPr>
          <p:cNvSpPr/>
          <p:nvPr/>
        </p:nvSpPr>
        <p:spPr bwMode="auto">
          <a:xfrm>
            <a:off x="8361770" y="2939756"/>
            <a:ext cx="98672" cy="140050"/>
          </a:xfrm>
          <a:custGeom>
            <a:avLst/>
            <a:gdLst>
              <a:gd name="T0" fmla="*/ 5 w 15"/>
              <a:gd name="T1" fmla="*/ 0 h 21"/>
              <a:gd name="T2" fmla="*/ 0 w 15"/>
              <a:gd name="T3" fmla="*/ 3 h 21"/>
              <a:gd name="T4" fmla="*/ 4 w 15"/>
              <a:gd name="T5" fmla="*/ 14 h 21"/>
              <a:gd name="T6" fmla="*/ 15 w 15"/>
              <a:gd name="T7" fmla="*/ 21 h 21"/>
              <a:gd name="T8" fmla="*/ 15 w 15"/>
              <a:gd name="T9" fmla="*/ 6 h 21"/>
              <a:gd name="T10" fmla="*/ 5 w 15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1">
                <a:moveTo>
                  <a:pt x="5" y="0"/>
                </a:moveTo>
                <a:cubicBezTo>
                  <a:pt x="3" y="1"/>
                  <a:pt x="2" y="2"/>
                  <a:pt x="0" y="3"/>
                </a:cubicBezTo>
                <a:cubicBezTo>
                  <a:pt x="2" y="7"/>
                  <a:pt x="3" y="11"/>
                  <a:pt x="4" y="14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6"/>
                  <a:pt x="15" y="6"/>
                  <a:pt x="15" y="6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  <a:solidFill>
            <a:srgbClr val="926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íṣľiḓê">
            <a:extLst>
              <a:ext uri="{FF2B5EF4-FFF2-40B4-BE49-F238E27FC236}">
                <a16:creationId xmlns:a16="http://schemas.microsoft.com/office/drawing/2014/main" id="{77064D00-BE78-462A-8938-0680F0B99482}"/>
              </a:ext>
            </a:extLst>
          </p:cNvPr>
          <p:cNvSpPr/>
          <p:nvPr/>
        </p:nvSpPr>
        <p:spPr bwMode="auto">
          <a:xfrm>
            <a:off x="8215355" y="2701036"/>
            <a:ext cx="165513" cy="165513"/>
          </a:xfrm>
          <a:custGeom>
            <a:avLst/>
            <a:gdLst>
              <a:gd name="T0" fmla="*/ 25 w 25"/>
              <a:gd name="T1" fmla="*/ 0 h 25"/>
              <a:gd name="T2" fmla="*/ 0 w 25"/>
              <a:gd name="T3" fmla="*/ 13 h 25"/>
              <a:gd name="T4" fmla="*/ 14 w 25"/>
              <a:gd name="T5" fmla="*/ 25 h 25"/>
              <a:gd name="T6" fmla="*/ 14 w 25"/>
              <a:gd name="T7" fmla="*/ 6 h 25"/>
              <a:gd name="T8" fmla="*/ 15 w 25"/>
              <a:gd name="T9" fmla="*/ 5 h 25"/>
              <a:gd name="T10" fmla="*/ 18 w 25"/>
              <a:gd name="T11" fmla="*/ 7 h 25"/>
              <a:gd name="T12" fmla="*/ 22 w 25"/>
              <a:gd name="T13" fmla="*/ 6 h 25"/>
              <a:gd name="T14" fmla="*/ 25 w 25"/>
              <a:gd name="T15" fmla="*/ 4 h 25"/>
              <a:gd name="T16" fmla="*/ 25 w 25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15" y="5"/>
                  <a:pt x="6" y="10"/>
                  <a:pt x="0" y="13"/>
                </a:cubicBezTo>
                <a:cubicBezTo>
                  <a:pt x="4" y="16"/>
                  <a:pt x="9" y="20"/>
                  <a:pt x="14" y="25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7"/>
                  <a:pt x="21" y="6"/>
                  <a:pt x="22" y="6"/>
                </a:cubicBezTo>
                <a:cubicBezTo>
                  <a:pt x="23" y="5"/>
                  <a:pt x="24" y="4"/>
                  <a:pt x="25" y="4"/>
                </a:cubicBezTo>
                <a:cubicBezTo>
                  <a:pt x="25" y="1"/>
                  <a:pt x="25" y="0"/>
                  <a:pt x="25" y="0"/>
                </a:cubicBezTo>
                <a:close/>
              </a:path>
            </a:pathLst>
          </a:custGeom>
          <a:solidFill>
            <a:srgbClr val="5E4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íṣľïḍè">
            <a:extLst>
              <a:ext uri="{FF2B5EF4-FFF2-40B4-BE49-F238E27FC236}">
                <a16:creationId xmlns:a16="http://schemas.microsoft.com/office/drawing/2014/main" id="{A70D4BE6-2818-497C-B00C-9C5644C198DB}"/>
              </a:ext>
            </a:extLst>
          </p:cNvPr>
          <p:cNvSpPr/>
          <p:nvPr/>
        </p:nvSpPr>
        <p:spPr bwMode="auto">
          <a:xfrm>
            <a:off x="8380868" y="2694670"/>
            <a:ext cx="95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îṧḷíḓé">
            <a:extLst>
              <a:ext uri="{FF2B5EF4-FFF2-40B4-BE49-F238E27FC236}">
                <a16:creationId xmlns:a16="http://schemas.microsoft.com/office/drawing/2014/main" id="{5AC1A89F-9EA1-4CCF-8A11-C0FC4C73BF78}"/>
              </a:ext>
            </a:extLst>
          </p:cNvPr>
          <p:cNvSpPr/>
          <p:nvPr/>
        </p:nvSpPr>
        <p:spPr bwMode="auto">
          <a:xfrm>
            <a:off x="8380868" y="2694670"/>
            <a:ext cx="15916" cy="12732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1 w 2"/>
              <a:gd name="T5" fmla="*/ 0 h 2"/>
              <a:gd name="T6" fmla="*/ 0 w 2"/>
              <a:gd name="T7" fmla="*/ 0 h 2"/>
              <a:gd name="T8" fmla="*/ 0 w 2"/>
              <a:gd name="T9" fmla="*/ 1 h 2"/>
              <a:gd name="T10" fmla="*/ 2 w 2"/>
              <a:gd name="T11" fmla="*/ 2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íŝľîḑè">
            <a:extLst>
              <a:ext uri="{FF2B5EF4-FFF2-40B4-BE49-F238E27FC236}">
                <a16:creationId xmlns:a16="http://schemas.microsoft.com/office/drawing/2014/main" id="{8071F53B-04C0-4FED-B05D-64D6D71385EB}"/>
              </a:ext>
            </a:extLst>
          </p:cNvPr>
          <p:cNvSpPr/>
          <p:nvPr/>
        </p:nvSpPr>
        <p:spPr bwMode="auto">
          <a:xfrm>
            <a:off x="8336307" y="2713768"/>
            <a:ext cx="60477" cy="66843"/>
          </a:xfrm>
          <a:custGeom>
            <a:avLst/>
            <a:gdLst>
              <a:gd name="T0" fmla="*/ 9 w 9"/>
              <a:gd name="T1" fmla="*/ 1 h 10"/>
              <a:gd name="T2" fmla="*/ 8 w 9"/>
              <a:gd name="T3" fmla="*/ 0 h 10"/>
              <a:gd name="T4" fmla="*/ 7 w 9"/>
              <a:gd name="T5" fmla="*/ 2 h 10"/>
              <a:gd name="T6" fmla="*/ 4 w 9"/>
              <a:gd name="T7" fmla="*/ 4 h 10"/>
              <a:gd name="T8" fmla="*/ 0 w 9"/>
              <a:gd name="T9" fmla="*/ 5 h 10"/>
              <a:gd name="T10" fmla="*/ 9 w 9"/>
              <a:gd name="T11" fmla="*/ 10 h 10"/>
              <a:gd name="T12" fmla="*/ 9 w 9"/>
              <a:gd name="T13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9" y="1"/>
                </a:moveTo>
                <a:cubicBezTo>
                  <a:pt x="8" y="0"/>
                  <a:pt x="8" y="0"/>
                  <a:pt x="8" y="0"/>
                </a:cubicBezTo>
                <a:cubicBezTo>
                  <a:pt x="8" y="1"/>
                  <a:pt x="7" y="1"/>
                  <a:pt x="7" y="2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2" y="5"/>
                  <a:pt x="0" y="5"/>
                </a:cubicBezTo>
                <a:cubicBezTo>
                  <a:pt x="9" y="10"/>
                  <a:pt x="9" y="10"/>
                  <a:pt x="9" y="10"/>
                </a:cubicBezTo>
                <a:lnTo>
                  <a:pt x="9" y="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îš1ïdé">
            <a:extLst>
              <a:ext uri="{FF2B5EF4-FFF2-40B4-BE49-F238E27FC236}">
                <a16:creationId xmlns:a16="http://schemas.microsoft.com/office/drawing/2014/main" id="{00E9C93E-5884-43C7-9C1B-96EBDAEBF825}"/>
              </a:ext>
            </a:extLst>
          </p:cNvPr>
          <p:cNvSpPr/>
          <p:nvPr/>
        </p:nvSpPr>
        <p:spPr bwMode="auto">
          <a:xfrm>
            <a:off x="8380868" y="2701036"/>
            <a:ext cx="15916" cy="25464"/>
          </a:xfrm>
          <a:custGeom>
            <a:avLst/>
            <a:gdLst>
              <a:gd name="T0" fmla="*/ 1 w 2"/>
              <a:gd name="T1" fmla="*/ 2 h 4"/>
              <a:gd name="T2" fmla="*/ 2 w 2"/>
              <a:gd name="T3" fmla="*/ 3 h 4"/>
              <a:gd name="T4" fmla="*/ 2 w 2"/>
              <a:gd name="T5" fmla="*/ 1 h 4"/>
              <a:gd name="T6" fmla="*/ 0 w 2"/>
              <a:gd name="T7" fmla="*/ 0 h 4"/>
              <a:gd name="T8" fmla="*/ 0 w 2"/>
              <a:gd name="T9" fmla="*/ 4 h 4"/>
              <a:gd name="T10" fmla="*/ 1 w 2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4"/>
                </a:cubicBezTo>
                <a:cubicBezTo>
                  <a:pt x="0" y="3"/>
                  <a:pt x="1" y="3"/>
                  <a:pt x="1" y="2"/>
                </a:cubicBezTo>
                <a:close/>
              </a:path>
            </a:pathLst>
          </a:custGeom>
          <a:solidFill>
            <a:srgbClr val="997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ïṩḷiḑe">
            <a:extLst>
              <a:ext uri="{FF2B5EF4-FFF2-40B4-BE49-F238E27FC236}">
                <a16:creationId xmlns:a16="http://schemas.microsoft.com/office/drawing/2014/main" id="{DF8AD3C2-9F40-4735-980E-0CBA18690515}"/>
              </a:ext>
            </a:extLst>
          </p:cNvPr>
          <p:cNvSpPr/>
          <p:nvPr/>
        </p:nvSpPr>
        <p:spPr bwMode="auto">
          <a:xfrm>
            <a:off x="8396784" y="2786975"/>
            <a:ext cx="63659" cy="152781"/>
          </a:xfrm>
          <a:custGeom>
            <a:avLst/>
            <a:gdLst>
              <a:gd name="T0" fmla="*/ 0 w 10"/>
              <a:gd name="T1" fmla="*/ 23 h 23"/>
              <a:gd name="T2" fmla="*/ 10 w 10"/>
              <a:gd name="T3" fmla="*/ 17 h 23"/>
              <a:gd name="T4" fmla="*/ 10 w 10"/>
              <a:gd name="T5" fmla="*/ 6 h 23"/>
              <a:gd name="T6" fmla="*/ 0 w 10"/>
              <a:gd name="T7" fmla="*/ 0 h 23"/>
              <a:gd name="T8" fmla="*/ 0 w 10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3">
                <a:moveTo>
                  <a:pt x="0" y="23"/>
                </a:moveTo>
                <a:cubicBezTo>
                  <a:pt x="3" y="21"/>
                  <a:pt x="7" y="19"/>
                  <a:pt x="10" y="17"/>
                </a:cubicBezTo>
                <a:cubicBezTo>
                  <a:pt x="10" y="6"/>
                  <a:pt x="10" y="6"/>
                  <a:pt x="10" y="6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rgbClr val="926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iṩ1ïḋè">
            <a:extLst>
              <a:ext uri="{FF2B5EF4-FFF2-40B4-BE49-F238E27FC236}">
                <a16:creationId xmlns:a16="http://schemas.microsoft.com/office/drawing/2014/main" id="{A20A7B46-64AB-476D-82F8-05A38A4AC5FA}"/>
              </a:ext>
            </a:extLst>
          </p:cNvPr>
          <p:cNvSpPr/>
          <p:nvPr/>
        </p:nvSpPr>
        <p:spPr bwMode="auto">
          <a:xfrm>
            <a:off x="8396784" y="2898379"/>
            <a:ext cx="63659" cy="79575"/>
          </a:xfrm>
          <a:custGeom>
            <a:avLst/>
            <a:gdLst>
              <a:gd name="T0" fmla="*/ 0 w 10"/>
              <a:gd name="T1" fmla="*/ 6 h 12"/>
              <a:gd name="T2" fmla="*/ 0 w 10"/>
              <a:gd name="T3" fmla="*/ 6 h 12"/>
              <a:gd name="T4" fmla="*/ 10 w 10"/>
              <a:gd name="T5" fmla="*/ 12 h 12"/>
              <a:gd name="T6" fmla="*/ 10 w 10"/>
              <a:gd name="T7" fmla="*/ 0 h 12"/>
              <a:gd name="T8" fmla="*/ 0 w 10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2"/>
                  <a:pt x="3" y="4"/>
                  <a:pt x="0" y="6"/>
                </a:cubicBezTo>
                <a:close/>
              </a:path>
            </a:pathLst>
          </a:custGeom>
          <a:solidFill>
            <a:srgbClr val="926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îṩḷîde">
            <a:extLst>
              <a:ext uri="{FF2B5EF4-FFF2-40B4-BE49-F238E27FC236}">
                <a16:creationId xmlns:a16="http://schemas.microsoft.com/office/drawing/2014/main" id="{A4C43356-17D2-4684-8124-646D519D4727}"/>
              </a:ext>
            </a:extLst>
          </p:cNvPr>
          <p:cNvSpPr/>
          <p:nvPr/>
        </p:nvSpPr>
        <p:spPr bwMode="auto">
          <a:xfrm>
            <a:off x="8396784" y="2707402"/>
            <a:ext cx="111404" cy="73209"/>
          </a:xfrm>
          <a:custGeom>
            <a:avLst/>
            <a:gdLst>
              <a:gd name="T0" fmla="*/ 0 w 17"/>
              <a:gd name="T1" fmla="*/ 2 h 11"/>
              <a:gd name="T2" fmla="*/ 17 w 17"/>
              <a:gd name="T3" fmla="*/ 11 h 11"/>
              <a:gd name="T4" fmla="*/ 17 w 17"/>
              <a:gd name="T5" fmla="*/ 10 h 11"/>
              <a:gd name="T6" fmla="*/ 0 w 17"/>
              <a:gd name="T7" fmla="*/ 0 h 11"/>
              <a:gd name="T8" fmla="*/ 0 w 17"/>
              <a:gd name="T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0" y="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2" y="7"/>
                  <a:pt x="4" y="2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997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iślídê">
            <a:extLst>
              <a:ext uri="{FF2B5EF4-FFF2-40B4-BE49-F238E27FC236}">
                <a16:creationId xmlns:a16="http://schemas.microsoft.com/office/drawing/2014/main" id="{17745678-027F-42FD-8248-EDAD266CE595}"/>
              </a:ext>
            </a:extLst>
          </p:cNvPr>
          <p:cNvSpPr/>
          <p:nvPr/>
        </p:nvSpPr>
        <p:spPr bwMode="auto">
          <a:xfrm>
            <a:off x="8390418" y="2646925"/>
            <a:ext cx="79575" cy="54111"/>
          </a:xfrm>
          <a:custGeom>
            <a:avLst/>
            <a:gdLst>
              <a:gd name="T0" fmla="*/ 9 w 12"/>
              <a:gd name="T1" fmla="*/ 7 h 8"/>
              <a:gd name="T2" fmla="*/ 12 w 12"/>
              <a:gd name="T3" fmla="*/ 5 h 8"/>
              <a:gd name="T4" fmla="*/ 12 w 12"/>
              <a:gd name="T5" fmla="*/ 0 h 8"/>
              <a:gd name="T6" fmla="*/ 0 w 12"/>
              <a:gd name="T7" fmla="*/ 7 h 8"/>
              <a:gd name="T8" fmla="*/ 0 w 12"/>
              <a:gd name="T9" fmla="*/ 7 h 8"/>
              <a:gd name="T10" fmla="*/ 1 w 12"/>
              <a:gd name="T11" fmla="*/ 7 h 8"/>
              <a:gd name="T12" fmla="*/ 1 w 12"/>
              <a:gd name="T13" fmla="*/ 6 h 8"/>
              <a:gd name="T14" fmla="*/ 2 w 12"/>
              <a:gd name="T15" fmla="*/ 6 h 8"/>
              <a:gd name="T16" fmla="*/ 5 w 12"/>
              <a:gd name="T17" fmla="*/ 8 h 8"/>
              <a:gd name="T18" fmla="*/ 9 w 12"/>
              <a:gd name="T1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8">
                <a:moveTo>
                  <a:pt x="9" y="7"/>
                </a:moveTo>
                <a:cubicBezTo>
                  <a:pt x="10" y="6"/>
                  <a:pt x="11" y="5"/>
                  <a:pt x="12" y="5"/>
                </a:cubicBezTo>
                <a:cubicBezTo>
                  <a:pt x="12" y="2"/>
                  <a:pt x="12" y="1"/>
                  <a:pt x="12" y="0"/>
                </a:cubicBezTo>
                <a:cubicBezTo>
                  <a:pt x="8" y="3"/>
                  <a:pt x="3" y="5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5" y="8"/>
                  <a:pt x="5" y="8"/>
                  <a:pt x="5" y="8"/>
                </a:cubicBezTo>
                <a:cubicBezTo>
                  <a:pt x="7" y="7"/>
                  <a:pt x="8" y="7"/>
                  <a:pt x="9" y="7"/>
                </a:cubicBezTo>
                <a:close/>
              </a:path>
            </a:pathLst>
          </a:custGeom>
          <a:solidFill>
            <a:srgbClr val="5E4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îš1ïḍê">
            <a:extLst>
              <a:ext uri="{FF2B5EF4-FFF2-40B4-BE49-F238E27FC236}">
                <a16:creationId xmlns:a16="http://schemas.microsoft.com/office/drawing/2014/main" id="{3ABAE5D5-7799-4AE9-B253-62883402A734}"/>
              </a:ext>
            </a:extLst>
          </p:cNvPr>
          <p:cNvSpPr/>
          <p:nvPr/>
        </p:nvSpPr>
        <p:spPr bwMode="auto">
          <a:xfrm>
            <a:off x="8396784" y="2688305"/>
            <a:ext cx="111404" cy="79575"/>
          </a:xfrm>
          <a:custGeom>
            <a:avLst/>
            <a:gdLst>
              <a:gd name="T0" fmla="*/ 0 w 35"/>
              <a:gd name="T1" fmla="*/ 2 h 25"/>
              <a:gd name="T2" fmla="*/ 35 w 35"/>
              <a:gd name="T3" fmla="*/ 25 h 25"/>
              <a:gd name="T4" fmla="*/ 35 w 35"/>
              <a:gd name="T5" fmla="*/ 23 h 25"/>
              <a:gd name="T6" fmla="*/ 0 w 35"/>
              <a:gd name="T7" fmla="*/ 0 h 25"/>
              <a:gd name="T8" fmla="*/ 0 w 35"/>
              <a:gd name="T9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5">
                <a:moveTo>
                  <a:pt x="0" y="2"/>
                </a:moveTo>
                <a:lnTo>
                  <a:pt x="35" y="25"/>
                </a:lnTo>
                <a:lnTo>
                  <a:pt x="35" y="23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B05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ïśļïďê">
            <a:extLst>
              <a:ext uri="{FF2B5EF4-FFF2-40B4-BE49-F238E27FC236}">
                <a16:creationId xmlns:a16="http://schemas.microsoft.com/office/drawing/2014/main" id="{3878661F-6299-4257-A072-528AC2429DBE}"/>
              </a:ext>
            </a:extLst>
          </p:cNvPr>
          <p:cNvSpPr/>
          <p:nvPr/>
        </p:nvSpPr>
        <p:spPr bwMode="auto">
          <a:xfrm>
            <a:off x="8396784" y="2688305"/>
            <a:ext cx="111404" cy="73209"/>
          </a:xfrm>
          <a:custGeom>
            <a:avLst/>
            <a:gdLst>
              <a:gd name="T0" fmla="*/ 0 w 17"/>
              <a:gd name="T1" fmla="*/ 0 h 11"/>
              <a:gd name="T2" fmla="*/ 17 w 17"/>
              <a:gd name="T3" fmla="*/ 11 h 11"/>
              <a:gd name="T4" fmla="*/ 17 w 17"/>
              <a:gd name="T5" fmla="*/ 9 h 11"/>
              <a:gd name="T6" fmla="*/ 4 w 17"/>
              <a:gd name="T7" fmla="*/ 2 h 11"/>
              <a:gd name="T8" fmla="*/ 1 w 17"/>
              <a:gd name="T9" fmla="*/ 0 h 11"/>
              <a:gd name="T10" fmla="*/ 0 w 17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0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îṩ1îḍè">
            <a:extLst>
              <a:ext uri="{FF2B5EF4-FFF2-40B4-BE49-F238E27FC236}">
                <a16:creationId xmlns:a16="http://schemas.microsoft.com/office/drawing/2014/main" id="{4026D55C-1825-4604-99A3-47CC90219B19}"/>
              </a:ext>
            </a:extLst>
          </p:cNvPr>
          <p:cNvSpPr/>
          <p:nvPr/>
        </p:nvSpPr>
        <p:spPr bwMode="auto">
          <a:xfrm>
            <a:off x="8469990" y="26469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D6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íṣľïde">
            <a:extLst>
              <a:ext uri="{FF2B5EF4-FFF2-40B4-BE49-F238E27FC236}">
                <a16:creationId xmlns:a16="http://schemas.microsoft.com/office/drawing/2014/main" id="{84E84005-69AD-468A-9EF3-2BFFF7597478}"/>
              </a:ext>
            </a:extLst>
          </p:cNvPr>
          <p:cNvSpPr/>
          <p:nvPr/>
        </p:nvSpPr>
        <p:spPr bwMode="auto">
          <a:xfrm>
            <a:off x="8469990" y="2646925"/>
            <a:ext cx="6366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îSḻïḓé">
            <a:extLst>
              <a:ext uri="{FF2B5EF4-FFF2-40B4-BE49-F238E27FC236}">
                <a16:creationId xmlns:a16="http://schemas.microsoft.com/office/drawing/2014/main" id="{76C81B5A-5703-4B04-AD10-9108BF4EFD79}"/>
              </a:ext>
            </a:extLst>
          </p:cNvPr>
          <p:cNvSpPr/>
          <p:nvPr/>
        </p:nvSpPr>
        <p:spPr bwMode="auto">
          <a:xfrm>
            <a:off x="8460443" y="2872916"/>
            <a:ext cx="82757" cy="152781"/>
          </a:xfrm>
          <a:custGeom>
            <a:avLst/>
            <a:gdLst>
              <a:gd name="T0" fmla="*/ 0 w 12"/>
              <a:gd name="T1" fmla="*/ 4 h 23"/>
              <a:gd name="T2" fmla="*/ 0 w 12"/>
              <a:gd name="T3" fmla="*/ 16 h 23"/>
              <a:gd name="T4" fmla="*/ 11 w 12"/>
              <a:gd name="T5" fmla="*/ 23 h 23"/>
              <a:gd name="T6" fmla="*/ 12 w 12"/>
              <a:gd name="T7" fmla="*/ 4 h 23"/>
              <a:gd name="T8" fmla="*/ 7 w 12"/>
              <a:gd name="T9" fmla="*/ 1 h 23"/>
              <a:gd name="T10" fmla="*/ 7 w 12"/>
              <a:gd name="T11" fmla="*/ 0 h 23"/>
              <a:gd name="T12" fmla="*/ 0 w 12"/>
              <a:gd name="T13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3">
                <a:moveTo>
                  <a:pt x="0" y="4"/>
                </a:moveTo>
                <a:cubicBezTo>
                  <a:pt x="0" y="16"/>
                  <a:pt x="0" y="16"/>
                  <a:pt x="0" y="16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19"/>
                  <a:pt x="11" y="11"/>
                  <a:pt x="12" y="4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2" y="3"/>
                  <a:pt x="0" y="4"/>
                </a:cubicBezTo>
                <a:close/>
              </a:path>
            </a:pathLst>
          </a:custGeom>
          <a:solidFill>
            <a:srgbClr val="C2A0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íṥľîḍê">
            <a:extLst>
              <a:ext uri="{FF2B5EF4-FFF2-40B4-BE49-F238E27FC236}">
                <a16:creationId xmlns:a16="http://schemas.microsoft.com/office/drawing/2014/main" id="{03F18467-6196-4C5C-BD90-B80AA4C94B8F}"/>
              </a:ext>
            </a:extLst>
          </p:cNvPr>
          <p:cNvSpPr/>
          <p:nvPr/>
        </p:nvSpPr>
        <p:spPr bwMode="auto">
          <a:xfrm>
            <a:off x="8396784" y="2720134"/>
            <a:ext cx="111404" cy="98672"/>
          </a:xfrm>
          <a:custGeom>
            <a:avLst/>
            <a:gdLst>
              <a:gd name="T0" fmla="*/ 17 w 17"/>
              <a:gd name="T1" fmla="*/ 9 h 15"/>
              <a:gd name="T2" fmla="*/ 0 w 17"/>
              <a:gd name="T3" fmla="*/ 0 h 15"/>
              <a:gd name="T4" fmla="*/ 0 w 17"/>
              <a:gd name="T5" fmla="*/ 9 h 15"/>
              <a:gd name="T6" fmla="*/ 11 w 17"/>
              <a:gd name="T7" fmla="*/ 15 h 15"/>
              <a:gd name="T8" fmla="*/ 11 w 17"/>
              <a:gd name="T9" fmla="*/ 15 h 15"/>
              <a:gd name="T10" fmla="*/ 15 w 17"/>
              <a:gd name="T11" fmla="*/ 13 h 15"/>
              <a:gd name="T12" fmla="*/ 17 w 17"/>
              <a:gd name="T13" fmla="*/ 12 h 15"/>
              <a:gd name="T14" fmla="*/ 17 w 17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5">
                <a:moveTo>
                  <a:pt x="17" y="9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4" y="14"/>
                  <a:pt x="15" y="13"/>
                </a:cubicBezTo>
                <a:cubicBezTo>
                  <a:pt x="16" y="13"/>
                  <a:pt x="17" y="12"/>
                  <a:pt x="17" y="12"/>
                </a:cubicBezTo>
                <a:lnTo>
                  <a:pt x="17" y="9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iS1ide">
            <a:extLst>
              <a:ext uri="{FF2B5EF4-FFF2-40B4-BE49-F238E27FC236}">
                <a16:creationId xmlns:a16="http://schemas.microsoft.com/office/drawing/2014/main" id="{4B0458B6-0E4F-44B7-BD99-1ED228460024}"/>
              </a:ext>
            </a:extLst>
          </p:cNvPr>
          <p:cNvSpPr/>
          <p:nvPr/>
        </p:nvSpPr>
        <p:spPr bwMode="auto">
          <a:xfrm>
            <a:off x="8469990" y="2646925"/>
            <a:ext cx="38195" cy="28648"/>
          </a:xfrm>
          <a:custGeom>
            <a:avLst/>
            <a:gdLst>
              <a:gd name="T0" fmla="*/ 1 w 6"/>
              <a:gd name="T1" fmla="*/ 0 h 4"/>
              <a:gd name="T2" fmla="*/ 0 w 6"/>
              <a:gd name="T3" fmla="*/ 0 h 4"/>
              <a:gd name="T4" fmla="*/ 6 w 6"/>
              <a:gd name="T5" fmla="*/ 4 h 4"/>
              <a:gd name="T6" fmla="*/ 6 w 6"/>
              <a:gd name="T7" fmla="*/ 3 h 4"/>
              <a:gd name="T8" fmla="*/ 1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3" y="2"/>
                  <a:pt x="6" y="4"/>
                </a:cubicBezTo>
                <a:cubicBezTo>
                  <a:pt x="6" y="3"/>
                  <a:pt x="6" y="3"/>
                  <a:pt x="6" y="3"/>
                </a:cubicBezTo>
                <a:lnTo>
                  <a:pt x="1" y="0"/>
                </a:ln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ïṣļïdé">
            <a:extLst>
              <a:ext uri="{FF2B5EF4-FFF2-40B4-BE49-F238E27FC236}">
                <a16:creationId xmlns:a16="http://schemas.microsoft.com/office/drawing/2014/main" id="{6C67F8CD-DE72-46A2-9B6D-708AD8522A3A}"/>
              </a:ext>
            </a:extLst>
          </p:cNvPr>
          <p:cNvSpPr/>
          <p:nvPr/>
        </p:nvSpPr>
        <p:spPr bwMode="auto">
          <a:xfrm>
            <a:off x="8422247" y="2666023"/>
            <a:ext cx="85941" cy="79575"/>
          </a:xfrm>
          <a:custGeom>
            <a:avLst/>
            <a:gdLst>
              <a:gd name="T0" fmla="*/ 13 w 13"/>
              <a:gd name="T1" fmla="*/ 12 h 12"/>
              <a:gd name="T2" fmla="*/ 13 w 13"/>
              <a:gd name="T3" fmla="*/ 3 h 12"/>
              <a:gd name="T4" fmla="*/ 8 w 13"/>
              <a:gd name="T5" fmla="*/ 0 h 12"/>
              <a:gd name="T6" fmla="*/ 7 w 13"/>
              <a:gd name="T7" fmla="*/ 2 h 12"/>
              <a:gd name="T8" fmla="*/ 4 w 13"/>
              <a:gd name="T9" fmla="*/ 4 h 12"/>
              <a:gd name="T10" fmla="*/ 0 w 13"/>
              <a:gd name="T11" fmla="*/ 5 h 12"/>
              <a:gd name="T12" fmla="*/ 13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13" y="12"/>
                </a:moveTo>
                <a:cubicBezTo>
                  <a:pt x="13" y="3"/>
                  <a:pt x="13" y="3"/>
                  <a:pt x="13" y="3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1"/>
                  <a:pt x="7" y="2"/>
                </a:cubicBezTo>
                <a:cubicBezTo>
                  <a:pt x="6" y="2"/>
                  <a:pt x="5" y="3"/>
                  <a:pt x="4" y="4"/>
                </a:cubicBezTo>
                <a:cubicBezTo>
                  <a:pt x="3" y="4"/>
                  <a:pt x="2" y="4"/>
                  <a:pt x="0" y="5"/>
                </a:cubicBezTo>
                <a:lnTo>
                  <a:pt x="13" y="12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ïṩḷïďè">
            <a:extLst>
              <a:ext uri="{FF2B5EF4-FFF2-40B4-BE49-F238E27FC236}">
                <a16:creationId xmlns:a16="http://schemas.microsoft.com/office/drawing/2014/main" id="{43DD58CC-917E-467A-BBA5-75165CC46044}"/>
              </a:ext>
            </a:extLst>
          </p:cNvPr>
          <p:cNvSpPr/>
          <p:nvPr/>
        </p:nvSpPr>
        <p:spPr bwMode="auto">
          <a:xfrm>
            <a:off x="8396784" y="2780609"/>
            <a:ext cx="79575" cy="44561"/>
          </a:xfrm>
          <a:custGeom>
            <a:avLst/>
            <a:gdLst>
              <a:gd name="T0" fmla="*/ 12 w 12"/>
              <a:gd name="T1" fmla="*/ 7 h 7"/>
              <a:gd name="T2" fmla="*/ 11 w 12"/>
              <a:gd name="T3" fmla="*/ 6 h 7"/>
              <a:gd name="T4" fmla="*/ 0 w 12"/>
              <a:gd name="T5" fmla="*/ 0 h 7"/>
              <a:gd name="T6" fmla="*/ 0 w 12"/>
              <a:gd name="T7" fmla="*/ 1 h 7"/>
              <a:gd name="T8" fmla="*/ 10 w 12"/>
              <a:gd name="T9" fmla="*/ 7 h 7"/>
              <a:gd name="T10" fmla="*/ 12 w 12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11" y="6"/>
                  <a:pt x="11" y="6"/>
                  <a:pt x="11" y="6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2" y="7"/>
                </a:cubicBez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îṧḷïḍè">
            <a:extLst>
              <a:ext uri="{FF2B5EF4-FFF2-40B4-BE49-F238E27FC236}">
                <a16:creationId xmlns:a16="http://schemas.microsoft.com/office/drawing/2014/main" id="{66DE7E26-D8E4-4EDD-A3CF-9220DD1FA5BB}"/>
              </a:ext>
            </a:extLst>
          </p:cNvPr>
          <p:cNvSpPr/>
          <p:nvPr/>
        </p:nvSpPr>
        <p:spPr bwMode="auto">
          <a:xfrm>
            <a:off x="8396784" y="2694670"/>
            <a:ext cx="111404" cy="79575"/>
          </a:xfrm>
          <a:custGeom>
            <a:avLst/>
            <a:gdLst>
              <a:gd name="T0" fmla="*/ 0 w 17"/>
              <a:gd name="T1" fmla="*/ 2 h 12"/>
              <a:gd name="T2" fmla="*/ 17 w 17"/>
              <a:gd name="T3" fmla="*/ 12 h 12"/>
              <a:gd name="T4" fmla="*/ 17 w 17"/>
              <a:gd name="T5" fmla="*/ 11 h 12"/>
              <a:gd name="T6" fmla="*/ 0 w 17"/>
              <a:gd name="T7" fmla="*/ 0 h 12"/>
              <a:gd name="T8" fmla="*/ 0 w 17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2"/>
                </a:moveTo>
                <a:cubicBezTo>
                  <a:pt x="4" y="4"/>
                  <a:pt x="12" y="9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ïšļïḑè">
            <a:extLst>
              <a:ext uri="{FF2B5EF4-FFF2-40B4-BE49-F238E27FC236}">
                <a16:creationId xmlns:a16="http://schemas.microsoft.com/office/drawing/2014/main" id="{0E582799-DC90-4DCA-892E-83DA684E1CFC}"/>
              </a:ext>
            </a:extLst>
          </p:cNvPr>
          <p:cNvSpPr/>
          <p:nvPr/>
        </p:nvSpPr>
        <p:spPr bwMode="auto">
          <a:xfrm>
            <a:off x="8469990" y="2646925"/>
            <a:ext cx="38195" cy="41379"/>
          </a:xfrm>
          <a:custGeom>
            <a:avLst/>
            <a:gdLst>
              <a:gd name="T0" fmla="*/ 6 w 6"/>
              <a:gd name="T1" fmla="*/ 6 h 6"/>
              <a:gd name="T2" fmla="*/ 6 w 6"/>
              <a:gd name="T3" fmla="*/ 4 h 6"/>
              <a:gd name="T4" fmla="*/ 0 w 6"/>
              <a:gd name="T5" fmla="*/ 0 h 6"/>
              <a:gd name="T6" fmla="*/ 0 w 6"/>
              <a:gd name="T7" fmla="*/ 0 h 6"/>
              <a:gd name="T8" fmla="*/ 0 w 6"/>
              <a:gd name="T9" fmla="*/ 5 h 6"/>
              <a:gd name="T10" fmla="*/ 1 w 6"/>
              <a:gd name="T11" fmla="*/ 3 h 6"/>
              <a:gd name="T12" fmla="*/ 6 w 6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6" y="6"/>
                </a:moveTo>
                <a:cubicBezTo>
                  <a:pt x="6" y="4"/>
                  <a:pt x="6" y="4"/>
                  <a:pt x="6" y="4"/>
                </a:cubicBezTo>
                <a:cubicBezTo>
                  <a:pt x="3" y="2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5"/>
                </a:cubicBezTo>
                <a:cubicBezTo>
                  <a:pt x="0" y="4"/>
                  <a:pt x="1" y="3"/>
                  <a:pt x="1" y="3"/>
                </a:cubicBezTo>
                <a:lnTo>
                  <a:pt x="6" y="6"/>
                </a:lnTo>
                <a:close/>
              </a:path>
            </a:pathLst>
          </a:custGeom>
          <a:solidFill>
            <a:srgbClr val="CD6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íş1íḓè">
            <a:extLst>
              <a:ext uri="{FF2B5EF4-FFF2-40B4-BE49-F238E27FC236}">
                <a16:creationId xmlns:a16="http://schemas.microsoft.com/office/drawing/2014/main" id="{437C2A0E-778B-4AD9-AE19-1FB305B7B33E}"/>
              </a:ext>
            </a:extLst>
          </p:cNvPr>
          <p:cNvSpPr/>
          <p:nvPr/>
        </p:nvSpPr>
        <p:spPr bwMode="auto">
          <a:xfrm>
            <a:off x="8460443" y="2806073"/>
            <a:ext cx="47745" cy="92306"/>
          </a:xfrm>
          <a:custGeom>
            <a:avLst/>
            <a:gdLst>
              <a:gd name="T0" fmla="*/ 7 w 7"/>
              <a:gd name="T1" fmla="*/ 10 h 14"/>
              <a:gd name="T2" fmla="*/ 7 w 7"/>
              <a:gd name="T3" fmla="*/ 0 h 14"/>
              <a:gd name="T4" fmla="*/ 7 w 7"/>
              <a:gd name="T5" fmla="*/ 1 h 14"/>
              <a:gd name="T6" fmla="*/ 2 w 7"/>
              <a:gd name="T7" fmla="*/ 3 h 14"/>
              <a:gd name="T8" fmla="*/ 0 w 7"/>
              <a:gd name="T9" fmla="*/ 3 h 14"/>
              <a:gd name="T10" fmla="*/ 0 w 7"/>
              <a:gd name="T11" fmla="*/ 14 h 14"/>
              <a:gd name="T12" fmla="*/ 7 w 7"/>
              <a:gd name="T1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4">
                <a:moveTo>
                  <a:pt x="7" y="10"/>
                </a:move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2"/>
                  <a:pt x="3" y="3"/>
                  <a:pt x="2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3"/>
                  <a:pt x="5" y="12"/>
                  <a:pt x="7" y="10"/>
                </a:cubicBezTo>
                <a:close/>
              </a:path>
            </a:pathLst>
          </a:custGeom>
          <a:solidFill>
            <a:srgbClr val="C2A0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íśļíďè">
            <a:extLst>
              <a:ext uri="{FF2B5EF4-FFF2-40B4-BE49-F238E27FC236}">
                <a16:creationId xmlns:a16="http://schemas.microsoft.com/office/drawing/2014/main" id="{A605D76A-39AB-4309-96F2-72F07B84D6E0}"/>
              </a:ext>
            </a:extLst>
          </p:cNvPr>
          <p:cNvSpPr/>
          <p:nvPr/>
        </p:nvSpPr>
        <p:spPr bwMode="auto">
          <a:xfrm>
            <a:off x="8508186" y="2780609"/>
            <a:ext cx="12732" cy="19098"/>
          </a:xfrm>
          <a:custGeom>
            <a:avLst/>
            <a:gdLst>
              <a:gd name="T0" fmla="*/ 0 w 2"/>
              <a:gd name="T1" fmla="*/ 0 h 3"/>
              <a:gd name="T2" fmla="*/ 0 w 2"/>
              <a:gd name="T3" fmla="*/ 3 h 3"/>
              <a:gd name="T4" fmla="*/ 2 w 2"/>
              <a:gd name="T5" fmla="*/ 1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1" y="2"/>
                  <a:pt x="1" y="2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îŝḻídè">
            <a:extLst>
              <a:ext uri="{FF2B5EF4-FFF2-40B4-BE49-F238E27FC236}">
                <a16:creationId xmlns:a16="http://schemas.microsoft.com/office/drawing/2014/main" id="{903DA0B4-D081-4BC8-8E63-18A0F9E28803}"/>
              </a:ext>
            </a:extLst>
          </p:cNvPr>
          <p:cNvSpPr/>
          <p:nvPr/>
        </p:nvSpPr>
        <p:spPr bwMode="auto">
          <a:xfrm>
            <a:off x="8469990" y="2799707"/>
            <a:ext cx="38195" cy="25464"/>
          </a:xfrm>
          <a:custGeom>
            <a:avLst/>
            <a:gdLst>
              <a:gd name="T0" fmla="*/ 6 w 6"/>
              <a:gd name="T1" fmla="*/ 0 h 4"/>
              <a:gd name="T2" fmla="*/ 4 w 6"/>
              <a:gd name="T3" fmla="*/ 1 h 4"/>
              <a:gd name="T4" fmla="*/ 0 w 6"/>
              <a:gd name="T5" fmla="*/ 3 h 4"/>
              <a:gd name="T6" fmla="*/ 0 w 6"/>
              <a:gd name="T7" fmla="*/ 3 h 4"/>
              <a:gd name="T8" fmla="*/ 1 w 6"/>
              <a:gd name="T9" fmla="*/ 4 h 4"/>
              <a:gd name="T10" fmla="*/ 1 w 6"/>
              <a:gd name="T11" fmla="*/ 4 h 4"/>
              <a:gd name="T12" fmla="*/ 6 w 6"/>
              <a:gd name="T13" fmla="*/ 2 h 4"/>
              <a:gd name="T14" fmla="*/ 6 w 6"/>
              <a:gd name="T15" fmla="*/ 1 h 4"/>
              <a:gd name="T16" fmla="*/ 6 w 6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6" y="0"/>
                </a:moveTo>
                <a:cubicBezTo>
                  <a:pt x="6" y="0"/>
                  <a:pt x="5" y="1"/>
                  <a:pt x="4" y="1"/>
                </a:cubicBezTo>
                <a:cubicBezTo>
                  <a:pt x="3" y="2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4" y="3"/>
                  <a:pt x="6" y="2"/>
                </a:cubicBezTo>
                <a:cubicBezTo>
                  <a:pt x="6" y="2"/>
                  <a:pt x="6" y="2"/>
                  <a:pt x="6" y="1"/>
                </a:cubicBezTo>
                <a:lnTo>
                  <a:pt x="6" y="0"/>
                </a:ln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ïṡḷiḋé">
            <a:extLst>
              <a:ext uri="{FF2B5EF4-FFF2-40B4-BE49-F238E27FC236}">
                <a16:creationId xmlns:a16="http://schemas.microsoft.com/office/drawing/2014/main" id="{83225531-16A9-43A1-BF7F-332B64B32CAA}"/>
              </a:ext>
            </a:extLst>
          </p:cNvPr>
          <p:cNvSpPr/>
          <p:nvPr/>
        </p:nvSpPr>
        <p:spPr bwMode="auto">
          <a:xfrm>
            <a:off x="8508186" y="2860184"/>
            <a:ext cx="35013" cy="38195"/>
          </a:xfrm>
          <a:custGeom>
            <a:avLst/>
            <a:gdLst>
              <a:gd name="T0" fmla="*/ 0 w 5"/>
              <a:gd name="T1" fmla="*/ 2 h 6"/>
              <a:gd name="T2" fmla="*/ 0 w 5"/>
              <a:gd name="T3" fmla="*/ 3 h 6"/>
              <a:gd name="T4" fmla="*/ 5 w 5"/>
              <a:gd name="T5" fmla="*/ 6 h 6"/>
              <a:gd name="T6" fmla="*/ 5 w 5"/>
              <a:gd name="T7" fmla="*/ 0 h 6"/>
              <a:gd name="T8" fmla="*/ 0 w 5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5" y="6"/>
                  <a:pt x="5" y="6"/>
                  <a:pt x="5" y="6"/>
                </a:cubicBezTo>
                <a:cubicBezTo>
                  <a:pt x="5" y="4"/>
                  <a:pt x="5" y="2"/>
                  <a:pt x="5" y="0"/>
                </a:cubicBezTo>
                <a:cubicBezTo>
                  <a:pt x="3" y="1"/>
                  <a:pt x="2" y="2"/>
                  <a:pt x="0" y="2"/>
                </a:cubicBezTo>
                <a:close/>
              </a:path>
            </a:pathLst>
          </a:custGeom>
          <a:solidFill>
            <a:srgbClr val="C2A0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ïsḷîḋe">
            <a:extLst>
              <a:ext uri="{FF2B5EF4-FFF2-40B4-BE49-F238E27FC236}">
                <a16:creationId xmlns:a16="http://schemas.microsoft.com/office/drawing/2014/main" id="{D7F836F7-F723-4530-9519-714359C93647}"/>
              </a:ext>
            </a:extLst>
          </p:cNvPr>
          <p:cNvSpPr/>
          <p:nvPr/>
        </p:nvSpPr>
        <p:spPr bwMode="auto">
          <a:xfrm>
            <a:off x="8460443" y="2977952"/>
            <a:ext cx="73209" cy="101854"/>
          </a:xfrm>
          <a:custGeom>
            <a:avLst/>
            <a:gdLst>
              <a:gd name="T0" fmla="*/ 0 w 11"/>
              <a:gd name="T1" fmla="*/ 0 h 15"/>
              <a:gd name="T2" fmla="*/ 0 w 11"/>
              <a:gd name="T3" fmla="*/ 15 h 15"/>
              <a:gd name="T4" fmla="*/ 7 w 11"/>
              <a:gd name="T5" fmla="*/ 13 h 15"/>
              <a:gd name="T6" fmla="*/ 11 w 11"/>
              <a:gd name="T7" fmla="*/ 9 h 15"/>
              <a:gd name="T8" fmla="*/ 11 w 11"/>
              <a:gd name="T9" fmla="*/ 7 h 15"/>
              <a:gd name="T10" fmla="*/ 0 w 11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5">
                <a:moveTo>
                  <a:pt x="0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4" y="15"/>
                  <a:pt x="7" y="13"/>
                </a:cubicBezTo>
                <a:cubicBezTo>
                  <a:pt x="10" y="12"/>
                  <a:pt x="11" y="9"/>
                  <a:pt x="11" y="9"/>
                </a:cubicBezTo>
                <a:cubicBezTo>
                  <a:pt x="11" y="9"/>
                  <a:pt x="11" y="8"/>
                  <a:pt x="11" y="7"/>
                </a:cubicBezTo>
                <a:lnTo>
                  <a:pt x="0" y="0"/>
                </a:lnTo>
                <a:close/>
              </a:path>
            </a:pathLst>
          </a:custGeom>
          <a:solidFill>
            <a:srgbClr val="C2A0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íS1iḍe">
            <a:extLst>
              <a:ext uri="{FF2B5EF4-FFF2-40B4-BE49-F238E27FC236}">
                <a16:creationId xmlns:a16="http://schemas.microsoft.com/office/drawing/2014/main" id="{0055878E-F262-4F1D-82A4-38078427EA4F}"/>
              </a:ext>
            </a:extLst>
          </p:cNvPr>
          <p:cNvSpPr/>
          <p:nvPr/>
        </p:nvSpPr>
        <p:spPr bwMode="auto">
          <a:xfrm>
            <a:off x="8508186" y="2774243"/>
            <a:ext cx="19098" cy="12732"/>
          </a:xfrm>
          <a:custGeom>
            <a:avLst/>
            <a:gdLst>
              <a:gd name="T0" fmla="*/ 2 w 3"/>
              <a:gd name="T1" fmla="*/ 2 h 2"/>
              <a:gd name="T2" fmla="*/ 3 w 3"/>
              <a:gd name="T3" fmla="*/ 1 h 2"/>
              <a:gd name="T4" fmla="*/ 0 w 3"/>
              <a:gd name="T5" fmla="*/ 0 h 2"/>
              <a:gd name="T6" fmla="*/ 0 w 3"/>
              <a:gd name="T7" fmla="*/ 1 h 2"/>
              <a:gd name="T8" fmla="*/ 2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2"/>
                </a:moveTo>
                <a:cubicBezTo>
                  <a:pt x="2" y="2"/>
                  <a:pt x="2" y="1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2" y="2"/>
                </a:lnTo>
                <a:close/>
              </a:path>
            </a:pathLst>
          </a:custGeom>
          <a:solidFill>
            <a:srgbClr val="997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íṥḷíḑé">
            <a:extLst>
              <a:ext uri="{FF2B5EF4-FFF2-40B4-BE49-F238E27FC236}">
                <a16:creationId xmlns:a16="http://schemas.microsoft.com/office/drawing/2014/main" id="{63EF2A39-364E-4127-B372-FDEA3B1CA783}"/>
              </a:ext>
            </a:extLst>
          </p:cNvPr>
          <p:cNvSpPr/>
          <p:nvPr/>
        </p:nvSpPr>
        <p:spPr bwMode="auto">
          <a:xfrm>
            <a:off x="8508186" y="2634193"/>
            <a:ext cx="98672" cy="85941"/>
          </a:xfrm>
          <a:custGeom>
            <a:avLst/>
            <a:gdLst>
              <a:gd name="T0" fmla="*/ 31 w 31"/>
              <a:gd name="T1" fmla="*/ 17 h 27"/>
              <a:gd name="T2" fmla="*/ 2 w 31"/>
              <a:gd name="T3" fmla="*/ 0 h 27"/>
              <a:gd name="T4" fmla="*/ 0 w 31"/>
              <a:gd name="T5" fmla="*/ 10 h 27"/>
              <a:gd name="T6" fmla="*/ 31 w 31"/>
              <a:gd name="T7" fmla="*/ 27 h 27"/>
              <a:gd name="T8" fmla="*/ 31 w 31"/>
              <a:gd name="T9" fmla="*/ 1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7">
                <a:moveTo>
                  <a:pt x="31" y="17"/>
                </a:moveTo>
                <a:lnTo>
                  <a:pt x="2" y="0"/>
                </a:lnTo>
                <a:lnTo>
                  <a:pt x="0" y="10"/>
                </a:lnTo>
                <a:lnTo>
                  <a:pt x="31" y="27"/>
                </a:lnTo>
                <a:lnTo>
                  <a:pt x="31" y="17"/>
                </a:lnTo>
                <a:close/>
              </a:path>
            </a:pathLst>
          </a:custGeom>
          <a:solidFill>
            <a:srgbClr val="AC2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îsḷíḋé">
            <a:extLst>
              <a:ext uri="{FF2B5EF4-FFF2-40B4-BE49-F238E27FC236}">
                <a16:creationId xmlns:a16="http://schemas.microsoft.com/office/drawing/2014/main" id="{383EFAFA-8DA8-44D5-B38F-30A9573758B0}"/>
              </a:ext>
            </a:extLst>
          </p:cNvPr>
          <p:cNvSpPr/>
          <p:nvPr/>
        </p:nvSpPr>
        <p:spPr bwMode="auto">
          <a:xfrm>
            <a:off x="8514552" y="2627828"/>
            <a:ext cx="92306" cy="60477"/>
          </a:xfrm>
          <a:custGeom>
            <a:avLst/>
            <a:gdLst>
              <a:gd name="T0" fmla="*/ 0 w 14"/>
              <a:gd name="T1" fmla="*/ 1 h 9"/>
              <a:gd name="T2" fmla="*/ 14 w 14"/>
              <a:gd name="T3" fmla="*/ 9 h 9"/>
              <a:gd name="T4" fmla="*/ 14 w 14"/>
              <a:gd name="T5" fmla="*/ 8 h 9"/>
              <a:gd name="T6" fmla="*/ 4 w 14"/>
              <a:gd name="T7" fmla="*/ 2 h 9"/>
              <a:gd name="T8" fmla="*/ 1 w 14"/>
              <a:gd name="T9" fmla="*/ 0 h 9"/>
              <a:gd name="T10" fmla="*/ 0 w 14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9">
                <a:moveTo>
                  <a:pt x="0" y="1"/>
                </a:move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íṣḷiďe">
            <a:extLst>
              <a:ext uri="{FF2B5EF4-FFF2-40B4-BE49-F238E27FC236}">
                <a16:creationId xmlns:a16="http://schemas.microsoft.com/office/drawing/2014/main" id="{AE738B42-FC21-40F2-80E8-829E8C3103DD}"/>
              </a:ext>
            </a:extLst>
          </p:cNvPr>
          <p:cNvSpPr/>
          <p:nvPr/>
        </p:nvSpPr>
        <p:spPr bwMode="auto">
          <a:xfrm>
            <a:off x="8508186" y="2780609"/>
            <a:ext cx="35013" cy="92306"/>
          </a:xfrm>
          <a:custGeom>
            <a:avLst/>
            <a:gdLst>
              <a:gd name="T0" fmla="*/ 0 w 5"/>
              <a:gd name="T1" fmla="*/ 4 h 14"/>
              <a:gd name="T2" fmla="*/ 0 w 5"/>
              <a:gd name="T3" fmla="*/ 14 h 14"/>
              <a:gd name="T4" fmla="*/ 5 w 5"/>
              <a:gd name="T5" fmla="*/ 12 h 14"/>
              <a:gd name="T6" fmla="*/ 4 w 5"/>
              <a:gd name="T7" fmla="*/ 0 h 14"/>
              <a:gd name="T8" fmla="*/ 4 w 5"/>
              <a:gd name="T9" fmla="*/ 0 h 14"/>
              <a:gd name="T10" fmla="*/ 0 w 5"/>
              <a:gd name="T11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14">
                <a:moveTo>
                  <a:pt x="0" y="4"/>
                </a:move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3" y="13"/>
                  <a:pt x="5" y="12"/>
                </a:cubicBezTo>
                <a:cubicBezTo>
                  <a:pt x="5" y="5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2"/>
                  <a:pt x="0" y="4"/>
                </a:cubicBezTo>
                <a:close/>
              </a:path>
            </a:pathLst>
          </a:custGeom>
          <a:solidFill>
            <a:srgbClr val="C2A0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îṡḷíḍé">
            <a:extLst>
              <a:ext uri="{FF2B5EF4-FFF2-40B4-BE49-F238E27FC236}">
                <a16:creationId xmlns:a16="http://schemas.microsoft.com/office/drawing/2014/main" id="{FE1BA512-6CF8-4584-B8B6-783131D497A1}"/>
              </a:ext>
            </a:extLst>
          </p:cNvPr>
          <p:cNvSpPr/>
          <p:nvPr/>
        </p:nvSpPr>
        <p:spPr bwMode="auto">
          <a:xfrm>
            <a:off x="8508186" y="2767877"/>
            <a:ext cx="35013" cy="38195"/>
          </a:xfrm>
          <a:custGeom>
            <a:avLst/>
            <a:gdLst>
              <a:gd name="T0" fmla="*/ 0 w 5"/>
              <a:gd name="T1" fmla="*/ 0 h 6"/>
              <a:gd name="T2" fmla="*/ 0 w 5"/>
              <a:gd name="T3" fmla="*/ 1 h 6"/>
              <a:gd name="T4" fmla="*/ 3 w 5"/>
              <a:gd name="T5" fmla="*/ 2 h 6"/>
              <a:gd name="T6" fmla="*/ 2 w 5"/>
              <a:gd name="T7" fmla="*/ 3 h 6"/>
              <a:gd name="T8" fmla="*/ 0 w 5"/>
              <a:gd name="T9" fmla="*/ 5 h 6"/>
              <a:gd name="T10" fmla="*/ 0 w 5"/>
              <a:gd name="T11" fmla="*/ 6 h 6"/>
              <a:gd name="T12" fmla="*/ 4 w 5"/>
              <a:gd name="T13" fmla="*/ 2 h 6"/>
              <a:gd name="T14" fmla="*/ 4 w 5"/>
              <a:gd name="T15" fmla="*/ 2 h 6"/>
              <a:gd name="T16" fmla="*/ 5 w 5"/>
              <a:gd name="T17" fmla="*/ 2 h 6"/>
              <a:gd name="T18" fmla="*/ 0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1" y="4"/>
                  <a:pt x="1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3" y="4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D8B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îṧḻîďê">
            <a:extLst>
              <a:ext uri="{FF2B5EF4-FFF2-40B4-BE49-F238E27FC236}">
                <a16:creationId xmlns:a16="http://schemas.microsoft.com/office/drawing/2014/main" id="{628F7F36-40A3-4E2A-8E34-058FCB7D84A2}"/>
              </a:ext>
            </a:extLst>
          </p:cNvPr>
          <p:cNvSpPr/>
          <p:nvPr/>
        </p:nvSpPr>
        <p:spPr bwMode="auto">
          <a:xfrm>
            <a:off x="8543199" y="2853818"/>
            <a:ext cx="6366" cy="50927"/>
          </a:xfrm>
          <a:custGeom>
            <a:avLst/>
            <a:gdLst>
              <a:gd name="T0" fmla="*/ 1 w 1"/>
              <a:gd name="T1" fmla="*/ 0 h 8"/>
              <a:gd name="T2" fmla="*/ 0 w 1"/>
              <a:gd name="T3" fmla="*/ 1 h 8"/>
              <a:gd name="T4" fmla="*/ 0 w 1"/>
              <a:gd name="T5" fmla="*/ 7 h 8"/>
              <a:gd name="T6" fmla="*/ 1 w 1"/>
              <a:gd name="T7" fmla="*/ 8 h 8"/>
              <a:gd name="T8" fmla="*/ 1 w 1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3"/>
                  <a:pt x="0" y="5"/>
                  <a:pt x="0" y="7"/>
                </a:cubicBezTo>
                <a:cubicBezTo>
                  <a:pt x="1" y="8"/>
                  <a:pt x="1" y="8"/>
                  <a:pt x="1" y="8"/>
                </a:cubicBezTo>
                <a:lnTo>
                  <a:pt x="1" y="0"/>
                </a:lnTo>
                <a:close/>
              </a:path>
            </a:pathLst>
          </a:custGeom>
          <a:solidFill>
            <a:srgbClr val="B05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íṩlïďé">
            <a:extLst>
              <a:ext uri="{FF2B5EF4-FFF2-40B4-BE49-F238E27FC236}">
                <a16:creationId xmlns:a16="http://schemas.microsoft.com/office/drawing/2014/main" id="{81BC7B9F-EC45-42B8-B2D1-96C9493805FF}"/>
              </a:ext>
            </a:extLst>
          </p:cNvPr>
          <p:cNvSpPr/>
          <p:nvPr/>
        </p:nvSpPr>
        <p:spPr bwMode="auto">
          <a:xfrm>
            <a:off x="8533649" y="2898379"/>
            <a:ext cx="15916" cy="133684"/>
          </a:xfrm>
          <a:custGeom>
            <a:avLst/>
            <a:gdLst>
              <a:gd name="T0" fmla="*/ 2 w 2"/>
              <a:gd name="T1" fmla="*/ 1 h 20"/>
              <a:gd name="T2" fmla="*/ 1 w 2"/>
              <a:gd name="T3" fmla="*/ 0 h 20"/>
              <a:gd name="T4" fmla="*/ 0 w 2"/>
              <a:gd name="T5" fmla="*/ 19 h 20"/>
              <a:gd name="T6" fmla="*/ 2 w 2"/>
              <a:gd name="T7" fmla="*/ 20 h 20"/>
              <a:gd name="T8" fmla="*/ 2 w 2"/>
              <a:gd name="T9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0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7"/>
                  <a:pt x="0" y="15"/>
                  <a:pt x="0" y="19"/>
                </a:cubicBezTo>
                <a:cubicBezTo>
                  <a:pt x="2" y="20"/>
                  <a:pt x="2" y="20"/>
                  <a:pt x="2" y="20"/>
                </a:cubicBezTo>
                <a:lnTo>
                  <a:pt x="2" y="1"/>
                </a:lnTo>
                <a:close/>
              </a:path>
            </a:pathLst>
          </a:custGeom>
          <a:solidFill>
            <a:srgbClr val="B05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íṩḷiḋe">
            <a:extLst>
              <a:ext uri="{FF2B5EF4-FFF2-40B4-BE49-F238E27FC236}">
                <a16:creationId xmlns:a16="http://schemas.microsoft.com/office/drawing/2014/main" id="{F68BCC4F-593A-4302-9A1C-436F1AB1F7F7}"/>
              </a:ext>
            </a:extLst>
          </p:cNvPr>
          <p:cNvSpPr/>
          <p:nvPr/>
        </p:nvSpPr>
        <p:spPr bwMode="auto">
          <a:xfrm>
            <a:off x="8508186" y="2761511"/>
            <a:ext cx="41379" cy="98672"/>
          </a:xfrm>
          <a:custGeom>
            <a:avLst/>
            <a:gdLst>
              <a:gd name="T0" fmla="*/ 0 w 6"/>
              <a:gd name="T1" fmla="*/ 1 h 15"/>
              <a:gd name="T2" fmla="*/ 5 w 6"/>
              <a:gd name="T3" fmla="*/ 3 h 15"/>
              <a:gd name="T4" fmla="*/ 4 w 6"/>
              <a:gd name="T5" fmla="*/ 3 h 15"/>
              <a:gd name="T6" fmla="*/ 5 w 6"/>
              <a:gd name="T7" fmla="*/ 15 h 15"/>
              <a:gd name="T8" fmla="*/ 6 w 6"/>
              <a:gd name="T9" fmla="*/ 14 h 15"/>
              <a:gd name="T10" fmla="*/ 6 w 6"/>
              <a:gd name="T11" fmla="*/ 3 h 15"/>
              <a:gd name="T12" fmla="*/ 0 w 6"/>
              <a:gd name="T13" fmla="*/ 0 h 15"/>
              <a:gd name="T14" fmla="*/ 0 w 6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5">
                <a:moveTo>
                  <a:pt x="0" y="1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8"/>
                  <a:pt x="5" y="15"/>
                </a:cubicBezTo>
                <a:cubicBezTo>
                  <a:pt x="5" y="15"/>
                  <a:pt x="6" y="14"/>
                  <a:pt x="6" y="14"/>
                </a:cubicBezTo>
                <a:cubicBezTo>
                  <a:pt x="6" y="3"/>
                  <a:pt x="6" y="3"/>
                  <a:pt x="6" y="3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B05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ïṣḻidé">
            <a:extLst>
              <a:ext uri="{FF2B5EF4-FFF2-40B4-BE49-F238E27FC236}">
                <a16:creationId xmlns:a16="http://schemas.microsoft.com/office/drawing/2014/main" id="{6884752C-A6BE-4BA2-A40C-DE5166AC7669}"/>
              </a:ext>
            </a:extLst>
          </p:cNvPr>
          <p:cNvSpPr/>
          <p:nvPr/>
        </p:nvSpPr>
        <p:spPr bwMode="auto">
          <a:xfrm>
            <a:off x="8549565" y="2904745"/>
            <a:ext cx="73209" cy="127318"/>
          </a:xfrm>
          <a:custGeom>
            <a:avLst/>
            <a:gdLst>
              <a:gd name="T0" fmla="*/ 7 w 11"/>
              <a:gd name="T1" fmla="*/ 17 h 19"/>
              <a:gd name="T2" fmla="*/ 11 w 11"/>
              <a:gd name="T3" fmla="*/ 13 h 19"/>
              <a:gd name="T4" fmla="*/ 11 w 11"/>
              <a:gd name="T5" fmla="*/ 6 h 19"/>
              <a:gd name="T6" fmla="*/ 0 w 11"/>
              <a:gd name="T7" fmla="*/ 0 h 19"/>
              <a:gd name="T8" fmla="*/ 0 w 11"/>
              <a:gd name="T9" fmla="*/ 19 h 19"/>
              <a:gd name="T10" fmla="*/ 7 w 11"/>
              <a:gd name="T1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9">
                <a:moveTo>
                  <a:pt x="7" y="17"/>
                </a:moveTo>
                <a:cubicBezTo>
                  <a:pt x="10" y="15"/>
                  <a:pt x="11" y="13"/>
                  <a:pt x="11" y="13"/>
                </a:cubicBezTo>
                <a:cubicBezTo>
                  <a:pt x="11" y="13"/>
                  <a:pt x="11" y="10"/>
                  <a:pt x="11" y="6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4" y="19"/>
                  <a:pt x="7" y="17"/>
                </a:cubicBezTo>
                <a:close/>
              </a:path>
            </a:pathLst>
          </a:custGeom>
          <a:solidFill>
            <a:srgbClr val="ED9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íś1ïḍe">
            <a:extLst>
              <a:ext uri="{FF2B5EF4-FFF2-40B4-BE49-F238E27FC236}">
                <a16:creationId xmlns:a16="http://schemas.microsoft.com/office/drawing/2014/main" id="{44586B47-3549-4E7E-BC4C-AFD61FE366B2}"/>
              </a:ext>
            </a:extLst>
          </p:cNvPr>
          <p:cNvSpPr/>
          <p:nvPr/>
        </p:nvSpPr>
        <p:spPr bwMode="auto">
          <a:xfrm>
            <a:off x="8508186" y="2688305"/>
            <a:ext cx="98672" cy="85941"/>
          </a:xfrm>
          <a:custGeom>
            <a:avLst/>
            <a:gdLst>
              <a:gd name="T0" fmla="*/ 7 w 15"/>
              <a:gd name="T1" fmla="*/ 13 h 13"/>
              <a:gd name="T2" fmla="*/ 12 w 15"/>
              <a:gd name="T3" fmla="*/ 11 h 13"/>
              <a:gd name="T4" fmla="*/ 15 w 15"/>
              <a:gd name="T5" fmla="*/ 8 h 13"/>
              <a:gd name="T6" fmla="*/ 0 w 15"/>
              <a:gd name="T7" fmla="*/ 0 h 13"/>
              <a:gd name="T8" fmla="*/ 0 w 15"/>
              <a:gd name="T9" fmla="*/ 9 h 13"/>
              <a:gd name="T10" fmla="*/ 7 w 1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3">
                <a:moveTo>
                  <a:pt x="7" y="13"/>
                </a:moveTo>
                <a:cubicBezTo>
                  <a:pt x="8" y="13"/>
                  <a:pt x="10" y="12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7" y="13"/>
                  <a:pt x="7" y="13"/>
                  <a:pt x="7" y="13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íş1iḓê">
            <a:extLst>
              <a:ext uri="{FF2B5EF4-FFF2-40B4-BE49-F238E27FC236}">
                <a16:creationId xmlns:a16="http://schemas.microsoft.com/office/drawing/2014/main" id="{101726B0-12D2-4476-8B03-347694B6218A}"/>
              </a:ext>
            </a:extLst>
          </p:cNvPr>
          <p:cNvSpPr/>
          <p:nvPr/>
        </p:nvSpPr>
        <p:spPr bwMode="auto">
          <a:xfrm>
            <a:off x="8508186" y="2745598"/>
            <a:ext cx="54111" cy="35013"/>
          </a:xfrm>
          <a:custGeom>
            <a:avLst/>
            <a:gdLst>
              <a:gd name="T0" fmla="*/ 7 w 8"/>
              <a:gd name="T1" fmla="*/ 4 h 5"/>
              <a:gd name="T2" fmla="*/ 0 w 8"/>
              <a:gd name="T3" fmla="*/ 0 h 5"/>
              <a:gd name="T4" fmla="*/ 0 w 8"/>
              <a:gd name="T5" fmla="*/ 2 h 5"/>
              <a:gd name="T6" fmla="*/ 6 w 8"/>
              <a:gd name="T7" fmla="*/ 5 h 5"/>
              <a:gd name="T8" fmla="*/ 8 w 8"/>
              <a:gd name="T9" fmla="*/ 5 h 5"/>
              <a:gd name="T10" fmla="*/ 8 w 8"/>
              <a:gd name="T11" fmla="*/ 4 h 5"/>
              <a:gd name="T12" fmla="*/ 7 w 8"/>
              <a:gd name="T1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7" y="4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5"/>
                  <a:pt x="8" y="5"/>
                </a:cubicBezTo>
                <a:cubicBezTo>
                  <a:pt x="8" y="4"/>
                  <a:pt x="8" y="4"/>
                  <a:pt x="8" y="4"/>
                </a:cubicBezTo>
                <a:lnTo>
                  <a:pt x="7" y="4"/>
                </a:ln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î$lïdê">
            <a:extLst>
              <a:ext uri="{FF2B5EF4-FFF2-40B4-BE49-F238E27FC236}">
                <a16:creationId xmlns:a16="http://schemas.microsoft.com/office/drawing/2014/main" id="{00DB666F-AE6A-4734-A95C-2954F3C2CD23}"/>
              </a:ext>
            </a:extLst>
          </p:cNvPr>
          <p:cNvSpPr/>
          <p:nvPr/>
        </p:nvSpPr>
        <p:spPr bwMode="auto">
          <a:xfrm>
            <a:off x="8581395" y="2586450"/>
            <a:ext cx="25464" cy="22282"/>
          </a:xfrm>
          <a:custGeom>
            <a:avLst/>
            <a:gdLst>
              <a:gd name="T0" fmla="*/ 4 w 4"/>
              <a:gd name="T1" fmla="*/ 1 h 3"/>
              <a:gd name="T2" fmla="*/ 2 w 4"/>
              <a:gd name="T3" fmla="*/ 0 h 3"/>
              <a:gd name="T4" fmla="*/ 0 w 4"/>
              <a:gd name="T5" fmla="*/ 0 h 3"/>
              <a:gd name="T6" fmla="*/ 4 w 4"/>
              <a:gd name="T7" fmla="*/ 3 h 3"/>
              <a:gd name="T8" fmla="*/ 4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2" y="1"/>
                  <a:pt x="4" y="3"/>
                </a:cubicBezTo>
                <a:lnTo>
                  <a:pt x="4" y="1"/>
                </a:ln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íṥḷíḓè">
            <a:extLst>
              <a:ext uri="{FF2B5EF4-FFF2-40B4-BE49-F238E27FC236}">
                <a16:creationId xmlns:a16="http://schemas.microsoft.com/office/drawing/2014/main" id="{9A28E77E-57B9-4A78-B713-D5BBAAD4D6F2}"/>
              </a:ext>
            </a:extLst>
          </p:cNvPr>
          <p:cNvSpPr/>
          <p:nvPr/>
        </p:nvSpPr>
        <p:spPr bwMode="auto">
          <a:xfrm>
            <a:off x="8543199" y="2608730"/>
            <a:ext cx="63659" cy="73209"/>
          </a:xfrm>
          <a:custGeom>
            <a:avLst/>
            <a:gdLst>
              <a:gd name="T0" fmla="*/ 8 w 10"/>
              <a:gd name="T1" fmla="*/ 0 h 11"/>
              <a:gd name="T2" fmla="*/ 6 w 10"/>
              <a:gd name="T3" fmla="*/ 2 h 11"/>
              <a:gd name="T4" fmla="*/ 3 w 10"/>
              <a:gd name="T5" fmla="*/ 4 h 11"/>
              <a:gd name="T6" fmla="*/ 0 w 10"/>
              <a:gd name="T7" fmla="*/ 5 h 11"/>
              <a:gd name="T8" fmla="*/ 10 w 10"/>
              <a:gd name="T9" fmla="*/ 11 h 11"/>
              <a:gd name="T10" fmla="*/ 10 w 10"/>
              <a:gd name="T11" fmla="*/ 2 h 11"/>
              <a:gd name="T12" fmla="*/ 10 w 10"/>
              <a:gd name="T13" fmla="*/ 2 h 11"/>
              <a:gd name="T14" fmla="*/ 8 w 10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1">
                <a:moveTo>
                  <a:pt x="8" y="0"/>
                </a:moveTo>
                <a:cubicBezTo>
                  <a:pt x="7" y="1"/>
                  <a:pt x="7" y="1"/>
                  <a:pt x="6" y="2"/>
                </a:cubicBezTo>
                <a:cubicBezTo>
                  <a:pt x="6" y="2"/>
                  <a:pt x="5" y="3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lnTo>
                  <a:pt x="8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íṣ1îḓê">
            <a:extLst>
              <a:ext uri="{FF2B5EF4-FFF2-40B4-BE49-F238E27FC236}">
                <a16:creationId xmlns:a16="http://schemas.microsoft.com/office/drawing/2014/main" id="{AC4FB7BE-A3DB-462D-8DA3-7F9C89B41785}"/>
              </a:ext>
            </a:extLst>
          </p:cNvPr>
          <p:cNvSpPr/>
          <p:nvPr/>
        </p:nvSpPr>
        <p:spPr bwMode="auto">
          <a:xfrm>
            <a:off x="8549565" y="2818804"/>
            <a:ext cx="79575" cy="127318"/>
          </a:xfrm>
          <a:custGeom>
            <a:avLst/>
            <a:gdLst>
              <a:gd name="T0" fmla="*/ 9 w 12"/>
              <a:gd name="T1" fmla="*/ 2 h 19"/>
              <a:gd name="T2" fmla="*/ 9 w 12"/>
              <a:gd name="T3" fmla="*/ 0 h 19"/>
              <a:gd name="T4" fmla="*/ 0 w 12"/>
              <a:gd name="T5" fmla="*/ 5 h 19"/>
              <a:gd name="T6" fmla="*/ 0 w 12"/>
              <a:gd name="T7" fmla="*/ 13 h 19"/>
              <a:gd name="T8" fmla="*/ 11 w 12"/>
              <a:gd name="T9" fmla="*/ 19 h 19"/>
              <a:gd name="T10" fmla="*/ 12 w 12"/>
              <a:gd name="T11" fmla="*/ 3 h 19"/>
              <a:gd name="T12" fmla="*/ 9 w 12"/>
              <a:gd name="T13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9">
                <a:moveTo>
                  <a:pt x="9" y="2"/>
                </a:moveTo>
                <a:cubicBezTo>
                  <a:pt x="9" y="0"/>
                  <a:pt x="9" y="0"/>
                  <a:pt x="9" y="0"/>
                </a:cubicBezTo>
                <a:cubicBezTo>
                  <a:pt x="6" y="2"/>
                  <a:pt x="3" y="3"/>
                  <a:pt x="0" y="5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5"/>
                  <a:pt x="12" y="9"/>
                  <a:pt x="12" y="3"/>
                </a:cubicBezTo>
                <a:lnTo>
                  <a:pt x="9" y="2"/>
                </a:lnTo>
                <a:close/>
              </a:path>
            </a:pathLst>
          </a:custGeom>
          <a:solidFill>
            <a:srgbClr val="ED9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ïŝḷíḋé">
            <a:extLst>
              <a:ext uri="{FF2B5EF4-FFF2-40B4-BE49-F238E27FC236}">
                <a16:creationId xmlns:a16="http://schemas.microsoft.com/office/drawing/2014/main" id="{47CE66FE-39A7-4773-8A49-776A2102590B}"/>
              </a:ext>
            </a:extLst>
          </p:cNvPr>
          <p:cNvSpPr/>
          <p:nvPr/>
        </p:nvSpPr>
        <p:spPr bwMode="auto">
          <a:xfrm>
            <a:off x="8581395" y="2586450"/>
            <a:ext cx="25464" cy="35013"/>
          </a:xfrm>
          <a:custGeom>
            <a:avLst/>
            <a:gdLst>
              <a:gd name="T0" fmla="*/ 0 w 4"/>
              <a:gd name="T1" fmla="*/ 5 h 5"/>
              <a:gd name="T2" fmla="*/ 2 w 4"/>
              <a:gd name="T3" fmla="*/ 3 h 5"/>
              <a:gd name="T4" fmla="*/ 4 w 4"/>
              <a:gd name="T5" fmla="*/ 5 h 5"/>
              <a:gd name="T6" fmla="*/ 4 w 4"/>
              <a:gd name="T7" fmla="*/ 3 h 5"/>
              <a:gd name="T8" fmla="*/ 0 w 4"/>
              <a:gd name="T9" fmla="*/ 0 h 5"/>
              <a:gd name="T10" fmla="*/ 0 w 4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1" y="4"/>
                  <a:pt x="1" y="4"/>
                  <a:pt x="2" y="3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3"/>
                  <a:pt x="4" y="3"/>
                </a:cubicBezTo>
                <a:cubicBezTo>
                  <a:pt x="2" y="1"/>
                  <a:pt x="0" y="0"/>
                  <a:pt x="0" y="0"/>
                </a:cubicBezTo>
                <a:cubicBezTo>
                  <a:pt x="0" y="0"/>
                  <a:pt x="0" y="2"/>
                  <a:pt x="0" y="5"/>
                </a:cubicBezTo>
                <a:close/>
              </a:path>
            </a:pathLst>
          </a:custGeom>
          <a:solidFill>
            <a:srgbClr val="C25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ïṥ1iḑê">
            <a:extLst>
              <a:ext uri="{FF2B5EF4-FFF2-40B4-BE49-F238E27FC236}">
                <a16:creationId xmlns:a16="http://schemas.microsoft.com/office/drawing/2014/main" id="{9600716F-7DD7-4402-AF08-22F7541BB267}"/>
              </a:ext>
            </a:extLst>
          </p:cNvPr>
          <p:cNvSpPr/>
          <p:nvPr/>
        </p:nvSpPr>
        <p:spPr bwMode="auto">
          <a:xfrm>
            <a:off x="8549565" y="2745598"/>
            <a:ext cx="57293" cy="108220"/>
          </a:xfrm>
          <a:custGeom>
            <a:avLst/>
            <a:gdLst>
              <a:gd name="T0" fmla="*/ 9 w 9"/>
              <a:gd name="T1" fmla="*/ 11 h 16"/>
              <a:gd name="T2" fmla="*/ 9 w 9"/>
              <a:gd name="T3" fmla="*/ 0 h 16"/>
              <a:gd name="T4" fmla="*/ 7 w 9"/>
              <a:gd name="T5" fmla="*/ 3 h 16"/>
              <a:gd name="T6" fmla="*/ 2 w 9"/>
              <a:gd name="T7" fmla="*/ 5 h 16"/>
              <a:gd name="T8" fmla="*/ 0 w 9"/>
              <a:gd name="T9" fmla="*/ 5 h 16"/>
              <a:gd name="T10" fmla="*/ 0 w 9"/>
              <a:gd name="T11" fmla="*/ 16 h 16"/>
              <a:gd name="T12" fmla="*/ 9 w 9"/>
              <a:gd name="T13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9" y="11"/>
                </a:move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2"/>
                  <a:pt x="7" y="3"/>
                </a:cubicBezTo>
                <a:cubicBezTo>
                  <a:pt x="5" y="4"/>
                  <a:pt x="3" y="4"/>
                  <a:pt x="2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4"/>
                  <a:pt x="6" y="13"/>
                  <a:pt x="9" y="11"/>
                </a:cubicBezTo>
                <a:close/>
              </a:path>
            </a:pathLst>
          </a:custGeom>
          <a:solidFill>
            <a:srgbClr val="ED9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íśḷiḍe">
            <a:extLst>
              <a:ext uri="{FF2B5EF4-FFF2-40B4-BE49-F238E27FC236}">
                <a16:creationId xmlns:a16="http://schemas.microsoft.com/office/drawing/2014/main" id="{2BE9A53C-CA80-4536-A941-9BC91D934809}"/>
              </a:ext>
            </a:extLst>
          </p:cNvPr>
          <p:cNvSpPr/>
          <p:nvPr/>
        </p:nvSpPr>
        <p:spPr bwMode="auto">
          <a:xfrm>
            <a:off x="8508186" y="2666023"/>
            <a:ext cx="98672" cy="66843"/>
          </a:xfrm>
          <a:custGeom>
            <a:avLst/>
            <a:gdLst>
              <a:gd name="T0" fmla="*/ 15 w 15"/>
              <a:gd name="T1" fmla="*/ 8 h 10"/>
              <a:gd name="T2" fmla="*/ 0 w 15"/>
              <a:gd name="T3" fmla="*/ 0 h 10"/>
              <a:gd name="T4" fmla="*/ 0 w 15"/>
              <a:gd name="T5" fmla="*/ 1 h 10"/>
              <a:gd name="T6" fmla="*/ 15 w 15"/>
              <a:gd name="T7" fmla="*/ 10 h 10"/>
              <a:gd name="T8" fmla="*/ 15 w 15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6" y="4"/>
                  <a:pt x="12" y="8"/>
                  <a:pt x="15" y="10"/>
                </a:cubicBezTo>
                <a:lnTo>
                  <a:pt x="15" y="8"/>
                </a:ln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îšļiḑé">
            <a:extLst>
              <a:ext uri="{FF2B5EF4-FFF2-40B4-BE49-F238E27FC236}">
                <a16:creationId xmlns:a16="http://schemas.microsoft.com/office/drawing/2014/main" id="{898796E0-856B-4984-9F9E-5890C10DE6AF}"/>
              </a:ext>
            </a:extLst>
          </p:cNvPr>
          <p:cNvSpPr/>
          <p:nvPr/>
        </p:nvSpPr>
        <p:spPr bwMode="auto">
          <a:xfrm>
            <a:off x="8508186" y="2675573"/>
            <a:ext cx="98672" cy="63659"/>
          </a:xfrm>
          <a:custGeom>
            <a:avLst/>
            <a:gdLst>
              <a:gd name="T0" fmla="*/ 0 w 15"/>
              <a:gd name="T1" fmla="*/ 0 h 10"/>
              <a:gd name="T2" fmla="*/ 0 w 15"/>
              <a:gd name="T3" fmla="*/ 2 h 10"/>
              <a:gd name="T4" fmla="*/ 15 w 15"/>
              <a:gd name="T5" fmla="*/ 10 h 10"/>
              <a:gd name="T6" fmla="*/ 15 w 15"/>
              <a:gd name="T7" fmla="*/ 9 h 10"/>
              <a:gd name="T8" fmla="*/ 15 w 15"/>
              <a:gd name="T9" fmla="*/ 9 h 10"/>
              <a:gd name="T10" fmla="*/ 0 w 15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0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2" y="7"/>
                  <a:pt x="6" y="3"/>
                  <a:pt x="0" y="0"/>
                </a:cubicBezTo>
                <a:close/>
              </a:path>
            </a:pathLst>
          </a:custGeom>
          <a:solidFill>
            <a:srgbClr val="CD6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ïşļîḍê">
            <a:extLst>
              <a:ext uri="{FF2B5EF4-FFF2-40B4-BE49-F238E27FC236}">
                <a16:creationId xmlns:a16="http://schemas.microsoft.com/office/drawing/2014/main" id="{008CA629-1AE8-46EF-AE02-BFB9676EE968}"/>
              </a:ext>
            </a:extLst>
          </p:cNvPr>
          <p:cNvSpPr/>
          <p:nvPr/>
        </p:nvSpPr>
        <p:spPr bwMode="auto">
          <a:xfrm>
            <a:off x="8555931" y="2732866"/>
            <a:ext cx="50927" cy="47745"/>
          </a:xfrm>
          <a:custGeom>
            <a:avLst/>
            <a:gdLst>
              <a:gd name="T0" fmla="*/ 8 w 8"/>
              <a:gd name="T1" fmla="*/ 2 h 7"/>
              <a:gd name="T2" fmla="*/ 8 w 8"/>
              <a:gd name="T3" fmla="*/ 0 h 7"/>
              <a:gd name="T4" fmla="*/ 8 w 8"/>
              <a:gd name="T5" fmla="*/ 1 h 7"/>
              <a:gd name="T6" fmla="*/ 5 w 8"/>
              <a:gd name="T7" fmla="*/ 4 h 7"/>
              <a:gd name="T8" fmla="*/ 0 w 8"/>
              <a:gd name="T9" fmla="*/ 6 h 7"/>
              <a:gd name="T10" fmla="*/ 0 w 8"/>
              <a:gd name="T11" fmla="*/ 6 h 7"/>
              <a:gd name="T12" fmla="*/ 1 w 8"/>
              <a:gd name="T13" fmla="*/ 6 h 7"/>
              <a:gd name="T14" fmla="*/ 1 w 8"/>
              <a:gd name="T15" fmla="*/ 7 h 7"/>
              <a:gd name="T16" fmla="*/ 6 w 8"/>
              <a:gd name="T17" fmla="*/ 5 h 7"/>
              <a:gd name="T18" fmla="*/ 8 w 8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7">
                <a:moveTo>
                  <a:pt x="8" y="2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2"/>
                  <a:pt x="6" y="3"/>
                  <a:pt x="5" y="4"/>
                </a:cubicBezTo>
                <a:cubicBezTo>
                  <a:pt x="3" y="5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6"/>
                  <a:pt x="4" y="6"/>
                  <a:pt x="6" y="5"/>
                </a:cubicBezTo>
                <a:cubicBezTo>
                  <a:pt x="7" y="4"/>
                  <a:pt x="8" y="3"/>
                  <a:pt x="8" y="2"/>
                </a:cubicBez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iṣlíḍê">
            <a:extLst>
              <a:ext uri="{FF2B5EF4-FFF2-40B4-BE49-F238E27FC236}">
                <a16:creationId xmlns:a16="http://schemas.microsoft.com/office/drawing/2014/main" id="{7FB45F44-482F-48EA-B4DE-CE1957AFECE6}"/>
              </a:ext>
            </a:extLst>
          </p:cNvPr>
          <p:cNvSpPr/>
          <p:nvPr/>
        </p:nvSpPr>
        <p:spPr bwMode="auto">
          <a:xfrm>
            <a:off x="8606858" y="2732866"/>
            <a:ext cx="6366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CD6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i$1îdé">
            <a:extLst>
              <a:ext uri="{FF2B5EF4-FFF2-40B4-BE49-F238E27FC236}">
                <a16:creationId xmlns:a16="http://schemas.microsoft.com/office/drawing/2014/main" id="{0F60A950-5282-4AD9-B4B5-2C1EF0EF096E}"/>
              </a:ext>
            </a:extLst>
          </p:cNvPr>
          <p:cNvSpPr/>
          <p:nvPr/>
        </p:nvSpPr>
        <p:spPr bwMode="auto">
          <a:xfrm>
            <a:off x="8606858" y="2720134"/>
            <a:ext cx="22282" cy="25464"/>
          </a:xfrm>
          <a:custGeom>
            <a:avLst/>
            <a:gdLst>
              <a:gd name="T0" fmla="*/ 0 w 3"/>
              <a:gd name="T1" fmla="*/ 2 h 4"/>
              <a:gd name="T2" fmla="*/ 0 w 3"/>
              <a:gd name="T3" fmla="*/ 4 h 4"/>
              <a:gd name="T4" fmla="*/ 3 w 3"/>
              <a:gd name="T5" fmla="*/ 2 h 4"/>
              <a:gd name="T6" fmla="*/ 3 w 3"/>
              <a:gd name="T7" fmla="*/ 2 h 4"/>
              <a:gd name="T8" fmla="*/ 0 w 3"/>
              <a:gd name="T9" fmla="*/ 0 h 4"/>
              <a:gd name="T10" fmla="*/ 0 w 3"/>
              <a:gd name="T11" fmla="*/ 2 h 4"/>
              <a:gd name="T12" fmla="*/ 1 w 3"/>
              <a:gd name="T13" fmla="*/ 2 h 4"/>
              <a:gd name="T14" fmla="*/ 0 w 3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4">
                <a:moveTo>
                  <a:pt x="0" y="2"/>
                </a:moveTo>
                <a:cubicBezTo>
                  <a:pt x="0" y="4"/>
                  <a:pt x="0" y="4"/>
                  <a:pt x="0" y="4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lose/>
              </a:path>
            </a:pathLst>
          </a:custGeom>
          <a:solidFill>
            <a:srgbClr val="EDB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îś1ïďè">
            <a:extLst>
              <a:ext uri="{FF2B5EF4-FFF2-40B4-BE49-F238E27FC236}">
                <a16:creationId xmlns:a16="http://schemas.microsoft.com/office/drawing/2014/main" id="{5E3A4CDF-6BD1-4F80-8A29-B01636EEA3F7}"/>
              </a:ext>
            </a:extLst>
          </p:cNvPr>
          <p:cNvSpPr/>
          <p:nvPr/>
        </p:nvSpPr>
        <p:spPr bwMode="auto">
          <a:xfrm>
            <a:off x="8606858" y="2812439"/>
            <a:ext cx="22282" cy="28648"/>
          </a:xfrm>
          <a:custGeom>
            <a:avLst/>
            <a:gdLst>
              <a:gd name="T0" fmla="*/ 0 w 3"/>
              <a:gd name="T1" fmla="*/ 1 h 4"/>
              <a:gd name="T2" fmla="*/ 0 w 3"/>
              <a:gd name="T3" fmla="*/ 3 h 4"/>
              <a:gd name="T4" fmla="*/ 3 w 3"/>
              <a:gd name="T5" fmla="*/ 4 h 4"/>
              <a:gd name="T6" fmla="*/ 3 w 3"/>
              <a:gd name="T7" fmla="*/ 0 h 4"/>
              <a:gd name="T8" fmla="*/ 0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0" y="1"/>
                </a:moveTo>
                <a:cubicBezTo>
                  <a:pt x="0" y="3"/>
                  <a:pt x="0" y="3"/>
                  <a:pt x="0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rgbClr val="ED9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îṡlïdê">
            <a:extLst>
              <a:ext uri="{FF2B5EF4-FFF2-40B4-BE49-F238E27FC236}">
                <a16:creationId xmlns:a16="http://schemas.microsoft.com/office/drawing/2014/main" id="{B3344815-6A02-4C8D-B4AB-A66EF733006A}"/>
              </a:ext>
            </a:extLst>
          </p:cNvPr>
          <p:cNvSpPr/>
          <p:nvPr/>
        </p:nvSpPr>
        <p:spPr bwMode="auto">
          <a:xfrm>
            <a:off x="8606858" y="2608730"/>
            <a:ext cx="85941" cy="57293"/>
          </a:xfrm>
          <a:custGeom>
            <a:avLst/>
            <a:gdLst>
              <a:gd name="T0" fmla="*/ 0 w 13"/>
              <a:gd name="T1" fmla="*/ 2 h 9"/>
              <a:gd name="T2" fmla="*/ 13 w 13"/>
              <a:gd name="T3" fmla="*/ 9 h 9"/>
              <a:gd name="T4" fmla="*/ 13 w 13"/>
              <a:gd name="T5" fmla="*/ 7 h 9"/>
              <a:gd name="T6" fmla="*/ 0 w 13"/>
              <a:gd name="T7" fmla="*/ 0 h 9"/>
              <a:gd name="T8" fmla="*/ 0 w 13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0" y="2"/>
                </a:moveTo>
                <a:cubicBezTo>
                  <a:pt x="13" y="9"/>
                  <a:pt x="13" y="9"/>
                  <a:pt x="13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9" y="5"/>
                  <a:pt x="4" y="2"/>
                  <a:pt x="0" y="0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C25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íŝ1iḑe">
            <a:extLst>
              <a:ext uri="{FF2B5EF4-FFF2-40B4-BE49-F238E27FC236}">
                <a16:creationId xmlns:a16="http://schemas.microsoft.com/office/drawing/2014/main" id="{FD1C8A18-F29F-40ED-98AD-9996A8913C74}"/>
              </a:ext>
            </a:extLst>
          </p:cNvPr>
          <p:cNvSpPr/>
          <p:nvPr/>
        </p:nvSpPr>
        <p:spPr bwMode="auto">
          <a:xfrm>
            <a:off x="8606858" y="2732866"/>
            <a:ext cx="22282" cy="85941"/>
          </a:xfrm>
          <a:custGeom>
            <a:avLst/>
            <a:gdLst>
              <a:gd name="T0" fmla="*/ 3 w 3"/>
              <a:gd name="T1" fmla="*/ 12 h 13"/>
              <a:gd name="T2" fmla="*/ 3 w 3"/>
              <a:gd name="T3" fmla="*/ 0 h 13"/>
              <a:gd name="T4" fmla="*/ 0 w 3"/>
              <a:gd name="T5" fmla="*/ 2 h 13"/>
              <a:gd name="T6" fmla="*/ 0 w 3"/>
              <a:gd name="T7" fmla="*/ 13 h 13"/>
              <a:gd name="T8" fmla="*/ 3 w 3"/>
              <a:gd name="T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3">
                <a:moveTo>
                  <a:pt x="3" y="12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2"/>
                  <a:pt x="3" y="12"/>
                </a:cubicBezTo>
                <a:close/>
              </a:path>
            </a:pathLst>
          </a:custGeom>
          <a:solidFill>
            <a:srgbClr val="ED97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is1idê">
            <a:extLst>
              <a:ext uri="{FF2B5EF4-FFF2-40B4-BE49-F238E27FC236}">
                <a16:creationId xmlns:a16="http://schemas.microsoft.com/office/drawing/2014/main" id="{142D0B33-ECC2-45B1-A039-F92A6913CFE2}"/>
              </a:ext>
            </a:extLst>
          </p:cNvPr>
          <p:cNvSpPr/>
          <p:nvPr/>
        </p:nvSpPr>
        <p:spPr bwMode="auto">
          <a:xfrm>
            <a:off x="8629138" y="2786975"/>
            <a:ext cx="38195" cy="79575"/>
          </a:xfrm>
          <a:custGeom>
            <a:avLst/>
            <a:gdLst>
              <a:gd name="T0" fmla="*/ 6 w 6"/>
              <a:gd name="T1" fmla="*/ 12 h 12"/>
              <a:gd name="T2" fmla="*/ 6 w 6"/>
              <a:gd name="T3" fmla="*/ 0 h 12"/>
              <a:gd name="T4" fmla="*/ 0 w 6"/>
              <a:gd name="T5" fmla="*/ 4 h 12"/>
              <a:gd name="T6" fmla="*/ 0 w 6"/>
              <a:gd name="T7" fmla="*/ 8 h 12"/>
              <a:gd name="T8" fmla="*/ 6 w 6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12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3"/>
                  <a:pt x="0" y="4"/>
                </a:cubicBezTo>
                <a:cubicBezTo>
                  <a:pt x="0" y="8"/>
                  <a:pt x="0" y="8"/>
                  <a:pt x="0" y="8"/>
                </a:cubicBezTo>
                <a:lnTo>
                  <a:pt x="6" y="12"/>
                </a:lnTo>
                <a:close/>
              </a:path>
            </a:pathLst>
          </a:custGeom>
          <a:solidFill>
            <a:srgbClr val="AC2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îsḷïďe">
            <a:extLst>
              <a:ext uri="{FF2B5EF4-FFF2-40B4-BE49-F238E27FC236}">
                <a16:creationId xmlns:a16="http://schemas.microsoft.com/office/drawing/2014/main" id="{B484737F-85C6-484B-A536-983AD9C0BE36}"/>
              </a:ext>
            </a:extLst>
          </p:cNvPr>
          <p:cNvSpPr/>
          <p:nvPr/>
        </p:nvSpPr>
        <p:spPr bwMode="auto">
          <a:xfrm>
            <a:off x="8622772" y="2841086"/>
            <a:ext cx="44561" cy="130502"/>
          </a:xfrm>
          <a:custGeom>
            <a:avLst/>
            <a:gdLst>
              <a:gd name="T0" fmla="*/ 7 w 7"/>
              <a:gd name="T1" fmla="*/ 4 h 20"/>
              <a:gd name="T2" fmla="*/ 1 w 7"/>
              <a:gd name="T3" fmla="*/ 0 h 20"/>
              <a:gd name="T4" fmla="*/ 0 w 7"/>
              <a:gd name="T5" fmla="*/ 16 h 20"/>
              <a:gd name="T6" fmla="*/ 7 w 7"/>
              <a:gd name="T7" fmla="*/ 20 h 20"/>
              <a:gd name="T8" fmla="*/ 7 w 7"/>
              <a:gd name="T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0">
                <a:moveTo>
                  <a:pt x="7" y="4"/>
                </a:moveTo>
                <a:cubicBezTo>
                  <a:pt x="1" y="0"/>
                  <a:pt x="1" y="0"/>
                  <a:pt x="1" y="0"/>
                </a:cubicBezTo>
                <a:cubicBezTo>
                  <a:pt x="1" y="6"/>
                  <a:pt x="1" y="12"/>
                  <a:pt x="0" y="16"/>
                </a:cubicBezTo>
                <a:cubicBezTo>
                  <a:pt x="7" y="20"/>
                  <a:pt x="7" y="20"/>
                  <a:pt x="7" y="20"/>
                </a:cubicBezTo>
                <a:lnTo>
                  <a:pt x="7" y="4"/>
                </a:lnTo>
                <a:close/>
              </a:path>
            </a:pathLst>
          </a:custGeom>
          <a:solidFill>
            <a:srgbClr val="AC2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isḷiḋè">
            <a:extLst>
              <a:ext uri="{FF2B5EF4-FFF2-40B4-BE49-F238E27FC236}">
                <a16:creationId xmlns:a16="http://schemas.microsoft.com/office/drawing/2014/main" id="{B100C9AB-410E-41C1-AC75-F67DBA7DF533}"/>
              </a:ext>
            </a:extLst>
          </p:cNvPr>
          <p:cNvSpPr/>
          <p:nvPr/>
        </p:nvSpPr>
        <p:spPr bwMode="auto">
          <a:xfrm>
            <a:off x="8606858" y="2580084"/>
            <a:ext cx="95488" cy="66843"/>
          </a:xfrm>
          <a:custGeom>
            <a:avLst/>
            <a:gdLst>
              <a:gd name="T0" fmla="*/ 0 w 30"/>
              <a:gd name="T1" fmla="*/ 5 h 21"/>
              <a:gd name="T2" fmla="*/ 30 w 30"/>
              <a:gd name="T3" fmla="*/ 21 h 21"/>
              <a:gd name="T4" fmla="*/ 27 w 30"/>
              <a:gd name="T5" fmla="*/ 17 h 21"/>
              <a:gd name="T6" fmla="*/ 0 w 30"/>
              <a:gd name="T7" fmla="*/ 0 h 21"/>
              <a:gd name="T8" fmla="*/ 0 w 30"/>
              <a:gd name="T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1">
                <a:moveTo>
                  <a:pt x="0" y="5"/>
                </a:moveTo>
                <a:lnTo>
                  <a:pt x="30" y="21"/>
                </a:lnTo>
                <a:lnTo>
                  <a:pt x="27" y="17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íš1iďe">
            <a:extLst>
              <a:ext uri="{FF2B5EF4-FFF2-40B4-BE49-F238E27FC236}">
                <a16:creationId xmlns:a16="http://schemas.microsoft.com/office/drawing/2014/main" id="{55131CF0-0112-4BB1-A746-8A7BD2F09F19}"/>
              </a:ext>
            </a:extLst>
          </p:cNvPr>
          <p:cNvSpPr/>
          <p:nvPr/>
        </p:nvSpPr>
        <p:spPr bwMode="auto">
          <a:xfrm>
            <a:off x="8606858" y="2580084"/>
            <a:ext cx="95488" cy="54111"/>
          </a:xfrm>
          <a:custGeom>
            <a:avLst/>
            <a:gdLst>
              <a:gd name="T0" fmla="*/ 0 w 14"/>
              <a:gd name="T1" fmla="*/ 0 h 8"/>
              <a:gd name="T2" fmla="*/ 13 w 14"/>
              <a:gd name="T3" fmla="*/ 8 h 8"/>
              <a:gd name="T4" fmla="*/ 14 w 14"/>
              <a:gd name="T5" fmla="*/ 7 h 8"/>
              <a:gd name="T6" fmla="*/ 5 w 14"/>
              <a:gd name="T7" fmla="*/ 2 h 8"/>
              <a:gd name="T8" fmla="*/ 2 w 14"/>
              <a:gd name="T9" fmla="*/ 0 h 8"/>
              <a:gd name="T10" fmla="*/ 0 w 14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8">
                <a:moveTo>
                  <a:pt x="0" y="0"/>
                </a:move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îsļídê">
            <a:extLst>
              <a:ext uri="{FF2B5EF4-FFF2-40B4-BE49-F238E27FC236}">
                <a16:creationId xmlns:a16="http://schemas.microsoft.com/office/drawing/2014/main" id="{0D8780A6-E422-41E3-8B55-09B2FE0997BB}"/>
              </a:ext>
            </a:extLst>
          </p:cNvPr>
          <p:cNvSpPr/>
          <p:nvPr/>
        </p:nvSpPr>
        <p:spPr bwMode="auto">
          <a:xfrm>
            <a:off x="8606858" y="2596000"/>
            <a:ext cx="95488" cy="57293"/>
          </a:xfrm>
          <a:custGeom>
            <a:avLst/>
            <a:gdLst>
              <a:gd name="T0" fmla="*/ 0 w 14"/>
              <a:gd name="T1" fmla="*/ 2 h 9"/>
              <a:gd name="T2" fmla="*/ 13 w 14"/>
              <a:gd name="T3" fmla="*/ 9 h 9"/>
              <a:gd name="T4" fmla="*/ 14 w 14"/>
              <a:gd name="T5" fmla="*/ 8 h 9"/>
              <a:gd name="T6" fmla="*/ 0 w 14"/>
              <a:gd name="T7" fmla="*/ 0 h 9"/>
              <a:gd name="T8" fmla="*/ 0 w 14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9">
                <a:moveTo>
                  <a:pt x="0" y="2"/>
                </a:moveTo>
                <a:cubicBezTo>
                  <a:pt x="4" y="4"/>
                  <a:pt x="9" y="7"/>
                  <a:pt x="13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ïşḷïḑê">
            <a:extLst>
              <a:ext uri="{FF2B5EF4-FFF2-40B4-BE49-F238E27FC236}">
                <a16:creationId xmlns:a16="http://schemas.microsoft.com/office/drawing/2014/main" id="{ED20999A-FA12-4452-B0AB-A508FC255363}"/>
              </a:ext>
            </a:extLst>
          </p:cNvPr>
          <p:cNvSpPr/>
          <p:nvPr/>
        </p:nvSpPr>
        <p:spPr bwMode="auto">
          <a:xfrm>
            <a:off x="8606858" y="2688305"/>
            <a:ext cx="60477" cy="124136"/>
          </a:xfrm>
          <a:custGeom>
            <a:avLst/>
            <a:gdLst>
              <a:gd name="T0" fmla="*/ 9 w 9"/>
              <a:gd name="T1" fmla="*/ 15 h 19"/>
              <a:gd name="T2" fmla="*/ 9 w 9"/>
              <a:gd name="T3" fmla="*/ 5 h 19"/>
              <a:gd name="T4" fmla="*/ 0 w 9"/>
              <a:gd name="T5" fmla="*/ 0 h 19"/>
              <a:gd name="T6" fmla="*/ 0 w 9"/>
              <a:gd name="T7" fmla="*/ 5 h 19"/>
              <a:gd name="T8" fmla="*/ 3 w 9"/>
              <a:gd name="T9" fmla="*/ 7 h 19"/>
              <a:gd name="T10" fmla="*/ 3 w 9"/>
              <a:gd name="T11" fmla="*/ 7 h 19"/>
              <a:gd name="T12" fmla="*/ 3 w 9"/>
              <a:gd name="T13" fmla="*/ 19 h 19"/>
              <a:gd name="T14" fmla="*/ 9 w 9"/>
              <a:gd name="T15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9">
                <a:moveTo>
                  <a:pt x="9" y="15"/>
                </a:moveTo>
                <a:cubicBezTo>
                  <a:pt x="9" y="5"/>
                  <a:pt x="9" y="5"/>
                  <a:pt x="9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19"/>
                  <a:pt x="3" y="19"/>
                  <a:pt x="3" y="19"/>
                </a:cubicBezTo>
                <a:cubicBezTo>
                  <a:pt x="5" y="18"/>
                  <a:pt x="7" y="16"/>
                  <a:pt x="9" y="15"/>
                </a:cubicBezTo>
                <a:close/>
              </a:path>
            </a:pathLst>
          </a:custGeom>
          <a:solidFill>
            <a:srgbClr val="AC2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íṩliḋê">
            <a:extLst>
              <a:ext uri="{FF2B5EF4-FFF2-40B4-BE49-F238E27FC236}">
                <a16:creationId xmlns:a16="http://schemas.microsoft.com/office/drawing/2014/main" id="{65DC6A2A-2D4C-411F-8CC8-F9BB349FA9E3}"/>
              </a:ext>
            </a:extLst>
          </p:cNvPr>
          <p:cNvSpPr/>
          <p:nvPr/>
        </p:nvSpPr>
        <p:spPr bwMode="auto">
          <a:xfrm>
            <a:off x="8667333" y="2774245"/>
            <a:ext cx="73209" cy="136868"/>
          </a:xfrm>
          <a:custGeom>
            <a:avLst/>
            <a:gdLst>
              <a:gd name="T0" fmla="*/ 4 w 11"/>
              <a:gd name="T1" fmla="*/ 2 h 21"/>
              <a:gd name="T2" fmla="*/ 4 w 11"/>
              <a:gd name="T3" fmla="*/ 0 h 21"/>
              <a:gd name="T4" fmla="*/ 0 w 11"/>
              <a:gd name="T5" fmla="*/ 2 h 21"/>
              <a:gd name="T6" fmla="*/ 0 w 11"/>
              <a:gd name="T7" fmla="*/ 14 h 21"/>
              <a:gd name="T8" fmla="*/ 11 w 11"/>
              <a:gd name="T9" fmla="*/ 21 h 21"/>
              <a:gd name="T10" fmla="*/ 11 w 11"/>
              <a:gd name="T11" fmla="*/ 6 h 21"/>
              <a:gd name="T12" fmla="*/ 4 w 11"/>
              <a:gd name="T1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1">
                <a:moveTo>
                  <a:pt x="4" y="2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2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7"/>
                  <a:pt x="11" y="12"/>
                  <a:pt x="11" y="6"/>
                </a:cubicBezTo>
                <a:lnTo>
                  <a:pt x="4" y="2"/>
                </a:lnTo>
                <a:close/>
              </a:path>
            </a:pathLst>
          </a:custGeom>
          <a:solidFill>
            <a:srgbClr val="E08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îšľiďê">
            <a:extLst>
              <a:ext uri="{FF2B5EF4-FFF2-40B4-BE49-F238E27FC236}">
                <a16:creationId xmlns:a16="http://schemas.microsoft.com/office/drawing/2014/main" id="{A6624992-0F37-43EB-8042-DD5B96E42707}"/>
              </a:ext>
            </a:extLst>
          </p:cNvPr>
          <p:cNvSpPr/>
          <p:nvPr/>
        </p:nvSpPr>
        <p:spPr bwMode="auto">
          <a:xfrm>
            <a:off x="8606858" y="2621464"/>
            <a:ext cx="85941" cy="92306"/>
          </a:xfrm>
          <a:custGeom>
            <a:avLst/>
            <a:gdLst>
              <a:gd name="T0" fmla="*/ 13 w 13"/>
              <a:gd name="T1" fmla="*/ 7 h 14"/>
              <a:gd name="T2" fmla="*/ 0 w 13"/>
              <a:gd name="T3" fmla="*/ 0 h 14"/>
              <a:gd name="T4" fmla="*/ 0 w 13"/>
              <a:gd name="T5" fmla="*/ 9 h 14"/>
              <a:gd name="T6" fmla="*/ 9 w 13"/>
              <a:gd name="T7" fmla="*/ 14 h 14"/>
              <a:gd name="T8" fmla="*/ 9 w 13"/>
              <a:gd name="T9" fmla="*/ 14 h 14"/>
              <a:gd name="T10" fmla="*/ 13 w 13"/>
              <a:gd name="T11" fmla="*/ 12 h 14"/>
              <a:gd name="T12" fmla="*/ 13 w 13"/>
              <a:gd name="T13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4">
                <a:moveTo>
                  <a:pt x="13" y="7"/>
                </a:move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4"/>
                  <a:pt x="12" y="13"/>
                  <a:pt x="13" y="12"/>
                </a:cubicBezTo>
                <a:lnTo>
                  <a:pt x="13" y="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i$ľïḑé">
            <a:extLst>
              <a:ext uri="{FF2B5EF4-FFF2-40B4-BE49-F238E27FC236}">
                <a16:creationId xmlns:a16="http://schemas.microsoft.com/office/drawing/2014/main" id="{11677B40-DC24-4EF1-88E4-5BB8EFAE8D9C}"/>
              </a:ext>
            </a:extLst>
          </p:cNvPr>
          <p:cNvSpPr/>
          <p:nvPr/>
        </p:nvSpPr>
        <p:spPr bwMode="auto">
          <a:xfrm>
            <a:off x="8606858" y="2681939"/>
            <a:ext cx="66843" cy="38195"/>
          </a:xfrm>
          <a:custGeom>
            <a:avLst/>
            <a:gdLst>
              <a:gd name="T0" fmla="*/ 9 w 10"/>
              <a:gd name="T1" fmla="*/ 5 h 6"/>
              <a:gd name="T2" fmla="*/ 0 w 10"/>
              <a:gd name="T3" fmla="*/ 0 h 6"/>
              <a:gd name="T4" fmla="*/ 0 w 10"/>
              <a:gd name="T5" fmla="*/ 1 h 6"/>
              <a:gd name="T6" fmla="*/ 9 w 10"/>
              <a:gd name="T7" fmla="*/ 6 h 6"/>
              <a:gd name="T8" fmla="*/ 10 w 10"/>
              <a:gd name="T9" fmla="*/ 6 h 6"/>
              <a:gd name="T10" fmla="*/ 10 w 10"/>
              <a:gd name="T11" fmla="*/ 6 h 6"/>
              <a:gd name="T12" fmla="*/ 9 w 10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6">
                <a:moveTo>
                  <a:pt x="9" y="5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lnTo>
                  <a:pt x="9" y="5"/>
                </a:ln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iš1iḓê">
            <a:extLst>
              <a:ext uri="{FF2B5EF4-FFF2-40B4-BE49-F238E27FC236}">
                <a16:creationId xmlns:a16="http://schemas.microsoft.com/office/drawing/2014/main" id="{7F97FA24-BDF0-4D63-80F5-42443BA87D1A}"/>
              </a:ext>
            </a:extLst>
          </p:cNvPr>
          <p:cNvSpPr/>
          <p:nvPr/>
        </p:nvSpPr>
        <p:spPr bwMode="auto">
          <a:xfrm>
            <a:off x="8667333" y="2713768"/>
            <a:ext cx="25464" cy="73209"/>
          </a:xfrm>
          <a:custGeom>
            <a:avLst/>
            <a:gdLst>
              <a:gd name="T0" fmla="*/ 4 w 4"/>
              <a:gd name="T1" fmla="*/ 9 h 11"/>
              <a:gd name="T2" fmla="*/ 4 w 4"/>
              <a:gd name="T3" fmla="*/ 0 h 11"/>
              <a:gd name="T4" fmla="*/ 1 w 4"/>
              <a:gd name="T5" fmla="*/ 1 h 11"/>
              <a:gd name="T6" fmla="*/ 0 w 4"/>
              <a:gd name="T7" fmla="*/ 1 h 11"/>
              <a:gd name="T8" fmla="*/ 0 w 4"/>
              <a:gd name="T9" fmla="*/ 11 h 11"/>
              <a:gd name="T10" fmla="*/ 4 w 4"/>
              <a:gd name="T1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4" y="9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1"/>
                  <a:pt x="3" y="10"/>
                  <a:pt x="4" y="9"/>
                </a:cubicBezTo>
                <a:close/>
              </a:path>
            </a:pathLst>
          </a:custGeom>
          <a:solidFill>
            <a:srgbClr val="E08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í$1iďe">
            <a:extLst>
              <a:ext uri="{FF2B5EF4-FFF2-40B4-BE49-F238E27FC236}">
                <a16:creationId xmlns:a16="http://schemas.microsoft.com/office/drawing/2014/main" id="{29B4C2B6-99CA-46DA-A19D-47F50F84289D}"/>
              </a:ext>
            </a:extLst>
          </p:cNvPr>
          <p:cNvSpPr/>
          <p:nvPr/>
        </p:nvSpPr>
        <p:spPr bwMode="auto">
          <a:xfrm>
            <a:off x="8680065" y="2541889"/>
            <a:ext cx="22282" cy="6366"/>
          </a:xfrm>
          <a:custGeom>
            <a:avLst/>
            <a:gdLst>
              <a:gd name="T0" fmla="*/ 3 w 3"/>
              <a:gd name="T1" fmla="*/ 0 h 1"/>
              <a:gd name="T2" fmla="*/ 2 w 3"/>
              <a:gd name="T3" fmla="*/ 0 h 1"/>
              <a:gd name="T4" fmla="*/ 0 w 3"/>
              <a:gd name="T5" fmla="*/ 0 h 1"/>
              <a:gd name="T6" fmla="*/ 3 w 3"/>
              <a:gd name="T7" fmla="*/ 1 h 1"/>
              <a:gd name="T8" fmla="*/ 3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1" y="1"/>
                  <a:pt x="3" y="1"/>
                </a:cubicBezTo>
                <a:lnTo>
                  <a:pt x="3" y="0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íśľîḑê">
            <a:extLst>
              <a:ext uri="{FF2B5EF4-FFF2-40B4-BE49-F238E27FC236}">
                <a16:creationId xmlns:a16="http://schemas.microsoft.com/office/drawing/2014/main" id="{DE21B345-B1FA-4491-A126-73531BD8F460}"/>
              </a:ext>
            </a:extLst>
          </p:cNvPr>
          <p:cNvSpPr/>
          <p:nvPr/>
        </p:nvSpPr>
        <p:spPr bwMode="auto">
          <a:xfrm>
            <a:off x="8641870" y="2560987"/>
            <a:ext cx="60477" cy="66843"/>
          </a:xfrm>
          <a:custGeom>
            <a:avLst/>
            <a:gdLst>
              <a:gd name="T0" fmla="*/ 8 w 9"/>
              <a:gd name="T1" fmla="*/ 0 h 10"/>
              <a:gd name="T2" fmla="*/ 6 w 9"/>
              <a:gd name="T3" fmla="*/ 1 h 10"/>
              <a:gd name="T4" fmla="*/ 3 w 9"/>
              <a:gd name="T5" fmla="*/ 3 h 10"/>
              <a:gd name="T6" fmla="*/ 0 w 9"/>
              <a:gd name="T7" fmla="*/ 5 h 10"/>
              <a:gd name="T8" fmla="*/ 9 w 9"/>
              <a:gd name="T9" fmla="*/ 10 h 10"/>
              <a:gd name="T10" fmla="*/ 9 w 9"/>
              <a:gd name="T11" fmla="*/ 0 h 10"/>
              <a:gd name="T12" fmla="*/ 8 w 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8" y="0"/>
                </a:moveTo>
                <a:cubicBezTo>
                  <a:pt x="7" y="0"/>
                  <a:pt x="7" y="1"/>
                  <a:pt x="6" y="1"/>
                </a:cubicBezTo>
                <a:cubicBezTo>
                  <a:pt x="6" y="2"/>
                  <a:pt x="5" y="3"/>
                  <a:pt x="3" y="3"/>
                </a:cubicBezTo>
                <a:cubicBezTo>
                  <a:pt x="2" y="4"/>
                  <a:pt x="1" y="4"/>
                  <a:pt x="0" y="5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0"/>
                  <a:pt x="9" y="0"/>
                  <a:pt x="9" y="0"/>
                </a:cubicBezTo>
                <a:lnTo>
                  <a:pt x="8" y="0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iṡļíḑe">
            <a:extLst>
              <a:ext uri="{FF2B5EF4-FFF2-40B4-BE49-F238E27FC236}">
                <a16:creationId xmlns:a16="http://schemas.microsoft.com/office/drawing/2014/main" id="{0F9C65D1-FA92-4C21-8238-BD76BA9C1F3D}"/>
              </a:ext>
            </a:extLst>
          </p:cNvPr>
          <p:cNvSpPr/>
          <p:nvPr/>
        </p:nvSpPr>
        <p:spPr bwMode="auto">
          <a:xfrm>
            <a:off x="8680065" y="2541889"/>
            <a:ext cx="22282" cy="25464"/>
          </a:xfrm>
          <a:custGeom>
            <a:avLst/>
            <a:gdLst>
              <a:gd name="T0" fmla="*/ 0 w 3"/>
              <a:gd name="T1" fmla="*/ 4 h 4"/>
              <a:gd name="T2" fmla="*/ 2 w 3"/>
              <a:gd name="T3" fmla="*/ 3 h 4"/>
              <a:gd name="T4" fmla="*/ 3 w 3"/>
              <a:gd name="T5" fmla="*/ 3 h 4"/>
              <a:gd name="T6" fmla="*/ 3 w 3"/>
              <a:gd name="T7" fmla="*/ 1 h 4"/>
              <a:gd name="T8" fmla="*/ 0 w 3"/>
              <a:gd name="T9" fmla="*/ 0 h 4"/>
              <a:gd name="T10" fmla="*/ 0 w 3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4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2"/>
                  <a:pt x="0" y="4"/>
                </a:cubicBez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îṩlîḋê">
            <a:extLst>
              <a:ext uri="{FF2B5EF4-FFF2-40B4-BE49-F238E27FC236}">
                <a16:creationId xmlns:a16="http://schemas.microsoft.com/office/drawing/2014/main" id="{65BCEBEA-DA43-4892-A096-8C03670166BF}"/>
              </a:ext>
            </a:extLst>
          </p:cNvPr>
          <p:cNvSpPr/>
          <p:nvPr/>
        </p:nvSpPr>
        <p:spPr bwMode="auto">
          <a:xfrm>
            <a:off x="8667333" y="2701036"/>
            <a:ext cx="25464" cy="19098"/>
          </a:xfrm>
          <a:custGeom>
            <a:avLst/>
            <a:gdLst>
              <a:gd name="T0" fmla="*/ 1 w 4"/>
              <a:gd name="T1" fmla="*/ 3 h 3"/>
              <a:gd name="T2" fmla="*/ 4 w 4"/>
              <a:gd name="T3" fmla="*/ 2 h 3"/>
              <a:gd name="T4" fmla="*/ 4 w 4"/>
              <a:gd name="T5" fmla="*/ 0 h 3"/>
              <a:gd name="T6" fmla="*/ 0 w 4"/>
              <a:gd name="T7" fmla="*/ 2 h 3"/>
              <a:gd name="T8" fmla="*/ 0 w 4"/>
              <a:gd name="T9" fmla="*/ 2 h 3"/>
              <a:gd name="T10" fmla="*/ 1 w 4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1" y="3"/>
                </a:moveTo>
                <a:cubicBezTo>
                  <a:pt x="2" y="3"/>
                  <a:pt x="3" y="2"/>
                  <a:pt x="4" y="2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íSlïḑé">
            <a:extLst>
              <a:ext uri="{FF2B5EF4-FFF2-40B4-BE49-F238E27FC236}">
                <a16:creationId xmlns:a16="http://schemas.microsoft.com/office/drawing/2014/main" id="{EEC96C47-AA36-4419-9DCA-F2BB6D97A233}"/>
              </a:ext>
            </a:extLst>
          </p:cNvPr>
          <p:cNvSpPr/>
          <p:nvPr/>
        </p:nvSpPr>
        <p:spPr bwMode="auto">
          <a:xfrm>
            <a:off x="8692797" y="2666025"/>
            <a:ext cx="28648" cy="35013"/>
          </a:xfrm>
          <a:custGeom>
            <a:avLst/>
            <a:gdLst>
              <a:gd name="T0" fmla="*/ 0 w 4"/>
              <a:gd name="T1" fmla="*/ 0 h 5"/>
              <a:gd name="T2" fmla="*/ 0 w 4"/>
              <a:gd name="T3" fmla="*/ 5 h 5"/>
              <a:gd name="T4" fmla="*/ 1 w 4"/>
              <a:gd name="T5" fmla="*/ 5 h 5"/>
              <a:gd name="T6" fmla="*/ 4 w 4"/>
              <a:gd name="T7" fmla="*/ 2 h 5"/>
              <a:gd name="T8" fmla="*/ 0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4" y="3"/>
                  <a:pt x="4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ïṡḷíďe">
            <a:extLst>
              <a:ext uri="{FF2B5EF4-FFF2-40B4-BE49-F238E27FC236}">
                <a16:creationId xmlns:a16="http://schemas.microsoft.com/office/drawing/2014/main" id="{87D3456A-3F8C-4885-8038-D76FC440213D}"/>
              </a:ext>
            </a:extLst>
          </p:cNvPr>
          <p:cNvSpPr/>
          <p:nvPr/>
        </p:nvSpPr>
        <p:spPr bwMode="auto">
          <a:xfrm>
            <a:off x="8692797" y="2745598"/>
            <a:ext cx="47745" cy="66843"/>
          </a:xfrm>
          <a:custGeom>
            <a:avLst/>
            <a:gdLst>
              <a:gd name="T0" fmla="*/ 0 w 7"/>
              <a:gd name="T1" fmla="*/ 4 h 10"/>
              <a:gd name="T2" fmla="*/ 0 w 7"/>
              <a:gd name="T3" fmla="*/ 6 h 10"/>
              <a:gd name="T4" fmla="*/ 7 w 7"/>
              <a:gd name="T5" fmla="*/ 10 h 10"/>
              <a:gd name="T6" fmla="*/ 7 w 7"/>
              <a:gd name="T7" fmla="*/ 0 h 10"/>
              <a:gd name="T8" fmla="*/ 0 w 7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0" y="4"/>
                </a:moveTo>
                <a:cubicBezTo>
                  <a:pt x="0" y="6"/>
                  <a:pt x="0" y="6"/>
                  <a:pt x="0" y="6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6"/>
                  <a:pt x="7" y="3"/>
                  <a:pt x="7" y="0"/>
                </a:cubicBezTo>
                <a:cubicBezTo>
                  <a:pt x="5" y="1"/>
                  <a:pt x="3" y="3"/>
                  <a:pt x="0" y="4"/>
                </a:cubicBezTo>
                <a:close/>
              </a:path>
            </a:pathLst>
          </a:custGeom>
          <a:solidFill>
            <a:srgbClr val="E08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ïṣḻíḑé">
            <a:extLst>
              <a:ext uri="{FF2B5EF4-FFF2-40B4-BE49-F238E27FC236}">
                <a16:creationId xmlns:a16="http://schemas.microsoft.com/office/drawing/2014/main" id="{58B44C26-5256-4C2E-BBC1-36E764484B32}"/>
              </a:ext>
            </a:extLst>
          </p:cNvPr>
          <p:cNvSpPr/>
          <p:nvPr/>
        </p:nvSpPr>
        <p:spPr bwMode="auto">
          <a:xfrm>
            <a:off x="8667333" y="2866550"/>
            <a:ext cx="73209" cy="105038"/>
          </a:xfrm>
          <a:custGeom>
            <a:avLst/>
            <a:gdLst>
              <a:gd name="T0" fmla="*/ 11 w 11"/>
              <a:gd name="T1" fmla="*/ 10 h 16"/>
              <a:gd name="T2" fmla="*/ 11 w 11"/>
              <a:gd name="T3" fmla="*/ 7 h 16"/>
              <a:gd name="T4" fmla="*/ 0 w 11"/>
              <a:gd name="T5" fmla="*/ 0 h 16"/>
              <a:gd name="T6" fmla="*/ 0 w 11"/>
              <a:gd name="T7" fmla="*/ 16 h 16"/>
              <a:gd name="T8" fmla="*/ 6 w 11"/>
              <a:gd name="T9" fmla="*/ 14 h 16"/>
              <a:gd name="T10" fmla="*/ 11 w 11"/>
              <a:gd name="T11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6">
                <a:moveTo>
                  <a:pt x="11" y="10"/>
                </a:moveTo>
                <a:cubicBezTo>
                  <a:pt x="11" y="10"/>
                  <a:pt x="11" y="9"/>
                  <a:pt x="11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3" y="16"/>
                  <a:pt x="6" y="14"/>
                </a:cubicBezTo>
                <a:cubicBezTo>
                  <a:pt x="10" y="13"/>
                  <a:pt x="11" y="10"/>
                  <a:pt x="11" y="10"/>
                </a:cubicBezTo>
                <a:close/>
              </a:path>
            </a:pathLst>
          </a:custGeom>
          <a:solidFill>
            <a:srgbClr val="E08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íṡļîḓè">
            <a:extLst>
              <a:ext uri="{FF2B5EF4-FFF2-40B4-BE49-F238E27FC236}">
                <a16:creationId xmlns:a16="http://schemas.microsoft.com/office/drawing/2014/main" id="{078193EB-16A2-4839-960D-E6CC892D559F}"/>
              </a:ext>
            </a:extLst>
          </p:cNvPr>
          <p:cNvSpPr/>
          <p:nvPr/>
        </p:nvSpPr>
        <p:spPr bwMode="auto">
          <a:xfrm>
            <a:off x="8702347" y="2548255"/>
            <a:ext cx="111404" cy="79575"/>
          </a:xfrm>
          <a:custGeom>
            <a:avLst/>
            <a:gdLst>
              <a:gd name="T0" fmla="*/ 0 w 17"/>
              <a:gd name="T1" fmla="*/ 2 h 12"/>
              <a:gd name="T2" fmla="*/ 17 w 17"/>
              <a:gd name="T3" fmla="*/ 12 h 12"/>
              <a:gd name="T4" fmla="*/ 17 w 17"/>
              <a:gd name="T5" fmla="*/ 11 h 12"/>
              <a:gd name="T6" fmla="*/ 0 w 17"/>
              <a:gd name="T7" fmla="*/ 0 h 12"/>
              <a:gd name="T8" fmla="*/ 0 w 17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2"/>
                </a:move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8"/>
                  <a:pt x="4" y="3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išľiḍe">
            <a:extLst>
              <a:ext uri="{FF2B5EF4-FFF2-40B4-BE49-F238E27FC236}">
                <a16:creationId xmlns:a16="http://schemas.microsoft.com/office/drawing/2014/main" id="{57753A0C-942B-4A5F-92BF-76707DED9176}"/>
              </a:ext>
            </a:extLst>
          </p:cNvPr>
          <p:cNvSpPr/>
          <p:nvPr/>
        </p:nvSpPr>
        <p:spPr bwMode="auto">
          <a:xfrm>
            <a:off x="8692797" y="2653293"/>
            <a:ext cx="35013" cy="28648"/>
          </a:xfrm>
          <a:custGeom>
            <a:avLst/>
            <a:gdLst>
              <a:gd name="T0" fmla="*/ 4 w 5"/>
              <a:gd name="T1" fmla="*/ 4 h 4"/>
              <a:gd name="T2" fmla="*/ 5 w 5"/>
              <a:gd name="T3" fmla="*/ 3 h 4"/>
              <a:gd name="T4" fmla="*/ 0 w 5"/>
              <a:gd name="T5" fmla="*/ 0 h 4"/>
              <a:gd name="T6" fmla="*/ 0 w 5"/>
              <a:gd name="T7" fmla="*/ 2 h 4"/>
              <a:gd name="T8" fmla="*/ 4 w 5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4" y="4"/>
                </a:moveTo>
                <a:cubicBezTo>
                  <a:pt x="5" y="4"/>
                  <a:pt x="5" y="3"/>
                  <a:pt x="5" y="3"/>
                </a:cubicBezTo>
                <a:cubicBezTo>
                  <a:pt x="4" y="2"/>
                  <a:pt x="2" y="1"/>
                  <a:pt x="0" y="0"/>
                </a:cubicBezTo>
                <a:cubicBezTo>
                  <a:pt x="0" y="2"/>
                  <a:pt x="0" y="2"/>
                  <a:pt x="0" y="2"/>
                </a:cubicBezTo>
                <a:lnTo>
                  <a:pt x="4" y="4"/>
                </a:lnTo>
                <a:close/>
              </a:path>
            </a:pathLst>
          </a:custGeom>
          <a:solidFill>
            <a:srgbClr val="C25B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îṣḻiḑê">
            <a:extLst>
              <a:ext uri="{FF2B5EF4-FFF2-40B4-BE49-F238E27FC236}">
                <a16:creationId xmlns:a16="http://schemas.microsoft.com/office/drawing/2014/main" id="{B0C72B04-EE93-4B20-9E29-85228EB7092A}"/>
              </a:ext>
            </a:extLst>
          </p:cNvPr>
          <p:cNvSpPr/>
          <p:nvPr/>
        </p:nvSpPr>
        <p:spPr bwMode="auto">
          <a:xfrm>
            <a:off x="8692797" y="2646927"/>
            <a:ext cx="47745" cy="66843"/>
          </a:xfrm>
          <a:custGeom>
            <a:avLst/>
            <a:gdLst>
              <a:gd name="T0" fmla="*/ 5 w 7"/>
              <a:gd name="T1" fmla="*/ 4 h 10"/>
              <a:gd name="T2" fmla="*/ 4 w 7"/>
              <a:gd name="T3" fmla="*/ 5 h 10"/>
              <a:gd name="T4" fmla="*/ 1 w 7"/>
              <a:gd name="T5" fmla="*/ 8 h 10"/>
              <a:gd name="T6" fmla="*/ 0 w 7"/>
              <a:gd name="T7" fmla="*/ 8 h 10"/>
              <a:gd name="T8" fmla="*/ 0 w 7"/>
              <a:gd name="T9" fmla="*/ 10 h 10"/>
              <a:gd name="T10" fmla="*/ 2 w 7"/>
              <a:gd name="T11" fmla="*/ 9 h 10"/>
              <a:gd name="T12" fmla="*/ 7 w 7"/>
              <a:gd name="T13" fmla="*/ 4 h 10"/>
              <a:gd name="T14" fmla="*/ 7 w 7"/>
              <a:gd name="T15" fmla="*/ 4 h 10"/>
              <a:gd name="T16" fmla="*/ 7 w 7"/>
              <a:gd name="T17" fmla="*/ 4 h 10"/>
              <a:gd name="T18" fmla="*/ 1 w 7"/>
              <a:gd name="T19" fmla="*/ 0 h 10"/>
              <a:gd name="T20" fmla="*/ 0 w 7"/>
              <a:gd name="T21" fmla="*/ 1 h 10"/>
              <a:gd name="T22" fmla="*/ 5 w 7"/>
              <a:gd name="T2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5" y="4"/>
                </a:moveTo>
                <a:cubicBezTo>
                  <a:pt x="5" y="4"/>
                  <a:pt x="5" y="5"/>
                  <a:pt x="4" y="5"/>
                </a:cubicBezTo>
                <a:cubicBezTo>
                  <a:pt x="4" y="6"/>
                  <a:pt x="2" y="7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2" y="9"/>
                  <a:pt x="2" y="9"/>
                </a:cubicBezTo>
                <a:cubicBezTo>
                  <a:pt x="5" y="7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3"/>
                  <a:pt x="5" y="4"/>
                </a:cubicBezTo>
                <a:close/>
              </a:path>
            </a:pathLst>
          </a:custGeom>
          <a:solidFill>
            <a:srgbClr val="E9B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ïṩļïďè">
            <a:extLst>
              <a:ext uri="{FF2B5EF4-FFF2-40B4-BE49-F238E27FC236}">
                <a16:creationId xmlns:a16="http://schemas.microsoft.com/office/drawing/2014/main" id="{34879EE9-2202-4F22-B9F7-851B6FBA73BA}"/>
              </a:ext>
            </a:extLst>
          </p:cNvPr>
          <p:cNvSpPr/>
          <p:nvPr/>
        </p:nvSpPr>
        <p:spPr bwMode="auto">
          <a:xfrm>
            <a:off x="8692797" y="2675573"/>
            <a:ext cx="47745" cy="98672"/>
          </a:xfrm>
          <a:custGeom>
            <a:avLst/>
            <a:gdLst>
              <a:gd name="T0" fmla="*/ 0 w 7"/>
              <a:gd name="T1" fmla="*/ 15 h 15"/>
              <a:gd name="T2" fmla="*/ 7 w 7"/>
              <a:gd name="T3" fmla="*/ 11 h 15"/>
              <a:gd name="T4" fmla="*/ 7 w 7"/>
              <a:gd name="T5" fmla="*/ 0 h 15"/>
              <a:gd name="T6" fmla="*/ 7 w 7"/>
              <a:gd name="T7" fmla="*/ 0 h 15"/>
              <a:gd name="T8" fmla="*/ 2 w 7"/>
              <a:gd name="T9" fmla="*/ 5 h 15"/>
              <a:gd name="T10" fmla="*/ 0 w 7"/>
              <a:gd name="T11" fmla="*/ 6 h 15"/>
              <a:gd name="T12" fmla="*/ 0 w 7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0" y="15"/>
                </a:moveTo>
                <a:cubicBezTo>
                  <a:pt x="3" y="14"/>
                  <a:pt x="5" y="12"/>
                  <a:pt x="7" y="11"/>
                </a:cubicBezTo>
                <a:cubicBezTo>
                  <a:pt x="7" y="5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5" y="3"/>
                  <a:pt x="2" y="5"/>
                </a:cubicBezTo>
                <a:cubicBezTo>
                  <a:pt x="2" y="5"/>
                  <a:pt x="1" y="6"/>
                  <a:pt x="0" y="6"/>
                </a:cubicBezTo>
                <a:lnTo>
                  <a:pt x="0" y="15"/>
                </a:lnTo>
                <a:close/>
              </a:path>
            </a:pathLst>
          </a:custGeom>
          <a:solidFill>
            <a:srgbClr val="E08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iŝļîḍê">
            <a:extLst>
              <a:ext uri="{FF2B5EF4-FFF2-40B4-BE49-F238E27FC236}">
                <a16:creationId xmlns:a16="http://schemas.microsoft.com/office/drawing/2014/main" id="{740E7AFA-D189-4CF4-87CB-FAF7FB72F0F3}"/>
              </a:ext>
            </a:extLst>
          </p:cNvPr>
          <p:cNvSpPr/>
          <p:nvPr/>
        </p:nvSpPr>
        <p:spPr bwMode="auto">
          <a:xfrm>
            <a:off x="8740542" y="2732866"/>
            <a:ext cx="25464" cy="92306"/>
          </a:xfrm>
          <a:custGeom>
            <a:avLst/>
            <a:gdLst>
              <a:gd name="T0" fmla="*/ 4 w 4"/>
              <a:gd name="T1" fmla="*/ 14 h 14"/>
              <a:gd name="T2" fmla="*/ 4 w 4"/>
              <a:gd name="T3" fmla="*/ 0 h 14"/>
              <a:gd name="T4" fmla="*/ 0 w 4"/>
              <a:gd name="T5" fmla="*/ 2 h 14"/>
              <a:gd name="T6" fmla="*/ 0 w 4"/>
              <a:gd name="T7" fmla="*/ 12 h 14"/>
              <a:gd name="T8" fmla="*/ 4 w 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4">
                <a:moveTo>
                  <a:pt x="4" y="14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1"/>
                  <a:pt x="0" y="2"/>
                </a:cubicBezTo>
                <a:cubicBezTo>
                  <a:pt x="0" y="5"/>
                  <a:pt x="0" y="8"/>
                  <a:pt x="0" y="12"/>
                </a:cubicBezTo>
                <a:lnTo>
                  <a:pt x="4" y="14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iśḻîḋê">
            <a:extLst>
              <a:ext uri="{FF2B5EF4-FFF2-40B4-BE49-F238E27FC236}">
                <a16:creationId xmlns:a16="http://schemas.microsoft.com/office/drawing/2014/main" id="{7FC555E2-9A70-45F5-BD54-CEA411FC637E}"/>
              </a:ext>
            </a:extLst>
          </p:cNvPr>
          <p:cNvSpPr/>
          <p:nvPr/>
        </p:nvSpPr>
        <p:spPr bwMode="auto">
          <a:xfrm>
            <a:off x="8740542" y="2812441"/>
            <a:ext cx="25464" cy="114586"/>
          </a:xfrm>
          <a:custGeom>
            <a:avLst/>
            <a:gdLst>
              <a:gd name="T0" fmla="*/ 4 w 4"/>
              <a:gd name="T1" fmla="*/ 2 h 17"/>
              <a:gd name="T2" fmla="*/ 0 w 4"/>
              <a:gd name="T3" fmla="*/ 0 h 17"/>
              <a:gd name="T4" fmla="*/ 0 w 4"/>
              <a:gd name="T5" fmla="*/ 15 h 17"/>
              <a:gd name="T6" fmla="*/ 4 w 4"/>
              <a:gd name="T7" fmla="*/ 17 h 17"/>
              <a:gd name="T8" fmla="*/ 4 w 4"/>
              <a:gd name="T9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7">
                <a:moveTo>
                  <a:pt x="4" y="2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11"/>
                  <a:pt x="0" y="15"/>
                </a:cubicBezTo>
                <a:cubicBezTo>
                  <a:pt x="4" y="17"/>
                  <a:pt x="4" y="17"/>
                  <a:pt x="4" y="17"/>
                </a:cubicBezTo>
                <a:lnTo>
                  <a:pt x="4" y="2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išlïďê">
            <a:extLst>
              <a:ext uri="{FF2B5EF4-FFF2-40B4-BE49-F238E27FC236}">
                <a16:creationId xmlns:a16="http://schemas.microsoft.com/office/drawing/2014/main" id="{D31C2063-34E5-4F9A-85A5-997ACBC7B559}"/>
              </a:ext>
            </a:extLst>
          </p:cNvPr>
          <p:cNvSpPr/>
          <p:nvPr/>
        </p:nvSpPr>
        <p:spPr bwMode="auto">
          <a:xfrm>
            <a:off x="8692797" y="2634195"/>
            <a:ext cx="73209" cy="111404"/>
          </a:xfrm>
          <a:custGeom>
            <a:avLst/>
            <a:gdLst>
              <a:gd name="T0" fmla="*/ 11 w 11"/>
              <a:gd name="T1" fmla="*/ 6 h 17"/>
              <a:gd name="T2" fmla="*/ 0 w 11"/>
              <a:gd name="T3" fmla="*/ 0 h 17"/>
              <a:gd name="T4" fmla="*/ 1 w 11"/>
              <a:gd name="T5" fmla="*/ 2 h 17"/>
              <a:gd name="T6" fmla="*/ 7 w 11"/>
              <a:gd name="T7" fmla="*/ 6 h 17"/>
              <a:gd name="T8" fmla="*/ 7 w 11"/>
              <a:gd name="T9" fmla="*/ 6 h 17"/>
              <a:gd name="T10" fmla="*/ 7 w 11"/>
              <a:gd name="T11" fmla="*/ 17 h 17"/>
              <a:gd name="T12" fmla="*/ 11 w 11"/>
              <a:gd name="T13" fmla="*/ 15 h 17"/>
              <a:gd name="T14" fmla="*/ 11 w 11"/>
              <a:gd name="T1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7">
                <a:moveTo>
                  <a:pt x="11" y="6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11"/>
                  <a:pt x="7" y="17"/>
                </a:cubicBezTo>
                <a:cubicBezTo>
                  <a:pt x="8" y="16"/>
                  <a:pt x="10" y="16"/>
                  <a:pt x="11" y="15"/>
                </a:cubicBezTo>
                <a:lnTo>
                  <a:pt x="11" y="6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íšḻîḓè">
            <a:extLst>
              <a:ext uri="{FF2B5EF4-FFF2-40B4-BE49-F238E27FC236}">
                <a16:creationId xmlns:a16="http://schemas.microsoft.com/office/drawing/2014/main" id="{F20097A5-D379-41DF-9DB3-C53A1E3FD444}"/>
              </a:ext>
            </a:extLst>
          </p:cNvPr>
          <p:cNvSpPr/>
          <p:nvPr/>
        </p:nvSpPr>
        <p:spPr bwMode="auto">
          <a:xfrm>
            <a:off x="8702347" y="2535523"/>
            <a:ext cx="111404" cy="73209"/>
          </a:xfrm>
          <a:custGeom>
            <a:avLst/>
            <a:gdLst>
              <a:gd name="T0" fmla="*/ 0 w 35"/>
              <a:gd name="T1" fmla="*/ 2 h 23"/>
              <a:gd name="T2" fmla="*/ 35 w 35"/>
              <a:gd name="T3" fmla="*/ 23 h 23"/>
              <a:gd name="T4" fmla="*/ 35 w 35"/>
              <a:gd name="T5" fmla="*/ 21 h 23"/>
              <a:gd name="T6" fmla="*/ 0 w 35"/>
              <a:gd name="T7" fmla="*/ 0 h 23"/>
              <a:gd name="T8" fmla="*/ 0 w 35"/>
              <a:gd name="T9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3">
                <a:moveTo>
                  <a:pt x="0" y="2"/>
                </a:moveTo>
                <a:lnTo>
                  <a:pt x="35" y="23"/>
                </a:lnTo>
                <a:lnTo>
                  <a:pt x="35" y="21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iṥḻiḑe">
            <a:extLst>
              <a:ext uri="{FF2B5EF4-FFF2-40B4-BE49-F238E27FC236}">
                <a16:creationId xmlns:a16="http://schemas.microsoft.com/office/drawing/2014/main" id="{0091B042-BB26-4CD2-A31E-046EBC36E372}"/>
              </a:ext>
            </a:extLst>
          </p:cNvPr>
          <p:cNvSpPr/>
          <p:nvPr/>
        </p:nvSpPr>
        <p:spPr bwMode="auto">
          <a:xfrm>
            <a:off x="8702347" y="2529157"/>
            <a:ext cx="111404" cy="73209"/>
          </a:xfrm>
          <a:custGeom>
            <a:avLst/>
            <a:gdLst>
              <a:gd name="T0" fmla="*/ 0 w 17"/>
              <a:gd name="T1" fmla="*/ 1 h 11"/>
              <a:gd name="T2" fmla="*/ 17 w 17"/>
              <a:gd name="T3" fmla="*/ 11 h 11"/>
              <a:gd name="T4" fmla="*/ 17 w 17"/>
              <a:gd name="T5" fmla="*/ 10 h 11"/>
              <a:gd name="T6" fmla="*/ 4 w 17"/>
              <a:gd name="T7" fmla="*/ 2 h 11"/>
              <a:gd name="T8" fmla="*/ 1 w 17"/>
              <a:gd name="T9" fmla="*/ 1 h 11"/>
              <a:gd name="T10" fmla="*/ 0 w 17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1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4" y="2"/>
                  <a:pt x="4" y="2"/>
                  <a:pt x="4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ïṣľíḑe">
            <a:extLst>
              <a:ext uri="{FF2B5EF4-FFF2-40B4-BE49-F238E27FC236}">
                <a16:creationId xmlns:a16="http://schemas.microsoft.com/office/drawing/2014/main" id="{D89F9E8A-29D7-45A2-A49B-CEB0FFB592C1}"/>
              </a:ext>
            </a:extLst>
          </p:cNvPr>
          <p:cNvSpPr/>
          <p:nvPr/>
        </p:nvSpPr>
        <p:spPr bwMode="auto">
          <a:xfrm>
            <a:off x="8766006" y="2487780"/>
            <a:ext cx="47745" cy="35013"/>
          </a:xfrm>
          <a:custGeom>
            <a:avLst/>
            <a:gdLst>
              <a:gd name="T0" fmla="*/ 2 w 7"/>
              <a:gd name="T1" fmla="*/ 0 h 5"/>
              <a:gd name="T2" fmla="*/ 0 w 7"/>
              <a:gd name="T3" fmla="*/ 1 h 5"/>
              <a:gd name="T4" fmla="*/ 7 w 7"/>
              <a:gd name="T5" fmla="*/ 5 h 5"/>
              <a:gd name="T6" fmla="*/ 7 w 7"/>
              <a:gd name="T7" fmla="*/ 3 h 5"/>
              <a:gd name="T8" fmla="*/ 2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2" y="0"/>
                </a:moveTo>
                <a:cubicBezTo>
                  <a:pt x="2" y="0"/>
                  <a:pt x="1" y="0"/>
                  <a:pt x="0" y="1"/>
                </a:cubicBezTo>
                <a:cubicBezTo>
                  <a:pt x="0" y="1"/>
                  <a:pt x="3" y="3"/>
                  <a:pt x="7" y="5"/>
                </a:cubicBezTo>
                <a:cubicBezTo>
                  <a:pt x="7" y="3"/>
                  <a:pt x="7" y="3"/>
                  <a:pt x="7" y="3"/>
                </a:cubicBezTo>
                <a:lnTo>
                  <a:pt x="2" y="0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ïṥľîḓe">
            <a:extLst>
              <a:ext uri="{FF2B5EF4-FFF2-40B4-BE49-F238E27FC236}">
                <a16:creationId xmlns:a16="http://schemas.microsoft.com/office/drawing/2014/main" id="{1D814E3D-8F8C-4F4F-B190-FD0B9696CA11}"/>
              </a:ext>
            </a:extLst>
          </p:cNvPr>
          <p:cNvSpPr/>
          <p:nvPr/>
        </p:nvSpPr>
        <p:spPr bwMode="auto">
          <a:xfrm>
            <a:off x="8766006" y="2825172"/>
            <a:ext cx="73209" cy="101854"/>
          </a:xfrm>
          <a:custGeom>
            <a:avLst/>
            <a:gdLst>
              <a:gd name="T0" fmla="*/ 10 w 11"/>
              <a:gd name="T1" fmla="*/ 11 h 15"/>
              <a:gd name="T2" fmla="*/ 11 w 11"/>
              <a:gd name="T3" fmla="*/ 9 h 15"/>
              <a:gd name="T4" fmla="*/ 11 w 11"/>
              <a:gd name="T5" fmla="*/ 6 h 15"/>
              <a:gd name="T6" fmla="*/ 0 w 11"/>
              <a:gd name="T7" fmla="*/ 0 h 15"/>
              <a:gd name="T8" fmla="*/ 0 w 11"/>
              <a:gd name="T9" fmla="*/ 15 h 15"/>
              <a:gd name="T10" fmla="*/ 3 w 11"/>
              <a:gd name="T11" fmla="*/ 14 h 15"/>
              <a:gd name="T12" fmla="*/ 10 w 11"/>
              <a:gd name="T13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5">
                <a:moveTo>
                  <a:pt x="10" y="11"/>
                </a:moveTo>
                <a:cubicBezTo>
                  <a:pt x="10" y="10"/>
                  <a:pt x="11" y="9"/>
                  <a:pt x="11" y="9"/>
                </a:cubicBezTo>
                <a:cubicBezTo>
                  <a:pt x="11" y="9"/>
                  <a:pt x="11" y="8"/>
                  <a:pt x="11" y="6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3" y="14"/>
                </a:cubicBezTo>
                <a:lnTo>
                  <a:pt x="10" y="11"/>
                </a:ln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íşlïdê">
            <a:extLst>
              <a:ext uri="{FF2B5EF4-FFF2-40B4-BE49-F238E27FC236}">
                <a16:creationId xmlns:a16="http://schemas.microsoft.com/office/drawing/2014/main" id="{2737F4A3-8746-4184-8226-EF6A1D97D943}"/>
              </a:ext>
            </a:extLst>
          </p:cNvPr>
          <p:cNvSpPr/>
          <p:nvPr/>
        </p:nvSpPr>
        <p:spPr bwMode="auto">
          <a:xfrm>
            <a:off x="8702347" y="2560987"/>
            <a:ext cx="111404" cy="105038"/>
          </a:xfrm>
          <a:custGeom>
            <a:avLst/>
            <a:gdLst>
              <a:gd name="T0" fmla="*/ 17 w 17"/>
              <a:gd name="T1" fmla="*/ 10 h 16"/>
              <a:gd name="T2" fmla="*/ 0 w 17"/>
              <a:gd name="T3" fmla="*/ 0 h 16"/>
              <a:gd name="T4" fmla="*/ 0 w 17"/>
              <a:gd name="T5" fmla="*/ 10 h 16"/>
              <a:gd name="T6" fmla="*/ 10 w 17"/>
              <a:gd name="T7" fmla="*/ 16 h 16"/>
              <a:gd name="T8" fmla="*/ 10 w 17"/>
              <a:gd name="T9" fmla="*/ 16 h 16"/>
              <a:gd name="T10" fmla="*/ 15 w 17"/>
              <a:gd name="T11" fmla="*/ 14 h 16"/>
              <a:gd name="T12" fmla="*/ 17 w 17"/>
              <a:gd name="T13" fmla="*/ 12 h 16"/>
              <a:gd name="T14" fmla="*/ 17 w 17"/>
              <a:gd name="T1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6">
                <a:moveTo>
                  <a:pt x="17" y="10"/>
                </a:move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2" y="15"/>
                  <a:pt x="13" y="15"/>
                  <a:pt x="15" y="14"/>
                </a:cubicBezTo>
                <a:cubicBezTo>
                  <a:pt x="16" y="13"/>
                  <a:pt x="16" y="13"/>
                  <a:pt x="17" y="12"/>
                </a:cubicBezTo>
                <a:lnTo>
                  <a:pt x="17" y="10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îṧļïḑe">
            <a:extLst>
              <a:ext uri="{FF2B5EF4-FFF2-40B4-BE49-F238E27FC236}">
                <a16:creationId xmlns:a16="http://schemas.microsoft.com/office/drawing/2014/main" id="{5F12F84E-B94C-4782-BD43-0F29F978A472}"/>
              </a:ext>
            </a:extLst>
          </p:cNvPr>
          <p:cNvSpPr/>
          <p:nvPr/>
        </p:nvSpPr>
        <p:spPr bwMode="auto">
          <a:xfrm>
            <a:off x="8390418" y="2911111"/>
            <a:ext cx="397869" cy="225990"/>
          </a:xfrm>
          <a:custGeom>
            <a:avLst/>
            <a:gdLst>
              <a:gd name="T0" fmla="*/ 18 w 60"/>
              <a:gd name="T1" fmla="*/ 23 h 34"/>
              <a:gd name="T2" fmla="*/ 11 w 60"/>
              <a:gd name="T3" fmla="*/ 25 h 34"/>
              <a:gd name="T4" fmla="*/ 0 w 60"/>
              <a:gd name="T5" fmla="*/ 18 h 34"/>
              <a:gd name="T6" fmla="*/ 1 w 60"/>
              <a:gd name="T7" fmla="*/ 34 h 34"/>
              <a:gd name="T8" fmla="*/ 60 w 60"/>
              <a:gd name="T9" fmla="*/ 1 h 34"/>
              <a:gd name="T10" fmla="*/ 57 w 60"/>
              <a:gd name="T11" fmla="*/ 2 h 34"/>
              <a:gd name="T12" fmla="*/ 53 w 60"/>
              <a:gd name="T13" fmla="*/ 0 h 34"/>
              <a:gd name="T14" fmla="*/ 53 w 60"/>
              <a:gd name="T15" fmla="*/ 3 h 34"/>
              <a:gd name="T16" fmla="*/ 49 w 60"/>
              <a:gd name="T17" fmla="*/ 7 h 34"/>
              <a:gd name="T18" fmla="*/ 42 w 60"/>
              <a:gd name="T19" fmla="*/ 9 h 34"/>
              <a:gd name="T20" fmla="*/ 36 w 60"/>
              <a:gd name="T21" fmla="*/ 5 h 34"/>
              <a:gd name="T22" fmla="*/ 36 w 60"/>
              <a:gd name="T23" fmla="*/ 12 h 34"/>
              <a:gd name="T24" fmla="*/ 31 w 60"/>
              <a:gd name="T25" fmla="*/ 16 h 34"/>
              <a:gd name="T26" fmla="*/ 24 w 60"/>
              <a:gd name="T27" fmla="*/ 18 h 34"/>
              <a:gd name="T28" fmla="*/ 23 w 60"/>
              <a:gd name="T29" fmla="*/ 17 h 34"/>
              <a:gd name="T30" fmla="*/ 23 w 60"/>
              <a:gd name="T31" fmla="*/ 19 h 34"/>
              <a:gd name="T32" fmla="*/ 18 w 60"/>
              <a:gd name="T33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34">
                <a:moveTo>
                  <a:pt x="18" y="23"/>
                </a:moveTo>
                <a:cubicBezTo>
                  <a:pt x="15" y="25"/>
                  <a:pt x="11" y="25"/>
                  <a:pt x="11" y="25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26"/>
                  <a:pt x="1" y="32"/>
                  <a:pt x="1" y="34"/>
                </a:cubicBezTo>
                <a:cubicBezTo>
                  <a:pt x="60" y="1"/>
                  <a:pt x="60" y="1"/>
                  <a:pt x="60" y="1"/>
                </a:cubicBezTo>
                <a:cubicBezTo>
                  <a:pt x="58" y="2"/>
                  <a:pt x="57" y="2"/>
                  <a:pt x="57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2"/>
                  <a:pt x="53" y="3"/>
                  <a:pt x="53" y="3"/>
                </a:cubicBezTo>
                <a:cubicBezTo>
                  <a:pt x="53" y="3"/>
                  <a:pt x="52" y="6"/>
                  <a:pt x="49" y="7"/>
                </a:cubicBezTo>
                <a:cubicBezTo>
                  <a:pt x="46" y="9"/>
                  <a:pt x="42" y="9"/>
                  <a:pt x="42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9"/>
                  <a:pt x="36" y="12"/>
                  <a:pt x="36" y="12"/>
                </a:cubicBezTo>
                <a:cubicBezTo>
                  <a:pt x="36" y="12"/>
                  <a:pt x="34" y="14"/>
                  <a:pt x="31" y="16"/>
                </a:cubicBezTo>
                <a:cubicBezTo>
                  <a:pt x="28" y="18"/>
                  <a:pt x="24" y="18"/>
                  <a:pt x="24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9"/>
                  <a:pt x="23" y="19"/>
                </a:cubicBezTo>
                <a:cubicBezTo>
                  <a:pt x="23" y="19"/>
                  <a:pt x="21" y="22"/>
                  <a:pt x="18" y="23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íṩ1iḋê">
            <a:extLst>
              <a:ext uri="{FF2B5EF4-FFF2-40B4-BE49-F238E27FC236}">
                <a16:creationId xmlns:a16="http://schemas.microsoft.com/office/drawing/2014/main" id="{9B0E89A2-19D4-4856-80A8-4D61D3684147}"/>
              </a:ext>
            </a:extLst>
          </p:cNvPr>
          <p:cNvSpPr/>
          <p:nvPr/>
        </p:nvSpPr>
        <p:spPr bwMode="auto">
          <a:xfrm>
            <a:off x="8727810" y="2516425"/>
            <a:ext cx="85941" cy="79575"/>
          </a:xfrm>
          <a:custGeom>
            <a:avLst/>
            <a:gdLst>
              <a:gd name="T0" fmla="*/ 13 w 13"/>
              <a:gd name="T1" fmla="*/ 12 h 12"/>
              <a:gd name="T2" fmla="*/ 13 w 13"/>
              <a:gd name="T3" fmla="*/ 2 h 12"/>
              <a:gd name="T4" fmla="*/ 8 w 13"/>
              <a:gd name="T5" fmla="*/ 0 h 12"/>
              <a:gd name="T6" fmla="*/ 6 w 13"/>
              <a:gd name="T7" fmla="*/ 1 h 12"/>
              <a:gd name="T8" fmla="*/ 3 w 13"/>
              <a:gd name="T9" fmla="*/ 3 h 12"/>
              <a:gd name="T10" fmla="*/ 0 w 13"/>
              <a:gd name="T11" fmla="*/ 4 h 12"/>
              <a:gd name="T12" fmla="*/ 13 w 1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2">
                <a:moveTo>
                  <a:pt x="13" y="12"/>
                </a:move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1"/>
                  <a:pt x="6" y="1"/>
                </a:cubicBezTo>
                <a:cubicBezTo>
                  <a:pt x="6" y="2"/>
                  <a:pt x="5" y="2"/>
                  <a:pt x="3" y="3"/>
                </a:cubicBezTo>
                <a:cubicBezTo>
                  <a:pt x="2" y="4"/>
                  <a:pt x="1" y="4"/>
                  <a:pt x="0" y="4"/>
                </a:cubicBezTo>
                <a:lnTo>
                  <a:pt x="13" y="12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ïsḷïḓé">
            <a:extLst>
              <a:ext uri="{FF2B5EF4-FFF2-40B4-BE49-F238E27FC236}">
                <a16:creationId xmlns:a16="http://schemas.microsoft.com/office/drawing/2014/main" id="{0987B320-18CD-41E8-B404-19406130C5B3}"/>
              </a:ext>
            </a:extLst>
          </p:cNvPr>
          <p:cNvSpPr/>
          <p:nvPr/>
        </p:nvSpPr>
        <p:spPr bwMode="auto">
          <a:xfrm>
            <a:off x="8692797" y="2627830"/>
            <a:ext cx="82757" cy="47745"/>
          </a:xfrm>
          <a:custGeom>
            <a:avLst/>
            <a:gdLst>
              <a:gd name="T0" fmla="*/ 11 w 12"/>
              <a:gd name="T1" fmla="*/ 7 h 7"/>
              <a:gd name="T2" fmla="*/ 12 w 12"/>
              <a:gd name="T3" fmla="*/ 7 h 7"/>
              <a:gd name="T4" fmla="*/ 12 w 12"/>
              <a:gd name="T5" fmla="*/ 6 h 7"/>
              <a:gd name="T6" fmla="*/ 11 w 12"/>
              <a:gd name="T7" fmla="*/ 6 h 7"/>
              <a:gd name="T8" fmla="*/ 1 w 12"/>
              <a:gd name="T9" fmla="*/ 0 h 7"/>
              <a:gd name="T10" fmla="*/ 0 w 12"/>
              <a:gd name="T11" fmla="*/ 1 h 7"/>
              <a:gd name="T12" fmla="*/ 11 w 1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7">
                <a:moveTo>
                  <a:pt x="11" y="7"/>
                </a:moveTo>
                <a:cubicBezTo>
                  <a:pt x="11" y="7"/>
                  <a:pt x="11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1" y="7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îšľídè">
            <a:extLst>
              <a:ext uri="{FF2B5EF4-FFF2-40B4-BE49-F238E27FC236}">
                <a16:creationId xmlns:a16="http://schemas.microsoft.com/office/drawing/2014/main" id="{7ED1C122-2B6D-4F99-AF88-5DA6F325134A}"/>
              </a:ext>
            </a:extLst>
          </p:cNvPr>
          <p:cNvSpPr/>
          <p:nvPr/>
        </p:nvSpPr>
        <p:spPr bwMode="auto">
          <a:xfrm>
            <a:off x="8788285" y="2898379"/>
            <a:ext cx="44561" cy="22282"/>
          </a:xfrm>
          <a:custGeom>
            <a:avLst/>
            <a:gdLst>
              <a:gd name="T0" fmla="*/ 7 w 7"/>
              <a:gd name="T1" fmla="*/ 0 h 3"/>
              <a:gd name="T2" fmla="*/ 0 w 7"/>
              <a:gd name="T3" fmla="*/ 3 h 3"/>
              <a:gd name="T4" fmla="*/ 3 w 7"/>
              <a:gd name="T5" fmla="*/ 2 h 3"/>
              <a:gd name="T6" fmla="*/ 7 w 7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2" y="3"/>
                  <a:pt x="3" y="2"/>
                </a:cubicBezTo>
                <a:cubicBezTo>
                  <a:pt x="5" y="1"/>
                  <a:pt x="6" y="0"/>
                  <a:pt x="7" y="0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íṧ1ïḋê">
            <a:extLst>
              <a:ext uri="{FF2B5EF4-FFF2-40B4-BE49-F238E27FC236}">
                <a16:creationId xmlns:a16="http://schemas.microsoft.com/office/drawing/2014/main" id="{7EDBB1C4-D481-4A4E-92E0-5EA3438E4448}"/>
              </a:ext>
            </a:extLst>
          </p:cNvPr>
          <p:cNvSpPr/>
          <p:nvPr/>
        </p:nvSpPr>
        <p:spPr bwMode="auto">
          <a:xfrm>
            <a:off x="8766006" y="2707402"/>
            <a:ext cx="73209" cy="159147"/>
          </a:xfrm>
          <a:custGeom>
            <a:avLst/>
            <a:gdLst>
              <a:gd name="T0" fmla="*/ 7 w 11"/>
              <a:gd name="T1" fmla="*/ 0 h 24"/>
              <a:gd name="T2" fmla="*/ 0 w 11"/>
              <a:gd name="T3" fmla="*/ 4 h 24"/>
              <a:gd name="T4" fmla="*/ 0 w 11"/>
              <a:gd name="T5" fmla="*/ 18 h 24"/>
              <a:gd name="T6" fmla="*/ 11 w 11"/>
              <a:gd name="T7" fmla="*/ 24 h 24"/>
              <a:gd name="T8" fmla="*/ 11 w 11"/>
              <a:gd name="T9" fmla="*/ 7 h 24"/>
              <a:gd name="T10" fmla="*/ 11 w 11"/>
              <a:gd name="T11" fmla="*/ 5 h 24"/>
              <a:gd name="T12" fmla="*/ 7 w 11"/>
              <a:gd name="T13" fmla="*/ 3 h 24"/>
              <a:gd name="T14" fmla="*/ 7 w 11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4">
                <a:moveTo>
                  <a:pt x="7" y="0"/>
                </a:moveTo>
                <a:cubicBezTo>
                  <a:pt x="5" y="1"/>
                  <a:pt x="2" y="3"/>
                  <a:pt x="0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1"/>
                  <a:pt x="11" y="14"/>
                  <a:pt x="11" y="7"/>
                </a:cubicBezTo>
                <a:cubicBezTo>
                  <a:pt x="11" y="7"/>
                  <a:pt x="11" y="6"/>
                  <a:pt x="11" y="5"/>
                </a:cubicBezTo>
                <a:cubicBezTo>
                  <a:pt x="7" y="3"/>
                  <a:pt x="7" y="3"/>
                  <a:pt x="7" y="3"/>
                </a:cubicBezTo>
                <a:lnTo>
                  <a:pt x="7" y="0"/>
                </a:ln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ïśļiḍê">
            <a:extLst>
              <a:ext uri="{FF2B5EF4-FFF2-40B4-BE49-F238E27FC236}">
                <a16:creationId xmlns:a16="http://schemas.microsoft.com/office/drawing/2014/main" id="{87170E9C-BDD4-428B-B183-8921083A8916}"/>
              </a:ext>
            </a:extLst>
          </p:cNvPr>
          <p:cNvSpPr/>
          <p:nvPr/>
        </p:nvSpPr>
        <p:spPr bwMode="auto">
          <a:xfrm>
            <a:off x="8702347" y="2541889"/>
            <a:ext cx="111404" cy="79575"/>
          </a:xfrm>
          <a:custGeom>
            <a:avLst/>
            <a:gdLst>
              <a:gd name="T0" fmla="*/ 0 w 17"/>
              <a:gd name="T1" fmla="*/ 1 h 12"/>
              <a:gd name="T2" fmla="*/ 17 w 17"/>
              <a:gd name="T3" fmla="*/ 12 h 12"/>
              <a:gd name="T4" fmla="*/ 17 w 17"/>
              <a:gd name="T5" fmla="*/ 10 h 12"/>
              <a:gd name="T6" fmla="*/ 0 w 17"/>
              <a:gd name="T7" fmla="*/ 0 h 12"/>
              <a:gd name="T8" fmla="*/ 0 w 17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1"/>
                </a:moveTo>
                <a:cubicBezTo>
                  <a:pt x="4" y="4"/>
                  <a:pt x="12" y="9"/>
                  <a:pt x="17" y="12"/>
                </a:cubicBezTo>
                <a:cubicBezTo>
                  <a:pt x="17" y="10"/>
                  <a:pt x="17" y="10"/>
                  <a:pt x="17" y="1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îS1íďe">
            <a:extLst>
              <a:ext uri="{FF2B5EF4-FFF2-40B4-BE49-F238E27FC236}">
                <a16:creationId xmlns:a16="http://schemas.microsoft.com/office/drawing/2014/main" id="{F832F049-1F35-41B2-A37D-CD2D454EC7CA}"/>
              </a:ext>
            </a:extLst>
          </p:cNvPr>
          <p:cNvSpPr/>
          <p:nvPr/>
        </p:nvSpPr>
        <p:spPr bwMode="auto">
          <a:xfrm>
            <a:off x="8766006" y="2494146"/>
            <a:ext cx="47745" cy="35013"/>
          </a:xfrm>
          <a:custGeom>
            <a:avLst/>
            <a:gdLst>
              <a:gd name="T0" fmla="*/ 7 w 7"/>
              <a:gd name="T1" fmla="*/ 5 h 5"/>
              <a:gd name="T2" fmla="*/ 7 w 7"/>
              <a:gd name="T3" fmla="*/ 4 h 5"/>
              <a:gd name="T4" fmla="*/ 0 w 7"/>
              <a:gd name="T5" fmla="*/ 0 h 5"/>
              <a:gd name="T6" fmla="*/ 0 w 7"/>
              <a:gd name="T7" fmla="*/ 4 h 5"/>
              <a:gd name="T8" fmla="*/ 2 w 7"/>
              <a:gd name="T9" fmla="*/ 3 h 5"/>
              <a:gd name="T10" fmla="*/ 7 w 7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7" y="5"/>
                </a:moveTo>
                <a:cubicBezTo>
                  <a:pt x="7" y="4"/>
                  <a:pt x="7" y="4"/>
                  <a:pt x="7" y="4"/>
                </a:cubicBezTo>
                <a:cubicBezTo>
                  <a:pt x="3" y="2"/>
                  <a:pt x="0" y="0"/>
                  <a:pt x="0" y="0"/>
                </a:cubicBezTo>
                <a:cubicBezTo>
                  <a:pt x="0" y="0"/>
                  <a:pt x="0" y="2"/>
                  <a:pt x="0" y="4"/>
                </a:cubicBezTo>
                <a:cubicBezTo>
                  <a:pt x="1" y="4"/>
                  <a:pt x="1" y="3"/>
                  <a:pt x="2" y="3"/>
                </a:cubicBezTo>
                <a:lnTo>
                  <a:pt x="7" y="5"/>
                </a:lnTo>
                <a:close/>
              </a:path>
            </a:pathLst>
          </a:custGeom>
          <a:solidFill>
            <a:srgbClr val="DB8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ïṥlîḑé">
            <a:extLst>
              <a:ext uri="{FF2B5EF4-FFF2-40B4-BE49-F238E27FC236}">
                <a16:creationId xmlns:a16="http://schemas.microsoft.com/office/drawing/2014/main" id="{A5ED6ECB-DFE9-45EB-B66C-9303775BD04F}"/>
              </a:ext>
            </a:extLst>
          </p:cNvPr>
          <p:cNvSpPr/>
          <p:nvPr/>
        </p:nvSpPr>
        <p:spPr bwMode="auto">
          <a:xfrm>
            <a:off x="8766006" y="2653293"/>
            <a:ext cx="47745" cy="79575"/>
          </a:xfrm>
          <a:custGeom>
            <a:avLst/>
            <a:gdLst>
              <a:gd name="T0" fmla="*/ 7 w 7"/>
              <a:gd name="T1" fmla="*/ 8 h 12"/>
              <a:gd name="T2" fmla="*/ 7 w 7"/>
              <a:gd name="T3" fmla="*/ 0 h 12"/>
              <a:gd name="T4" fmla="*/ 6 w 7"/>
              <a:gd name="T5" fmla="*/ 1 h 12"/>
              <a:gd name="T6" fmla="*/ 1 w 7"/>
              <a:gd name="T7" fmla="*/ 3 h 12"/>
              <a:gd name="T8" fmla="*/ 0 w 7"/>
              <a:gd name="T9" fmla="*/ 3 h 12"/>
              <a:gd name="T10" fmla="*/ 0 w 7"/>
              <a:gd name="T11" fmla="*/ 12 h 12"/>
              <a:gd name="T12" fmla="*/ 7 w 7"/>
              <a:gd name="T13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6" y="0"/>
                  <a:pt x="6" y="1"/>
                </a:cubicBezTo>
                <a:cubicBezTo>
                  <a:pt x="4" y="2"/>
                  <a:pt x="2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1"/>
                  <a:pt x="5" y="9"/>
                  <a:pt x="7" y="8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íṣ1îḍe">
            <a:extLst>
              <a:ext uri="{FF2B5EF4-FFF2-40B4-BE49-F238E27FC236}">
                <a16:creationId xmlns:a16="http://schemas.microsoft.com/office/drawing/2014/main" id="{54A61400-35BB-41B3-B565-0CE958E85D46}"/>
              </a:ext>
            </a:extLst>
          </p:cNvPr>
          <p:cNvSpPr/>
          <p:nvPr/>
        </p:nvSpPr>
        <p:spPr bwMode="auto">
          <a:xfrm>
            <a:off x="8813749" y="2522791"/>
            <a:ext cx="85941" cy="57293"/>
          </a:xfrm>
          <a:custGeom>
            <a:avLst/>
            <a:gdLst>
              <a:gd name="T0" fmla="*/ 13 w 13"/>
              <a:gd name="T1" fmla="*/ 7 h 9"/>
              <a:gd name="T2" fmla="*/ 0 w 13"/>
              <a:gd name="T3" fmla="*/ 0 h 9"/>
              <a:gd name="T4" fmla="*/ 0 w 13"/>
              <a:gd name="T5" fmla="*/ 1 h 9"/>
              <a:gd name="T6" fmla="*/ 13 w 13"/>
              <a:gd name="T7" fmla="*/ 9 h 9"/>
              <a:gd name="T8" fmla="*/ 13 w 13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13" y="7"/>
                </a:moveTo>
                <a:cubicBezTo>
                  <a:pt x="9" y="5"/>
                  <a:pt x="4" y="2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" y="9"/>
                  <a:pt x="13" y="9"/>
                  <a:pt x="13" y="9"/>
                </a:cubicBezTo>
                <a:lnTo>
                  <a:pt x="13" y="7"/>
                </a:lnTo>
                <a:close/>
              </a:path>
            </a:pathLst>
          </a:custGeom>
          <a:solidFill>
            <a:srgbClr val="DB8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íśļíḍé">
            <a:extLst>
              <a:ext uri="{FF2B5EF4-FFF2-40B4-BE49-F238E27FC236}">
                <a16:creationId xmlns:a16="http://schemas.microsoft.com/office/drawing/2014/main" id="{9A9863DB-ECD2-4AD0-8AA8-BB1F6218BDD9}"/>
              </a:ext>
            </a:extLst>
          </p:cNvPr>
          <p:cNvSpPr/>
          <p:nvPr/>
        </p:nvSpPr>
        <p:spPr bwMode="auto">
          <a:xfrm>
            <a:off x="8813749" y="2627830"/>
            <a:ext cx="6366" cy="12732"/>
          </a:xfrm>
          <a:custGeom>
            <a:avLst/>
            <a:gdLst>
              <a:gd name="T0" fmla="*/ 1 w 1"/>
              <a:gd name="T1" fmla="*/ 1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ïṥlíḋê">
            <a:extLst>
              <a:ext uri="{FF2B5EF4-FFF2-40B4-BE49-F238E27FC236}">
                <a16:creationId xmlns:a16="http://schemas.microsoft.com/office/drawing/2014/main" id="{29A503D4-C9B7-40EF-8E9F-BD057CCE552A}"/>
              </a:ext>
            </a:extLst>
          </p:cNvPr>
          <p:cNvSpPr/>
          <p:nvPr/>
        </p:nvSpPr>
        <p:spPr bwMode="auto">
          <a:xfrm>
            <a:off x="8766006" y="2640561"/>
            <a:ext cx="47745" cy="35013"/>
          </a:xfrm>
          <a:custGeom>
            <a:avLst/>
            <a:gdLst>
              <a:gd name="T0" fmla="*/ 7 w 7"/>
              <a:gd name="T1" fmla="*/ 0 h 5"/>
              <a:gd name="T2" fmla="*/ 5 w 7"/>
              <a:gd name="T3" fmla="*/ 2 h 5"/>
              <a:gd name="T4" fmla="*/ 0 w 7"/>
              <a:gd name="T5" fmla="*/ 4 h 5"/>
              <a:gd name="T6" fmla="*/ 0 w 7"/>
              <a:gd name="T7" fmla="*/ 4 h 5"/>
              <a:gd name="T8" fmla="*/ 1 w 7"/>
              <a:gd name="T9" fmla="*/ 4 h 5"/>
              <a:gd name="T10" fmla="*/ 1 w 7"/>
              <a:gd name="T11" fmla="*/ 5 h 5"/>
              <a:gd name="T12" fmla="*/ 6 w 7"/>
              <a:gd name="T13" fmla="*/ 3 h 5"/>
              <a:gd name="T14" fmla="*/ 7 w 7"/>
              <a:gd name="T15" fmla="*/ 2 h 5"/>
              <a:gd name="T16" fmla="*/ 7 w 7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5">
                <a:moveTo>
                  <a:pt x="7" y="0"/>
                </a:moveTo>
                <a:cubicBezTo>
                  <a:pt x="6" y="1"/>
                  <a:pt x="6" y="1"/>
                  <a:pt x="5" y="2"/>
                </a:cubicBezTo>
                <a:cubicBezTo>
                  <a:pt x="3" y="3"/>
                  <a:pt x="2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4" y="4"/>
                  <a:pt x="6" y="3"/>
                </a:cubicBezTo>
                <a:cubicBezTo>
                  <a:pt x="6" y="2"/>
                  <a:pt x="7" y="2"/>
                  <a:pt x="7" y="2"/>
                </a:cubicBezTo>
                <a:lnTo>
                  <a:pt x="7" y="0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íṧļïḋé">
            <a:extLst>
              <a:ext uri="{FF2B5EF4-FFF2-40B4-BE49-F238E27FC236}">
                <a16:creationId xmlns:a16="http://schemas.microsoft.com/office/drawing/2014/main" id="{CC3E2FED-9B70-4C47-9B19-6EBD39FAA42C}"/>
              </a:ext>
            </a:extLst>
          </p:cNvPr>
          <p:cNvSpPr/>
          <p:nvPr/>
        </p:nvSpPr>
        <p:spPr bwMode="auto">
          <a:xfrm>
            <a:off x="8813749" y="2694670"/>
            <a:ext cx="25464" cy="44561"/>
          </a:xfrm>
          <a:custGeom>
            <a:avLst/>
            <a:gdLst>
              <a:gd name="T0" fmla="*/ 0 w 4"/>
              <a:gd name="T1" fmla="*/ 2 h 7"/>
              <a:gd name="T2" fmla="*/ 0 w 4"/>
              <a:gd name="T3" fmla="*/ 5 h 7"/>
              <a:gd name="T4" fmla="*/ 4 w 4"/>
              <a:gd name="T5" fmla="*/ 7 h 7"/>
              <a:gd name="T6" fmla="*/ 4 w 4"/>
              <a:gd name="T7" fmla="*/ 0 h 7"/>
              <a:gd name="T8" fmla="*/ 0 w 4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4" y="2"/>
                  <a:pt x="4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îSḻíḋé">
            <a:extLst>
              <a:ext uri="{FF2B5EF4-FFF2-40B4-BE49-F238E27FC236}">
                <a16:creationId xmlns:a16="http://schemas.microsoft.com/office/drawing/2014/main" id="{BD86AADC-6803-45D9-8E79-D98687959FBF}"/>
              </a:ext>
            </a:extLst>
          </p:cNvPr>
          <p:cNvSpPr/>
          <p:nvPr/>
        </p:nvSpPr>
        <p:spPr bwMode="auto">
          <a:xfrm>
            <a:off x="8813749" y="2621464"/>
            <a:ext cx="12732" cy="12732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0 w 2"/>
              <a:gd name="T5" fmla="*/ 0 h 2"/>
              <a:gd name="T6" fmla="*/ 0 w 2"/>
              <a:gd name="T7" fmla="*/ 1 h 2"/>
              <a:gd name="T8" fmla="*/ 1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išlíḍé">
            <a:extLst>
              <a:ext uri="{FF2B5EF4-FFF2-40B4-BE49-F238E27FC236}">
                <a16:creationId xmlns:a16="http://schemas.microsoft.com/office/drawing/2014/main" id="{CA1A24C0-529A-4551-AEBE-9861115C26EA}"/>
              </a:ext>
            </a:extLst>
          </p:cNvPr>
          <p:cNvSpPr/>
          <p:nvPr/>
        </p:nvSpPr>
        <p:spPr bwMode="auto">
          <a:xfrm>
            <a:off x="8813749" y="2506878"/>
            <a:ext cx="85941" cy="60477"/>
          </a:xfrm>
          <a:custGeom>
            <a:avLst/>
            <a:gdLst>
              <a:gd name="T0" fmla="*/ 0 w 13"/>
              <a:gd name="T1" fmla="*/ 2 h 9"/>
              <a:gd name="T2" fmla="*/ 13 w 13"/>
              <a:gd name="T3" fmla="*/ 9 h 9"/>
              <a:gd name="T4" fmla="*/ 13 w 13"/>
              <a:gd name="T5" fmla="*/ 8 h 9"/>
              <a:gd name="T6" fmla="*/ 0 w 13"/>
              <a:gd name="T7" fmla="*/ 0 h 9"/>
              <a:gd name="T8" fmla="*/ 0 w 13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0" y="2"/>
                </a:moveTo>
                <a:cubicBezTo>
                  <a:pt x="4" y="4"/>
                  <a:pt x="9" y="7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îśḻíḓe">
            <a:extLst>
              <a:ext uri="{FF2B5EF4-FFF2-40B4-BE49-F238E27FC236}">
                <a16:creationId xmlns:a16="http://schemas.microsoft.com/office/drawing/2014/main" id="{BDFB028C-91E1-42ED-A723-A26BBA04EB0C}"/>
              </a:ext>
            </a:extLst>
          </p:cNvPr>
          <p:cNvSpPr/>
          <p:nvPr/>
        </p:nvSpPr>
        <p:spPr bwMode="auto">
          <a:xfrm>
            <a:off x="8813749" y="2608732"/>
            <a:ext cx="25464" cy="44561"/>
          </a:xfrm>
          <a:custGeom>
            <a:avLst/>
            <a:gdLst>
              <a:gd name="T0" fmla="*/ 0 w 4"/>
              <a:gd name="T1" fmla="*/ 7 h 7"/>
              <a:gd name="T2" fmla="*/ 4 w 4"/>
              <a:gd name="T3" fmla="*/ 3 h 7"/>
              <a:gd name="T4" fmla="*/ 4 w 4"/>
              <a:gd name="T5" fmla="*/ 3 h 7"/>
              <a:gd name="T6" fmla="*/ 0 w 4"/>
              <a:gd name="T7" fmla="*/ 0 h 7"/>
              <a:gd name="T8" fmla="*/ 0 w 4"/>
              <a:gd name="T9" fmla="*/ 2 h 7"/>
              <a:gd name="T10" fmla="*/ 2 w 4"/>
              <a:gd name="T11" fmla="*/ 3 h 7"/>
              <a:gd name="T12" fmla="*/ 1 w 4"/>
              <a:gd name="T13" fmla="*/ 4 h 7"/>
              <a:gd name="T14" fmla="*/ 0 w 4"/>
              <a:gd name="T15" fmla="*/ 5 h 7"/>
              <a:gd name="T16" fmla="*/ 0 w 4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7">
                <a:moveTo>
                  <a:pt x="0" y="7"/>
                </a:moveTo>
                <a:cubicBezTo>
                  <a:pt x="3" y="5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0" y="5"/>
                  <a:pt x="0" y="5"/>
                </a:cubicBezTo>
                <a:lnTo>
                  <a:pt x="0" y="7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i$ļíḑè">
            <a:extLst>
              <a:ext uri="{FF2B5EF4-FFF2-40B4-BE49-F238E27FC236}">
                <a16:creationId xmlns:a16="http://schemas.microsoft.com/office/drawing/2014/main" id="{EDF512AF-99C2-4975-A939-6107493B4091}"/>
              </a:ext>
            </a:extLst>
          </p:cNvPr>
          <p:cNvSpPr/>
          <p:nvPr/>
        </p:nvSpPr>
        <p:spPr bwMode="auto">
          <a:xfrm>
            <a:off x="8813749" y="2475048"/>
            <a:ext cx="85941" cy="85941"/>
          </a:xfrm>
          <a:custGeom>
            <a:avLst/>
            <a:gdLst>
              <a:gd name="T0" fmla="*/ 0 w 27"/>
              <a:gd name="T1" fmla="*/ 10 h 27"/>
              <a:gd name="T2" fmla="*/ 27 w 27"/>
              <a:gd name="T3" fmla="*/ 27 h 27"/>
              <a:gd name="T4" fmla="*/ 27 w 27"/>
              <a:gd name="T5" fmla="*/ 17 h 27"/>
              <a:gd name="T6" fmla="*/ 0 w 27"/>
              <a:gd name="T7" fmla="*/ 0 h 27"/>
              <a:gd name="T8" fmla="*/ 0 w 27"/>
              <a:gd name="T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0" y="10"/>
                </a:moveTo>
                <a:lnTo>
                  <a:pt x="27" y="27"/>
                </a:lnTo>
                <a:lnTo>
                  <a:pt x="27" y="17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ïŝlíḋê">
            <a:extLst>
              <a:ext uri="{FF2B5EF4-FFF2-40B4-BE49-F238E27FC236}">
                <a16:creationId xmlns:a16="http://schemas.microsoft.com/office/drawing/2014/main" id="{65AF7315-C01D-4A17-80AB-8E8655383287}"/>
              </a:ext>
            </a:extLst>
          </p:cNvPr>
          <p:cNvSpPr/>
          <p:nvPr/>
        </p:nvSpPr>
        <p:spPr bwMode="auto">
          <a:xfrm>
            <a:off x="8813749" y="2475048"/>
            <a:ext cx="85941" cy="54111"/>
          </a:xfrm>
          <a:custGeom>
            <a:avLst/>
            <a:gdLst>
              <a:gd name="T0" fmla="*/ 0 w 13"/>
              <a:gd name="T1" fmla="*/ 0 h 8"/>
              <a:gd name="T2" fmla="*/ 13 w 13"/>
              <a:gd name="T3" fmla="*/ 8 h 8"/>
              <a:gd name="T4" fmla="*/ 13 w 13"/>
              <a:gd name="T5" fmla="*/ 6 h 8"/>
              <a:gd name="T6" fmla="*/ 5 w 13"/>
              <a:gd name="T7" fmla="*/ 1 h 8"/>
              <a:gd name="T8" fmla="*/ 1 w 13"/>
              <a:gd name="T9" fmla="*/ 0 h 8"/>
              <a:gd name="T10" fmla="*/ 0 w 13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8">
                <a:moveTo>
                  <a:pt x="0" y="0"/>
                </a:moveTo>
                <a:cubicBezTo>
                  <a:pt x="13" y="8"/>
                  <a:pt x="13" y="8"/>
                  <a:pt x="13" y="8"/>
                </a:cubicBezTo>
                <a:cubicBezTo>
                  <a:pt x="13" y="6"/>
                  <a:pt x="13" y="6"/>
                  <a:pt x="13" y="6"/>
                </a:cubicBezTo>
                <a:cubicBezTo>
                  <a:pt x="5" y="1"/>
                  <a:pt x="5" y="1"/>
                  <a:pt x="5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iṥlídè">
            <a:extLst>
              <a:ext uri="{FF2B5EF4-FFF2-40B4-BE49-F238E27FC236}">
                <a16:creationId xmlns:a16="http://schemas.microsoft.com/office/drawing/2014/main" id="{0262BA04-7EC5-4C17-AE27-4A73440C3032}"/>
              </a:ext>
            </a:extLst>
          </p:cNvPr>
          <p:cNvSpPr/>
          <p:nvPr/>
        </p:nvSpPr>
        <p:spPr bwMode="auto">
          <a:xfrm>
            <a:off x="8813749" y="2627830"/>
            <a:ext cx="25464" cy="79575"/>
          </a:xfrm>
          <a:custGeom>
            <a:avLst/>
            <a:gdLst>
              <a:gd name="T0" fmla="*/ 4 w 4"/>
              <a:gd name="T1" fmla="*/ 0 h 12"/>
              <a:gd name="T2" fmla="*/ 0 w 4"/>
              <a:gd name="T3" fmla="*/ 4 h 12"/>
              <a:gd name="T4" fmla="*/ 0 w 4"/>
              <a:gd name="T5" fmla="*/ 12 h 12"/>
              <a:gd name="T6" fmla="*/ 4 w 4"/>
              <a:gd name="T7" fmla="*/ 1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cubicBezTo>
                  <a:pt x="4" y="0"/>
                  <a:pt x="3" y="2"/>
                  <a:pt x="0" y="4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1"/>
                  <a:pt x="3" y="10"/>
                  <a:pt x="4" y="10"/>
                </a:cubicBezTo>
                <a:lnTo>
                  <a:pt x="4" y="0"/>
                </a:ln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ís1iḋé">
            <a:extLst>
              <a:ext uri="{FF2B5EF4-FFF2-40B4-BE49-F238E27FC236}">
                <a16:creationId xmlns:a16="http://schemas.microsoft.com/office/drawing/2014/main" id="{23FC7F3F-C9C1-40D5-96B5-741FAB01556C}"/>
              </a:ext>
            </a:extLst>
          </p:cNvPr>
          <p:cNvSpPr/>
          <p:nvPr/>
        </p:nvSpPr>
        <p:spPr bwMode="auto">
          <a:xfrm>
            <a:off x="8813749" y="2602366"/>
            <a:ext cx="41379" cy="92306"/>
          </a:xfrm>
          <a:custGeom>
            <a:avLst/>
            <a:gdLst>
              <a:gd name="T0" fmla="*/ 6 w 6"/>
              <a:gd name="T1" fmla="*/ 4 h 14"/>
              <a:gd name="T2" fmla="*/ 0 w 6"/>
              <a:gd name="T3" fmla="*/ 0 h 14"/>
              <a:gd name="T4" fmla="*/ 0 w 6"/>
              <a:gd name="T5" fmla="*/ 1 h 14"/>
              <a:gd name="T6" fmla="*/ 4 w 6"/>
              <a:gd name="T7" fmla="*/ 4 h 14"/>
              <a:gd name="T8" fmla="*/ 4 w 6"/>
              <a:gd name="T9" fmla="*/ 4 h 14"/>
              <a:gd name="T10" fmla="*/ 4 w 6"/>
              <a:gd name="T11" fmla="*/ 14 h 14"/>
              <a:gd name="T12" fmla="*/ 6 w 6"/>
              <a:gd name="T13" fmla="*/ 13 h 14"/>
              <a:gd name="T14" fmla="*/ 6 w 6"/>
              <a:gd name="T15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4">
                <a:moveTo>
                  <a:pt x="6" y="4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6" y="13"/>
                </a:cubicBezTo>
                <a:lnTo>
                  <a:pt x="6" y="4"/>
                </a:ln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îṣ1îḑe">
            <a:extLst>
              <a:ext uri="{FF2B5EF4-FFF2-40B4-BE49-F238E27FC236}">
                <a16:creationId xmlns:a16="http://schemas.microsoft.com/office/drawing/2014/main" id="{CD698CB9-B2C5-4881-8C77-F8E8BE42989A}"/>
              </a:ext>
            </a:extLst>
          </p:cNvPr>
          <p:cNvSpPr/>
          <p:nvPr/>
        </p:nvSpPr>
        <p:spPr bwMode="auto">
          <a:xfrm>
            <a:off x="8839212" y="2688305"/>
            <a:ext cx="15916" cy="57293"/>
          </a:xfrm>
          <a:custGeom>
            <a:avLst/>
            <a:gdLst>
              <a:gd name="T0" fmla="*/ 2 w 2"/>
              <a:gd name="T1" fmla="*/ 0 h 9"/>
              <a:gd name="T2" fmla="*/ 0 w 2"/>
              <a:gd name="T3" fmla="*/ 1 h 9"/>
              <a:gd name="T4" fmla="*/ 0 w 2"/>
              <a:gd name="T5" fmla="*/ 8 h 9"/>
              <a:gd name="T6" fmla="*/ 2 w 2"/>
              <a:gd name="T7" fmla="*/ 9 h 9"/>
              <a:gd name="T8" fmla="*/ 2 w 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3"/>
                  <a:pt x="0" y="6"/>
                  <a:pt x="0" y="8"/>
                </a:cubicBezTo>
                <a:cubicBezTo>
                  <a:pt x="2" y="9"/>
                  <a:pt x="2" y="9"/>
                  <a:pt x="2" y="9"/>
                </a:cubicBezTo>
                <a:lnTo>
                  <a:pt x="2" y="0"/>
                </a:ln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išḻíḓe">
            <a:extLst>
              <a:ext uri="{FF2B5EF4-FFF2-40B4-BE49-F238E27FC236}">
                <a16:creationId xmlns:a16="http://schemas.microsoft.com/office/drawing/2014/main" id="{80ABE5C1-46C8-4D7E-9DD1-D59837BC4D69}"/>
              </a:ext>
            </a:extLst>
          </p:cNvPr>
          <p:cNvSpPr/>
          <p:nvPr/>
        </p:nvSpPr>
        <p:spPr bwMode="auto">
          <a:xfrm>
            <a:off x="8839212" y="2739232"/>
            <a:ext cx="15916" cy="133684"/>
          </a:xfrm>
          <a:custGeom>
            <a:avLst/>
            <a:gdLst>
              <a:gd name="T0" fmla="*/ 0 w 2"/>
              <a:gd name="T1" fmla="*/ 2 h 20"/>
              <a:gd name="T2" fmla="*/ 0 w 2"/>
              <a:gd name="T3" fmla="*/ 19 h 20"/>
              <a:gd name="T4" fmla="*/ 2 w 2"/>
              <a:gd name="T5" fmla="*/ 20 h 20"/>
              <a:gd name="T6" fmla="*/ 2 w 2"/>
              <a:gd name="T7" fmla="*/ 1 h 20"/>
              <a:gd name="T8" fmla="*/ 0 w 2"/>
              <a:gd name="T9" fmla="*/ 0 h 20"/>
              <a:gd name="T10" fmla="*/ 0 w 2"/>
              <a:gd name="T1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0">
                <a:moveTo>
                  <a:pt x="0" y="2"/>
                </a:moveTo>
                <a:cubicBezTo>
                  <a:pt x="0" y="9"/>
                  <a:pt x="0" y="16"/>
                  <a:pt x="0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"/>
                  <a:pt x="2" y="1"/>
                  <a:pt x="2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i$ļíḍé">
            <a:extLst>
              <a:ext uri="{FF2B5EF4-FFF2-40B4-BE49-F238E27FC236}">
                <a16:creationId xmlns:a16="http://schemas.microsoft.com/office/drawing/2014/main" id="{2D815F0B-99A9-4E4D-A6E7-1BEFE99A4EE6}"/>
              </a:ext>
            </a:extLst>
          </p:cNvPr>
          <p:cNvSpPr/>
          <p:nvPr/>
        </p:nvSpPr>
        <p:spPr bwMode="auto">
          <a:xfrm>
            <a:off x="8855128" y="2745598"/>
            <a:ext cx="70025" cy="133684"/>
          </a:xfrm>
          <a:custGeom>
            <a:avLst/>
            <a:gdLst>
              <a:gd name="T0" fmla="*/ 9 w 11"/>
              <a:gd name="T1" fmla="*/ 16 h 20"/>
              <a:gd name="T2" fmla="*/ 11 w 11"/>
              <a:gd name="T3" fmla="*/ 14 h 20"/>
              <a:gd name="T4" fmla="*/ 11 w 11"/>
              <a:gd name="T5" fmla="*/ 7 h 20"/>
              <a:gd name="T6" fmla="*/ 0 w 11"/>
              <a:gd name="T7" fmla="*/ 0 h 20"/>
              <a:gd name="T8" fmla="*/ 0 w 11"/>
              <a:gd name="T9" fmla="*/ 19 h 20"/>
              <a:gd name="T10" fmla="*/ 3 w 11"/>
              <a:gd name="T11" fmla="*/ 19 h 20"/>
              <a:gd name="T12" fmla="*/ 9 w 11"/>
              <a:gd name="T13" fmla="*/ 16 h 20"/>
              <a:gd name="T14" fmla="*/ 9 w 11"/>
              <a:gd name="T15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0">
                <a:moveTo>
                  <a:pt x="9" y="16"/>
                </a:moveTo>
                <a:cubicBezTo>
                  <a:pt x="10" y="15"/>
                  <a:pt x="11" y="14"/>
                  <a:pt x="11" y="14"/>
                </a:cubicBezTo>
                <a:cubicBezTo>
                  <a:pt x="11" y="14"/>
                  <a:pt x="11" y="11"/>
                  <a:pt x="11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20"/>
                  <a:pt x="3" y="19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íṧḷídê">
            <a:extLst>
              <a:ext uri="{FF2B5EF4-FFF2-40B4-BE49-F238E27FC236}">
                <a16:creationId xmlns:a16="http://schemas.microsoft.com/office/drawing/2014/main" id="{ADA180AA-65CA-497A-A37C-B7F060350C0F}"/>
              </a:ext>
            </a:extLst>
          </p:cNvPr>
          <p:cNvSpPr/>
          <p:nvPr/>
        </p:nvSpPr>
        <p:spPr bwMode="auto">
          <a:xfrm>
            <a:off x="8832846" y="2866550"/>
            <a:ext cx="47745" cy="31829"/>
          </a:xfrm>
          <a:custGeom>
            <a:avLst/>
            <a:gdLst>
              <a:gd name="T0" fmla="*/ 7 w 7"/>
              <a:gd name="T1" fmla="*/ 1 h 5"/>
              <a:gd name="T2" fmla="*/ 3 w 7"/>
              <a:gd name="T3" fmla="*/ 1 h 5"/>
              <a:gd name="T4" fmla="*/ 1 w 7"/>
              <a:gd name="T5" fmla="*/ 0 h 5"/>
              <a:gd name="T6" fmla="*/ 1 w 7"/>
              <a:gd name="T7" fmla="*/ 3 h 5"/>
              <a:gd name="T8" fmla="*/ 0 w 7"/>
              <a:gd name="T9" fmla="*/ 5 h 5"/>
              <a:gd name="T10" fmla="*/ 7 w 7"/>
              <a:gd name="T1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7" y="1"/>
                </a:moveTo>
                <a:cubicBezTo>
                  <a:pt x="5" y="2"/>
                  <a:pt x="3" y="1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4"/>
                  <a:pt x="0" y="5"/>
                </a:cubicBezTo>
                <a:lnTo>
                  <a:pt x="7" y="1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íś1îḋé">
            <a:extLst>
              <a:ext uri="{FF2B5EF4-FFF2-40B4-BE49-F238E27FC236}">
                <a16:creationId xmlns:a16="http://schemas.microsoft.com/office/drawing/2014/main" id="{F0E8B07C-EB77-4282-BD7C-B6A7B1836D8D}"/>
              </a:ext>
            </a:extLst>
          </p:cNvPr>
          <p:cNvSpPr/>
          <p:nvPr/>
        </p:nvSpPr>
        <p:spPr bwMode="auto">
          <a:xfrm>
            <a:off x="8813749" y="2529157"/>
            <a:ext cx="85941" cy="92306"/>
          </a:xfrm>
          <a:custGeom>
            <a:avLst/>
            <a:gdLst>
              <a:gd name="T0" fmla="*/ 7 w 13"/>
              <a:gd name="T1" fmla="*/ 13 h 14"/>
              <a:gd name="T2" fmla="*/ 11 w 13"/>
              <a:gd name="T3" fmla="*/ 11 h 14"/>
              <a:gd name="T4" fmla="*/ 13 w 13"/>
              <a:gd name="T5" fmla="*/ 10 h 14"/>
              <a:gd name="T6" fmla="*/ 13 w 13"/>
              <a:gd name="T7" fmla="*/ 8 h 14"/>
              <a:gd name="T8" fmla="*/ 0 w 13"/>
              <a:gd name="T9" fmla="*/ 0 h 14"/>
              <a:gd name="T10" fmla="*/ 0 w 13"/>
              <a:gd name="T11" fmla="*/ 10 h 14"/>
              <a:gd name="T12" fmla="*/ 6 w 13"/>
              <a:gd name="T13" fmla="*/ 14 h 14"/>
              <a:gd name="T14" fmla="*/ 7 w 13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4">
                <a:moveTo>
                  <a:pt x="7" y="13"/>
                </a:moveTo>
                <a:cubicBezTo>
                  <a:pt x="8" y="13"/>
                  <a:pt x="10" y="13"/>
                  <a:pt x="11" y="11"/>
                </a:cubicBezTo>
                <a:cubicBezTo>
                  <a:pt x="12" y="11"/>
                  <a:pt x="12" y="11"/>
                  <a:pt x="13" y="10"/>
                </a:cubicBezTo>
                <a:cubicBezTo>
                  <a:pt x="13" y="8"/>
                  <a:pt x="13" y="8"/>
                  <a:pt x="13" y="8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6" y="14"/>
                  <a:pt x="6" y="14"/>
                  <a:pt x="6" y="14"/>
                </a:cubicBezTo>
                <a:lnTo>
                  <a:pt x="7" y="13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is1iďê">
            <a:extLst>
              <a:ext uri="{FF2B5EF4-FFF2-40B4-BE49-F238E27FC236}">
                <a16:creationId xmlns:a16="http://schemas.microsoft.com/office/drawing/2014/main" id="{8C185BC7-3236-4BCE-AD91-21169988F853}"/>
              </a:ext>
            </a:extLst>
          </p:cNvPr>
          <p:cNvSpPr/>
          <p:nvPr/>
        </p:nvSpPr>
        <p:spPr bwMode="auto">
          <a:xfrm>
            <a:off x="8813749" y="2596000"/>
            <a:ext cx="47745" cy="31829"/>
          </a:xfrm>
          <a:custGeom>
            <a:avLst/>
            <a:gdLst>
              <a:gd name="T0" fmla="*/ 0 w 7"/>
              <a:gd name="T1" fmla="*/ 1 h 5"/>
              <a:gd name="T2" fmla="*/ 6 w 7"/>
              <a:gd name="T3" fmla="*/ 5 h 5"/>
              <a:gd name="T4" fmla="*/ 7 w 7"/>
              <a:gd name="T5" fmla="*/ 4 h 5"/>
              <a:gd name="T6" fmla="*/ 7 w 7"/>
              <a:gd name="T7" fmla="*/ 4 h 5"/>
              <a:gd name="T8" fmla="*/ 6 w 7"/>
              <a:gd name="T9" fmla="*/ 4 h 5"/>
              <a:gd name="T10" fmla="*/ 0 w 7"/>
              <a:gd name="T11" fmla="*/ 0 h 5"/>
              <a:gd name="T12" fmla="*/ 0 w 7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0" y="1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ís1iḋè">
            <a:extLst>
              <a:ext uri="{FF2B5EF4-FFF2-40B4-BE49-F238E27FC236}">
                <a16:creationId xmlns:a16="http://schemas.microsoft.com/office/drawing/2014/main" id="{6F75C0AC-B59D-4790-9C48-B9D96EEB91FA}"/>
              </a:ext>
            </a:extLst>
          </p:cNvPr>
          <p:cNvSpPr/>
          <p:nvPr/>
        </p:nvSpPr>
        <p:spPr bwMode="auto">
          <a:xfrm>
            <a:off x="8855128" y="2659659"/>
            <a:ext cx="70025" cy="133684"/>
          </a:xfrm>
          <a:custGeom>
            <a:avLst/>
            <a:gdLst>
              <a:gd name="T0" fmla="*/ 7 w 11"/>
              <a:gd name="T1" fmla="*/ 3 h 20"/>
              <a:gd name="T2" fmla="*/ 7 w 11"/>
              <a:gd name="T3" fmla="*/ 0 h 20"/>
              <a:gd name="T4" fmla="*/ 0 w 11"/>
              <a:gd name="T5" fmla="*/ 4 h 20"/>
              <a:gd name="T6" fmla="*/ 0 w 11"/>
              <a:gd name="T7" fmla="*/ 13 h 20"/>
              <a:gd name="T8" fmla="*/ 11 w 11"/>
              <a:gd name="T9" fmla="*/ 20 h 20"/>
              <a:gd name="T10" fmla="*/ 11 w 11"/>
              <a:gd name="T11" fmla="*/ 7 h 20"/>
              <a:gd name="T12" fmla="*/ 11 w 11"/>
              <a:gd name="T13" fmla="*/ 5 h 20"/>
              <a:gd name="T14" fmla="*/ 7 w 11"/>
              <a:gd name="T15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0">
                <a:moveTo>
                  <a:pt x="7" y="3"/>
                </a:moveTo>
                <a:cubicBezTo>
                  <a:pt x="7" y="0"/>
                  <a:pt x="7" y="0"/>
                  <a:pt x="7" y="0"/>
                </a:cubicBezTo>
                <a:cubicBezTo>
                  <a:pt x="4" y="1"/>
                  <a:pt x="2" y="3"/>
                  <a:pt x="0" y="4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6"/>
                  <a:pt x="11" y="12"/>
                  <a:pt x="11" y="7"/>
                </a:cubicBezTo>
                <a:cubicBezTo>
                  <a:pt x="11" y="7"/>
                  <a:pt x="11" y="6"/>
                  <a:pt x="11" y="5"/>
                </a:cubicBezTo>
                <a:lnTo>
                  <a:pt x="7" y="3"/>
                </a:ln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ïŝḻíḋê">
            <a:extLst>
              <a:ext uri="{FF2B5EF4-FFF2-40B4-BE49-F238E27FC236}">
                <a16:creationId xmlns:a16="http://schemas.microsoft.com/office/drawing/2014/main" id="{4820AE5F-4C0C-41FE-AB4E-6BA184D4214C}"/>
              </a:ext>
            </a:extLst>
          </p:cNvPr>
          <p:cNvSpPr/>
          <p:nvPr/>
        </p:nvSpPr>
        <p:spPr bwMode="auto">
          <a:xfrm>
            <a:off x="8874226" y="2853818"/>
            <a:ext cx="38195" cy="19098"/>
          </a:xfrm>
          <a:custGeom>
            <a:avLst/>
            <a:gdLst>
              <a:gd name="T0" fmla="*/ 6 w 6"/>
              <a:gd name="T1" fmla="*/ 0 h 3"/>
              <a:gd name="T2" fmla="*/ 0 w 6"/>
              <a:gd name="T3" fmla="*/ 3 h 3"/>
              <a:gd name="T4" fmla="*/ 4 w 6"/>
              <a:gd name="T5" fmla="*/ 2 h 3"/>
              <a:gd name="T6" fmla="*/ 6 w 6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6" y="0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2" y="2"/>
                  <a:pt x="4" y="2"/>
                </a:cubicBezTo>
                <a:cubicBezTo>
                  <a:pt x="5" y="1"/>
                  <a:pt x="6" y="0"/>
                  <a:pt x="6" y="0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ïṧļíḓè">
            <a:extLst>
              <a:ext uri="{FF2B5EF4-FFF2-40B4-BE49-F238E27FC236}">
                <a16:creationId xmlns:a16="http://schemas.microsoft.com/office/drawing/2014/main" id="{F4AA4E99-B129-4075-A80A-117A843320A5}"/>
              </a:ext>
            </a:extLst>
          </p:cNvPr>
          <p:cNvSpPr/>
          <p:nvPr/>
        </p:nvSpPr>
        <p:spPr bwMode="auto">
          <a:xfrm>
            <a:off x="8855128" y="2596000"/>
            <a:ext cx="44561" cy="25464"/>
          </a:xfrm>
          <a:custGeom>
            <a:avLst/>
            <a:gdLst>
              <a:gd name="T0" fmla="*/ 1 w 7"/>
              <a:gd name="T1" fmla="*/ 4 h 4"/>
              <a:gd name="T2" fmla="*/ 6 w 7"/>
              <a:gd name="T3" fmla="*/ 2 h 4"/>
              <a:gd name="T4" fmla="*/ 7 w 7"/>
              <a:gd name="T5" fmla="*/ 2 h 4"/>
              <a:gd name="T6" fmla="*/ 7 w 7"/>
              <a:gd name="T7" fmla="*/ 0 h 4"/>
              <a:gd name="T8" fmla="*/ 5 w 7"/>
              <a:gd name="T9" fmla="*/ 1 h 4"/>
              <a:gd name="T10" fmla="*/ 1 w 7"/>
              <a:gd name="T11" fmla="*/ 3 h 4"/>
              <a:gd name="T12" fmla="*/ 0 w 7"/>
              <a:gd name="T13" fmla="*/ 4 h 4"/>
              <a:gd name="T14" fmla="*/ 1 w 7"/>
              <a:gd name="T1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3" y="4"/>
                  <a:pt x="4" y="4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5" y="1"/>
                </a:cubicBezTo>
                <a:cubicBezTo>
                  <a:pt x="4" y="3"/>
                  <a:pt x="2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ïsľíḍè">
            <a:extLst>
              <a:ext uri="{FF2B5EF4-FFF2-40B4-BE49-F238E27FC236}">
                <a16:creationId xmlns:a16="http://schemas.microsoft.com/office/drawing/2014/main" id="{76145558-4D31-4642-8B8E-34558D5A7F5A}"/>
              </a:ext>
            </a:extLst>
          </p:cNvPr>
          <p:cNvSpPr/>
          <p:nvPr/>
        </p:nvSpPr>
        <p:spPr bwMode="auto">
          <a:xfrm>
            <a:off x="8886958" y="2427303"/>
            <a:ext cx="12732" cy="15916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2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ïṥḷíḋé">
            <a:extLst>
              <a:ext uri="{FF2B5EF4-FFF2-40B4-BE49-F238E27FC236}">
                <a16:creationId xmlns:a16="http://schemas.microsoft.com/office/drawing/2014/main" id="{633C4356-BC2D-42E2-84A2-100C00A7FE00}"/>
              </a:ext>
            </a:extLst>
          </p:cNvPr>
          <p:cNvSpPr/>
          <p:nvPr/>
        </p:nvSpPr>
        <p:spPr bwMode="auto">
          <a:xfrm>
            <a:off x="8845578" y="2455950"/>
            <a:ext cx="54111" cy="60477"/>
          </a:xfrm>
          <a:custGeom>
            <a:avLst/>
            <a:gdLst>
              <a:gd name="T0" fmla="*/ 7 w 8"/>
              <a:gd name="T1" fmla="*/ 0 h 9"/>
              <a:gd name="T2" fmla="*/ 6 w 8"/>
              <a:gd name="T3" fmla="*/ 1 h 9"/>
              <a:gd name="T4" fmla="*/ 3 w 8"/>
              <a:gd name="T5" fmla="*/ 3 h 9"/>
              <a:gd name="T6" fmla="*/ 0 w 8"/>
              <a:gd name="T7" fmla="*/ 4 h 9"/>
              <a:gd name="T8" fmla="*/ 8 w 8"/>
              <a:gd name="T9" fmla="*/ 9 h 9"/>
              <a:gd name="T10" fmla="*/ 8 w 8"/>
              <a:gd name="T11" fmla="*/ 0 h 9"/>
              <a:gd name="T12" fmla="*/ 7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7" y="0"/>
                </a:moveTo>
                <a:cubicBezTo>
                  <a:pt x="7" y="0"/>
                  <a:pt x="7" y="1"/>
                  <a:pt x="6" y="1"/>
                </a:cubicBezTo>
                <a:cubicBezTo>
                  <a:pt x="5" y="2"/>
                  <a:pt x="4" y="3"/>
                  <a:pt x="3" y="3"/>
                </a:cubicBezTo>
                <a:cubicBezTo>
                  <a:pt x="2" y="4"/>
                  <a:pt x="1" y="4"/>
                  <a:pt x="0" y="4"/>
                </a:cubicBezTo>
                <a:cubicBezTo>
                  <a:pt x="8" y="9"/>
                  <a:pt x="8" y="9"/>
                  <a:pt x="8" y="9"/>
                </a:cubicBezTo>
                <a:cubicBezTo>
                  <a:pt x="8" y="0"/>
                  <a:pt x="8" y="0"/>
                  <a:pt x="8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ïSľîdè">
            <a:extLst>
              <a:ext uri="{FF2B5EF4-FFF2-40B4-BE49-F238E27FC236}">
                <a16:creationId xmlns:a16="http://schemas.microsoft.com/office/drawing/2014/main" id="{CD8400A2-E6D6-46AF-B802-854031F89561}"/>
              </a:ext>
            </a:extLst>
          </p:cNvPr>
          <p:cNvSpPr/>
          <p:nvPr/>
        </p:nvSpPr>
        <p:spPr bwMode="auto">
          <a:xfrm>
            <a:off x="8886958" y="2436853"/>
            <a:ext cx="12732" cy="25464"/>
          </a:xfrm>
          <a:custGeom>
            <a:avLst/>
            <a:gdLst>
              <a:gd name="T0" fmla="*/ 2 w 2"/>
              <a:gd name="T1" fmla="*/ 1 h 4"/>
              <a:gd name="T2" fmla="*/ 0 w 2"/>
              <a:gd name="T3" fmla="*/ 0 h 4"/>
              <a:gd name="T4" fmla="*/ 0 w 2"/>
              <a:gd name="T5" fmla="*/ 4 h 4"/>
              <a:gd name="T6" fmla="*/ 1 w 2"/>
              <a:gd name="T7" fmla="*/ 3 h 4"/>
              <a:gd name="T8" fmla="*/ 2 w 2"/>
              <a:gd name="T9" fmla="*/ 3 h 4"/>
              <a:gd name="T10" fmla="*/ 2 w 2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1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2"/>
                  <a:pt x="0" y="4"/>
                </a:cubicBezTo>
                <a:cubicBezTo>
                  <a:pt x="1" y="4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ísļíḑè">
            <a:extLst>
              <a:ext uri="{FF2B5EF4-FFF2-40B4-BE49-F238E27FC236}">
                <a16:creationId xmlns:a16="http://schemas.microsoft.com/office/drawing/2014/main" id="{61698ED9-DDBC-4016-AAB8-B74C05489203}"/>
              </a:ext>
            </a:extLst>
          </p:cNvPr>
          <p:cNvSpPr/>
          <p:nvPr/>
        </p:nvSpPr>
        <p:spPr bwMode="auto">
          <a:xfrm>
            <a:off x="8855128" y="2608732"/>
            <a:ext cx="44561" cy="79575"/>
          </a:xfrm>
          <a:custGeom>
            <a:avLst/>
            <a:gdLst>
              <a:gd name="T0" fmla="*/ 6 w 7"/>
              <a:gd name="T1" fmla="*/ 0 h 12"/>
              <a:gd name="T2" fmla="*/ 1 w 7"/>
              <a:gd name="T3" fmla="*/ 2 h 12"/>
              <a:gd name="T4" fmla="*/ 0 w 7"/>
              <a:gd name="T5" fmla="*/ 3 h 12"/>
              <a:gd name="T6" fmla="*/ 0 w 7"/>
              <a:gd name="T7" fmla="*/ 12 h 12"/>
              <a:gd name="T8" fmla="*/ 7 w 7"/>
              <a:gd name="T9" fmla="*/ 8 h 12"/>
              <a:gd name="T10" fmla="*/ 7 w 7"/>
              <a:gd name="T11" fmla="*/ 0 h 12"/>
              <a:gd name="T12" fmla="*/ 6 w 7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2">
                <a:moveTo>
                  <a:pt x="6" y="0"/>
                </a:moveTo>
                <a:cubicBezTo>
                  <a:pt x="4" y="2"/>
                  <a:pt x="3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1"/>
                  <a:pt x="4" y="9"/>
                  <a:pt x="7" y="8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ïşḻiḓè">
            <a:extLst>
              <a:ext uri="{FF2B5EF4-FFF2-40B4-BE49-F238E27FC236}">
                <a16:creationId xmlns:a16="http://schemas.microsoft.com/office/drawing/2014/main" id="{A8549D54-8B48-4364-9FB5-A29918848832}"/>
              </a:ext>
            </a:extLst>
          </p:cNvPr>
          <p:cNvSpPr/>
          <p:nvPr/>
        </p:nvSpPr>
        <p:spPr bwMode="auto">
          <a:xfrm>
            <a:off x="8899689" y="2580084"/>
            <a:ext cx="6366" cy="15916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ïŝľîḋé">
            <a:extLst>
              <a:ext uri="{FF2B5EF4-FFF2-40B4-BE49-F238E27FC236}">
                <a16:creationId xmlns:a16="http://schemas.microsoft.com/office/drawing/2014/main" id="{BDC18993-4AB3-4BE3-92D8-E019D2A40B4F}"/>
              </a:ext>
            </a:extLst>
          </p:cNvPr>
          <p:cNvSpPr/>
          <p:nvPr/>
        </p:nvSpPr>
        <p:spPr bwMode="auto">
          <a:xfrm>
            <a:off x="8899689" y="2640561"/>
            <a:ext cx="25464" cy="54111"/>
          </a:xfrm>
          <a:custGeom>
            <a:avLst/>
            <a:gdLst>
              <a:gd name="T0" fmla="*/ 0 w 4"/>
              <a:gd name="T1" fmla="*/ 3 h 8"/>
              <a:gd name="T2" fmla="*/ 0 w 4"/>
              <a:gd name="T3" fmla="*/ 6 h 8"/>
              <a:gd name="T4" fmla="*/ 4 w 4"/>
              <a:gd name="T5" fmla="*/ 8 h 8"/>
              <a:gd name="T6" fmla="*/ 4 w 4"/>
              <a:gd name="T7" fmla="*/ 0 h 8"/>
              <a:gd name="T8" fmla="*/ 0 w 4"/>
              <a:gd name="T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">
                <a:moveTo>
                  <a:pt x="0" y="3"/>
                </a:moveTo>
                <a:cubicBezTo>
                  <a:pt x="0" y="6"/>
                  <a:pt x="0" y="6"/>
                  <a:pt x="0" y="6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4" y="3"/>
                  <a:pt x="4" y="0"/>
                </a:cubicBezTo>
                <a:cubicBezTo>
                  <a:pt x="3" y="1"/>
                  <a:pt x="1" y="2"/>
                  <a:pt x="0" y="3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íşḷîḍé">
            <a:extLst>
              <a:ext uri="{FF2B5EF4-FFF2-40B4-BE49-F238E27FC236}">
                <a16:creationId xmlns:a16="http://schemas.microsoft.com/office/drawing/2014/main" id="{B891A04D-18AF-4524-BA59-3BE45D8730B8}"/>
              </a:ext>
            </a:extLst>
          </p:cNvPr>
          <p:cNvSpPr/>
          <p:nvPr/>
        </p:nvSpPr>
        <p:spPr bwMode="auto">
          <a:xfrm>
            <a:off x="8899689" y="2567353"/>
            <a:ext cx="12732" cy="19098"/>
          </a:xfrm>
          <a:custGeom>
            <a:avLst/>
            <a:gdLst>
              <a:gd name="T0" fmla="*/ 1 w 2"/>
              <a:gd name="T1" fmla="*/ 3 h 3"/>
              <a:gd name="T2" fmla="*/ 2 w 2"/>
              <a:gd name="T3" fmla="*/ 2 h 3"/>
              <a:gd name="T4" fmla="*/ 0 w 2"/>
              <a:gd name="T5" fmla="*/ 0 h 3"/>
              <a:gd name="T6" fmla="*/ 0 w 2"/>
              <a:gd name="T7" fmla="*/ 2 h 3"/>
              <a:gd name="T8" fmla="*/ 1 w 2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2"/>
                  <a:pt x="0" y="2"/>
                </a:cubicBezTo>
                <a:lnTo>
                  <a:pt x="1" y="3"/>
                </a:lnTo>
                <a:close/>
              </a:path>
            </a:pathLst>
          </a:custGeom>
          <a:solidFill>
            <a:srgbClr val="DB8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îṩľíḋè">
            <a:extLst>
              <a:ext uri="{FF2B5EF4-FFF2-40B4-BE49-F238E27FC236}">
                <a16:creationId xmlns:a16="http://schemas.microsoft.com/office/drawing/2014/main" id="{D6D1B84E-9670-41CE-9BE5-B72DD6552303}"/>
              </a:ext>
            </a:extLst>
          </p:cNvPr>
          <p:cNvSpPr/>
          <p:nvPr/>
        </p:nvSpPr>
        <p:spPr bwMode="auto">
          <a:xfrm>
            <a:off x="8899689" y="2560987"/>
            <a:ext cx="25464" cy="47745"/>
          </a:xfrm>
          <a:custGeom>
            <a:avLst/>
            <a:gdLst>
              <a:gd name="T0" fmla="*/ 0 w 4"/>
              <a:gd name="T1" fmla="*/ 7 h 7"/>
              <a:gd name="T2" fmla="*/ 4 w 4"/>
              <a:gd name="T3" fmla="*/ 2 h 7"/>
              <a:gd name="T4" fmla="*/ 4 w 4"/>
              <a:gd name="T5" fmla="*/ 2 h 7"/>
              <a:gd name="T6" fmla="*/ 0 w 4"/>
              <a:gd name="T7" fmla="*/ 0 h 7"/>
              <a:gd name="T8" fmla="*/ 0 w 4"/>
              <a:gd name="T9" fmla="*/ 1 h 7"/>
              <a:gd name="T10" fmla="*/ 2 w 4"/>
              <a:gd name="T11" fmla="*/ 3 h 7"/>
              <a:gd name="T12" fmla="*/ 1 w 4"/>
              <a:gd name="T13" fmla="*/ 4 h 7"/>
              <a:gd name="T14" fmla="*/ 0 w 4"/>
              <a:gd name="T15" fmla="*/ 5 h 7"/>
              <a:gd name="T16" fmla="*/ 0 w 4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7">
                <a:moveTo>
                  <a:pt x="0" y="7"/>
                </a:moveTo>
                <a:cubicBezTo>
                  <a:pt x="3" y="5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0" y="5"/>
                  <a:pt x="0" y="5"/>
                </a:cubicBezTo>
                <a:lnTo>
                  <a:pt x="0" y="7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îsḷíďé">
            <a:extLst>
              <a:ext uri="{FF2B5EF4-FFF2-40B4-BE49-F238E27FC236}">
                <a16:creationId xmlns:a16="http://schemas.microsoft.com/office/drawing/2014/main" id="{B28654BD-64A1-4BA9-BD8C-5F7BA0D4C48B}"/>
              </a:ext>
            </a:extLst>
          </p:cNvPr>
          <p:cNvSpPr/>
          <p:nvPr/>
        </p:nvSpPr>
        <p:spPr bwMode="auto">
          <a:xfrm>
            <a:off x="8899689" y="2443219"/>
            <a:ext cx="85941" cy="57293"/>
          </a:xfrm>
          <a:custGeom>
            <a:avLst/>
            <a:gdLst>
              <a:gd name="T0" fmla="*/ 0 w 13"/>
              <a:gd name="T1" fmla="*/ 2 h 9"/>
              <a:gd name="T2" fmla="*/ 13 w 13"/>
              <a:gd name="T3" fmla="*/ 9 h 9"/>
              <a:gd name="T4" fmla="*/ 13 w 13"/>
              <a:gd name="T5" fmla="*/ 8 h 9"/>
              <a:gd name="T6" fmla="*/ 0 w 13"/>
              <a:gd name="T7" fmla="*/ 0 h 9"/>
              <a:gd name="T8" fmla="*/ 0 w 13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0" y="2"/>
                </a:move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5"/>
                  <a:pt x="3" y="2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ïṥľiḍè">
            <a:extLst>
              <a:ext uri="{FF2B5EF4-FFF2-40B4-BE49-F238E27FC236}">
                <a16:creationId xmlns:a16="http://schemas.microsoft.com/office/drawing/2014/main" id="{D30F2535-DE16-46A2-B21F-439E5F165386}"/>
              </a:ext>
            </a:extLst>
          </p:cNvPr>
          <p:cNvSpPr/>
          <p:nvPr/>
        </p:nvSpPr>
        <p:spPr bwMode="auto">
          <a:xfrm>
            <a:off x="8899689" y="2573718"/>
            <a:ext cx="25464" cy="85941"/>
          </a:xfrm>
          <a:custGeom>
            <a:avLst/>
            <a:gdLst>
              <a:gd name="T0" fmla="*/ 4 w 4"/>
              <a:gd name="T1" fmla="*/ 10 h 13"/>
              <a:gd name="T2" fmla="*/ 4 w 4"/>
              <a:gd name="T3" fmla="*/ 0 h 13"/>
              <a:gd name="T4" fmla="*/ 0 w 4"/>
              <a:gd name="T5" fmla="*/ 5 h 13"/>
              <a:gd name="T6" fmla="*/ 0 w 4"/>
              <a:gd name="T7" fmla="*/ 13 h 13"/>
              <a:gd name="T8" fmla="*/ 4 w 4"/>
              <a:gd name="T9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3">
                <a:moveTo>
                  <a:pt x="4" y="1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3"/>
                  <a:pt x="0" y="5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2"/>
                  <a:pt x="3" y="11"/>
                  <a:pt x="4" y="10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íṣḻíḍé">
            <a:extLst>
              <a:ext uri="{FF2B5EF4-FFF2-40B4-BE49-F238E27FC236}">
                <a16:creationId xmlns:a16="http://schemas.microsoft.com/office/drawing/2014/main" id="{77AAF273-FD92-421B-87B1-5BF823A9FAD0}"/>
              </a:ext>
            </a:extLst>
          </p:cNvPr>
          <p:cNvSpPr/>
          <p:nvPr/>
        </p:nvSpPr>
        <p:spPr bwMode="auto">
          <a:xfrm>
            <a:off x="8925153" y="2694670"/>
            <a:ext cx="41379" cy="124136"/>
          </a:xfrm>
          <a:custGeom>
            <a:avLst/>
            <a:gdLst>
              <a:gd name="T0" fmla="*/ 6 w 6"/>
              <a:gd name="T1" fmla="*/ 19 h 19"/>
              <a:gd name="T2" fmla="*/ 6 w 6"/>
              <a:gd name="T3" fmla="*/ 4 h 19"/>
              <a:gd name="T4" fmla="*/ 0 w 6"/>
              <a:gd name="T5" fmla="*/ 0 h 19"/>
              <a:gd name="T6" fmla="*/ 0 w 6"/>
              <a:gd name="T7" fmla="*/ 2 h 19"/>
              <a:gd name="T8" fmla="*/ 0 w 6"/>
              <a:gd name="T9" fmla="*/ 15 h 19"/>
              <a:gd name="T10" fmla="*/ 6 w 6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9">
                <a:moveTo>
                  <a:pt x="6" y="19"/>
                </a:moveTo>
                <a:cubicBezTo>
                  <a:pt x="6" y="4"/>
                  <a:pt x="6" y="4"/>
                  <a:pt x="6" y="4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cubicBezTo>
                  <a:pt x="0" y="7"/>
                  <a:pt x="0" y="11"/>
                  <a:pt x="0" y="15"/>
                </a:cubicBezTo>
                <a:lnTo>
                  <a:pt x="6" y="19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iṡḷîḍe">
            <a:extLst>
              <a:ext uri="{FF2B5EF4-FFF2-40B4-BE49-F238E27FC236}">
                <a16:creationId xmlns:a16="http://schemas.microsoft.com/office/drawing/2014/main" id="{5DC66048-5D92-4718-8E9E-0130E04D1112}"/>
              </a:ext>
            </a:extLst>
          </p:cNvPr>
          <p:cNvSpPr/>
          <p:nvPr/>
        </p:nvSpPr>
        <p:spPr bwMode="auto">
          <a:xfrm>
            <a:off x="8899689" y="2436853"/>
            <a:ext cx="85941" cy="57293"/>
          </a:xfrm>
          <a:custGeom>
            <a:avLst/>
            <a:gdLst>
              <a:gd name="T0" fmla="*/ 0 w 13"/>
              <a:gd name="T1" fmla="*/ 1 h 9"/>
              <a:gd name="T2" fmla="*/ 13 w 13"/>
              <a:gd name="T3" fmla="*/ 9 h 9"/>
              <a:gd name="T4" fmla="*/ 13 w 13"/>
              <a:gd name="T5" fmla="*/ 7 h 9"/>
              <a:gd name="T6" fmla="*/ 0 w 13"/>
              <a:gd name="T7" fmla="*/ 0 h 9"/>
              <a:gd name="T8" fmla="*/ 0 w 13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0" y="1"/>
                </a:moveTo>
                <a:cubicBezTo>
                  <a:pt x="3" y="3"/>
                  <a:pt x="8" y="6"/>
                  <a:pt x="13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îṧḷïḓe">
            <a:extLst>
              <a:ext uri="{FF2B5EF4-FFF2-40B4-BE49-F238E27FC236}">
                <a16:creationId xmlns:a16="http://schemas.microsoft.com/office/drawing/2014/main" id="{E9CD6C3A-4807-448B-97E0-6BF7E87BB687}"/>
              </a:ext>
            </a:extLst>
          </p:cNvPr>
          <p:cNvSpPr/>
          <p:nvPr/>
        </p:nvSpPr>
        <p:spPr bwMode="auto">
          <a:xfrm>
            <a:off x="8899689" y="2427303"/>
            <a:ext cx="85941" cy="54111"/>
          </a:xfrm>
          <a:custGeom>
            <a:avLst/>
            <a:gdLst>
              <a:gd name="T0" fmla="*/ 0 w 27"/>
              <a:gd name="T1" fmla="*/ 3 h 17"/>
              <a:gd name="T2" fmla="*/ 27 w 27"/>
              <a:gd name="T3" fmla="*/ 17 h 17"/>
              <a:gd name="T4" fmla="*/ 27 w 27"/>
              <a:gd name="T5" fmla="*/ 15 h 17"/>
              <a:gd name="T6" fmla="*/ 0 w 27"/>
              <a:gd name="T7" fmla="*/ 0 h 17"/>
              <a:gd name="T8" fmla="*/ 0 w 27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7">
                <a:moveTo>
                  <a:pt x="0" y="3"/>
                </a:moveTo>
                <a:lnTo>
                  <a:pt x="27" y="17"/>
                </a:lnTo>
                <a:lnTo>
                  <a:pt x="27" y="15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ïṥļîḑé">
            <a:extLst>
              <a:ext uri="{FF2B5EF4-FFF2-40B4-BE49-F238E27FC236}">
                <a16:creationId xmlns:a16="http://schemas.microsoft.com/office/drawing/2014/main" id="{1D0C1FE0-3666-4054-BCBF-EF43529AC8D2}"/>
              </a:ext>
            </a:extLst>
          </p:cNvPr>
          <p:cNvSpPr/>
          <p:nvPr/>
        </p:nvSpPr>
        <p:spPr bwMode="auto">
          <a:xfrm>
            <a:off x="8899689" y="2420937"/>
            <a:ext cx="85941" cy="54111"/>
          </a:xfrm>
          <a:custGeom>
            <a:avLst/>
            <a:gdLst>
              <a:gd name="T0" fmla="*/ 0 w 13"/>
              <a:gd name="T1" fmla="*/ 1 h 8"/>
              <a:gd name="T2" fmla="*/ 13 w 13"/>
              <a:gd name="T3" fmla="*/ 8 h 8"/>
              <a:gd name="T4" fmla="*/ 13 w 13"/>
              <a:gd name="T5" fmla="*/ 7 h 8"/>
              <a:gd name="T6" fmla="*/ 4 w 13"/>
              <a:gd name="T7" fmla="*/ 2 h 8"/>
              <a:gd name="T8" fmla="*/ 1 w 13"/>
              <a:gd name="T9" fmla="*/ 0 h 8"/>
              <a:gd name="T10" fmla="*/ 0 w 13"/>
              <a:gd name="T1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8">
                <a:moveTo>
                  <a:pt x="0" y="1"/>
                </a:move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îŝḷïḓé">
            <a:extLst>
              <a:ext uri="{FF2B5EF4-FFF2-40B4-BE49-F238E27FC236}">
                <a16:creationId xmlns:a16="http://schemas.microsoft.com/office/drawing/2014/main" id="{B2F3B26B-9FB4-4995-A603-C15F06DEFA1E}"/>
              </a:ext>
            </a:extLst>
          </p:cNvPr>
          <p:cNvSpPr/>
          <p:nvPr/>
        </p:nvSpPr>
        <p:spPr bwMode="auto">
          <a:xfrm>
            <a:off x="8925153" y="2621464"/>
            <a:ext cx="41379" cy="98672"/>
          </a:xfrm>
          <a:custGeom>
            <a:avLst/>
            <a:gdLst>
              <a:gd name="T0" fmla="*/ 6 w 6"/>
              <a:gd name="T1" fmla="*/ 15 h 15"/>
              <a:gd name="T2" fmla="*/ 6 w 6"/>
              <a:gd name="T3" fmla="*/ 0 h 15"/>
              <a:gd name="T4" fmla="*/ 0 w 6"/>
              <a:gd name="T5" fmla="*/ 3 h 15"/>
              <a:gd name="T6" fmla="*/ 0 w 6"/>
              <a:gd name="T7" fmla="*/ 11 h 15"/>
              <a:gd name="T8" fmla="*/ 6 w 6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5">
                <a:moveTo>
                  <a:pt x="6" y="15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3"/>
                </a:cubicBezTo>
                <a:cubicBezTo>
                  <a:pt x="0" y="6"/>
                  <a:pt x="0" y="9"/>
                  <a:pt x="0" y="11"/>
                </a:cubicBezTo>
                <a:lnTo>
                  <a:pt x="6" y="15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iśļíḋé">
            <a:extLst>
              <a:ext uri="{FF2B5EF4-FFF2-40B4-BE49-F238E27FC236}">
                <a16:creationId xmlns:a16="http://schemas.microsoft.com/office/drawing/2014/main" id="{03509104-AED5-49F4-97F0-D6C0327B29EB}"/>
              </a:ext>
            </a:extLst>
          </p:cNvPr>
          <p:cNvSpPr/>
          <p:nvPr/>
        </p:nvSpPr>
        <p:spPr bwMode="auto">
          <a:xfrm>
            <a:off x="8972896" y="2382742"/>
            <a:ext cx="12732" cy="12732"/>
          </a:xfrm>
          <a:custGeom>
            <a:avLst/>
            <a:gdLst>
              <a:gd name="T0" fmla="*/ 2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0 w 2"/>
              <a:gd name="T7" fmla="*/ 1 h 2"/>
              <a:gd name="T8" fmla="*/ 2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2" y="2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ïś1ïḋê">
            <a:extLst>
              <a:ext uri="{FF2B5EF4-FFF2-40B4-BE49-F238E27FC236}">
                <a16:creationId xmlns:a16="http://schemas.microsoft.com/office/drawing/2014/main" id="{8D62DCDA-440F-4FCF-B1A2-1A6200312980}"/>
              </a:ext>
            </a:extLst>
          </p:cNvPr>
          <p:cNvSpPr/>
          <p:nvPr/>
        </p:nvSpPr>
        <p:spPr bwMode="auto">
          <a:xfrm>
            <a:off x="8899689" y="2529157"/>
            <a:ext cx="66843" cy="111404"/>
          </a:xfrm>
          <a:custGeom>
            <a:avLst/>
            <a:gdLst>
              <a:gd name="T0" fmla="*/ 10 w 10"/>
              <a:gd name="T1" fmla="*/ 6 h 17"/>
              <a:gd name="T2" fmla="*/ 0 w 10"/>
              <a:gd name="T3" fmla="*/ 0 h 17"/>
              <a:gd name="T4" fmla="*/ 0 w 10"/>
              <a:gd name="T5" fmla="*/ 5 h 17"/>
              <a:gd name="T6" fmla="*/ 4 w 10"/>
              <a:gd name="T7" fmla="*/ 7 h 17"/>
              <a:gd name="T8" fmla="*/ 4 w 10"/>
              <a:gd name="T9" fmla="*/ 7 h 17"/>
              <a:gd name="T10" fmla="*/ 4 w 10"/>
              <a:gd name="T11" fmla="*/ 17 h 17"/>
              <a:gd name="T12" fmla="*/ 10 w 10"/>
              <a:gd name="T13" fmla="*/ 14 h 17"/>
              <a:gd name="T14" fmla="*/ 10 w 10"/>
              <a:gd name="T1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0" y="6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8" y="15"/>
                  <a:pt x="10" y="14"/>
                </a:cubicBezTo>
                <a:lnTo>
                  <a:pt x="10" y="6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íşḷíḓe">
            <a:extLst>
              <a:ext uri="{FF2B5EF4-FFF2-40B4-BE49-F238E27FC236}">
                <a16:creationId xmlns:a16="http://schemas.microsoft.com/office/drawing/2014/main" id="{600C70F4-5E9D-4F67-870D-BAA30E9FD694}"/>
              </a:ext>
            </a:extLst>
          </p:cNvPr>
          <p:cNvSpPr/>
          <p:nvPr/>
        </p:nvSpPr>
        <p:spPr bwMode="auto">
          <a:xfrm>
            <a:off x="8966530" y="2615098"/>
            <a:ext cx="79575" cy="146416"/>
          </a:xfrm>
          <a:custGeom>
            <a:avLst/>
            <a:gdLst>
              <a:gd name="T0" fmla="*/ 3 w 12"/>
              <a:gd name="T1" fmla="*/ 2 h 22"/>
              <a:gd name="T2" fmla="*/ 3 w 12"/>
              <a:gd name="T3" fmla="*/ 0 h 22"/>
              <a:gd name="T4" fmla="*/ 0 w 12"/>
              <a:gd name="T5" fmla="*/ 1 h 22"/>
              <a:gd name="T6" fmla="*/ 0 w 12"/>
              <a:gd name="T7" fmla="*/ 16 h 22"/>
              <a:gd name="T8" fmla="*/ 12 w 12"/>
              <a:gd name="T9" fmla="*/ 22 h 22"/>
              <a:gd name="T10" fmla="*/ 12 w 12"/>
              <a:gd name="T11" fmla="*/ 8 h 22"/>
              <a:gd name="T12" fmla="*/ 3 w 12"/>
              <a:gd name="T13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2">
                <a:moveTo>
                  <a:pt x="3" y="2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9"/>
                  <a:pt x="12" y="14"/>
                  <a:pt x="12" y="8"/>
                </a:cubicBezTo>
                <a:lnTo>
                  <a:pt x="3" y="2"/>
                </a:ln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ïšḷídê">
            <a:extLst>
              <a:ext uri="{FF2B5EF4-FFF2-40B4-BE49-F238E27FC236}">
                <a16:creationId xmlns:a16="http://schemas.microsoft.com/office/drawing/2014/main" id="{356EC117-5E38-44B1-8257-0CE1F932A0B1}"/>
              </a:ext>
            </a:extLst>
          </p:cNvPr>
          <p:cNvSpPr/>
          <p:nvPr/>
        </p:nvSpPr>
        <p:spPr bwMode="auto">
          <a:xfrm>
            <a:off x="8966530" y="2720134"/>
            <a:ext cx="79575" cy="98672"/>
          </a:xfrm>
          <a:custGeom>
            <a:avLst/>
            <a:gdLst>
              <a:gd name="T0" fmla="*/ 0 w 12"/>
              <a:gd name="T1" fmla="*/ 0 h 15"/>
              <a:gd name="T2" fmla="*/ 0 w 12"/>
              <a:gd name="T3" fmla="*/ 15 h 15"/>
              <a:gd name="T4" fmla="*/ 2 w 12"/>
              <a:gd name="T5" fmla="*/ 14 h 15"/>
              <a:gd name="T6" fmla="*/ 11 w 12"/>
              <a:gd name="T7" fmla="*/ 10 h 15"/>
              <a:gd name="T8" fmla="*/ 11 w 12"/>
              <a:gd name="T9" fmla="*/ 9 h 15"/>
              <a:gd name="T10" fmla="*/ 12 w 12"/>
              <a:gd name="T11" fmla="*/ 6 h 15"/>
              <a:gd name="T12" fmla="*/ 0 w 12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5">
                <a:moveTo>
                  <a:pt x="0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2" y="14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8"/>
                  <a:pt x="12" y="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îṧḻíḑé">
            <a:extLst>
              <a:ext uri="{FF2B5EF4-FFF2-40B4-BE49-F238E27FC236}">
                <a16:creationId xmlns:a16="http://schemas.microsoft.com/office/drawing/2014/main" id="{D54CE49B-9A76-4B1A-BC03-9F6CA1B37584}"/>
              </a:ext>
            </a:extLst>
          </p:cNvPr>
          <p:cNvSpPr/>
          <p:nvPr/>
        </p:nvSpPr>
        <p:spPr bwMode="auto">
          <a:xfrm>
            <a:off x="8899689" y="2455950"/>
            <a:ext cx="85941" cy="105038"/>
          </a:xfrm>
          <a:custGeom>
            <a:avLst/>
            <a:gdLst>
              <a:gd name="T0" fmla="*/ 13 w 13"/>
              <a:gd name="T1" fmla="*/ 15 h 16"/>
              <a:gd name="T2" fmla="*/ 13 w 13"/>
              <a:gd name="T3" fmla="*/ 7 h 16"/>
              <a:gd name="T4" fmla="*/ 0 w 13"/>
              <a:gd name="T5" fmla="*/ 0 h 16"/>
              <a:gd name="T6" fmla="*/ 0 w 13"/>
              <a:gd name="T7" fmla="*/ 9 h 16"/>
              <a:gd name="T8" fmla="*/ 11 w 13"/>
              <a:gd name="T9" fmla="*/ 16 h 16"/>
              <a:gd name="T10" fmla="*/ 11 w 13"/>
              <a:gd name="T11" fmla="*/ 16 h 16"/>
              <a:gd name="T12" fmla="*/ 13 w 13"/>
              <a:gd name="T13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6">
                <a:moveTo>
                  <a:pt x="13" y="15"/>
                </a:moveTo>
                <a:cubicBezTo>
                  <a:pt x="13" y="7"/>
                  <a:pt x="13" y="7"/>
                  <a:pt x="13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2" y="15"/>
                  <a:pt x="13" y="15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ïṡļiḍe">
            <a:extLst>
              <a:ext uri="{FF2B5EF4-FFF2-40B4-BE49-F238E27FC236}">
                <a16:creationId xmlns:a16="http://schemas.microsoft.com/office/drawing/2014/main" id="{6F4EDFCF-D853-4940-99D0-B6508006A1E4}"/>
              </a:ext>
            </a:extLst>
          </p:cNvPr>
          <p:cNvSpPr/>
          <p:nvPr/>
        </p:nvSpPr>
        <p:spPr bwMode="auto">
          <a:xfrm>
            <a:off x="8918787" y="2793343"/>
            <a:ext cx="60477" cy="60477"/>
          </a:xfrm>
          <a:custGeom>
            <a:avLst/>
            <a:gdLst>
              <a:gd name="T0" fmla="*/ 9 w 9"/>
              <a:gd name="T1" fmla="*/ 3 h 9"/>
              <a:gd name="T2" fmla="*/ 8 w 9"/>
              <a:gd name="T3" fmla="*/ 4 h 9"/>
              <a:gd name="T4" fmla="*/ 1 w 9"/>
              <a:gd name="T5" fmla="*/ 0 h 9"/>
              <a:gd name="T6" fmla="*/ 1 w 9"/>
              <a:gd name="T7" fmla="*/ 7 h 9"/>
              <a:gd name="T8" fmla="*/ 0 w 9"/>
              <a:gd name="T9" fmla="*/ 9 h 9"/>
              <a:gd name="T10" fmla="*/ 9 w 9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9">
                <a:moveTo>
                  <a:pt x="9" y="3"/>
                </a:moveTo>
                <a:cubicBezTo>
                  <a:pt x="8" y="4"/>
                  <a:pt x="8" y="4"/>
                  <a:pt x="8" y="4"/>
                </a:cubicBezTo>
                <a:cubicBezTo>
                  <a:pt x="1" y="0"/>
                  <a:pt x="1" y="0"/>
                  <a:pt x="1" y="0"/>
                </a:cubicBezTo>
                <a:cubicBezTo>
                  <a:pt x="1" y="4"/>
                  <a:pt x="1" y="7"/>
                  <a:pt x="1" y="7"/>
                </a:cubicBezTo>
                <a:cubicBezTo>
                  <a:pt x="1" y="7"/>
                  <a:pt x="1" y="8"/>
                  <a:pt x="0" y="9"/>
                </a:cubicBezTo>
                <a:lnTo>
                  <a:pt x="9" y="3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î$ľiḋé">
            <a:extLst>
              <a:ext uri="{FF2B5EF4-FFF2-40B4-BE49-F238E27FC236}">
                <a16:creationId xmlns:a16="http://schemas.microsoft.com/office/drawing/2014/main" id="{DC73F75E-D4BE-41C2-87D2-B2554D942819}"/>
              </a:ext>
            </a:extLst>
          </p:cNvPr>
          <p:cNvSpPr/>
          <p:nvPr/>
        </p:nvSpPr>
        <p:spPr bwMode="auto">
          <a:xfrm>
            <a:off x="8925153" y="2401839"/>
            <a:ext cx="60477" cy="66843"/>
          </a:xfrm>
          <a:custGeom>
            <a:avLst/>
            <a:gdLst>
              <a:gd name="T0" fmla="*/ 9 w 9"/>
              <a:gd name="T1" fmla="*/ 1 h 10"/>
              <a:gd name="T2" fmla="*/ 8 w 9"/>
              <a:gd name="T3" fmla="*/ 0 h 10"/>
              <a:gd name="T4" fmla="*/ 7 w 9"/>
              <a:gd name="T5" fmla="*/ 2 h 10"/>
              <a:gd name="T6" fmla="*/ 4 w 9"/>
              <a:gd name="T7" fmla="*/ 4 h 10"/>
              <a:gd name="T8" fmla="*/ 0 w 9"/>
              <a:gd name="T9" fmla="*/ 5 h 10"/>
              <a:gd name="T10" fmla="*/ 9 w 9"/>
              <a:gd name="T11" fmla="*/ 10 h 10"/>
              <a:gd name="T12" fmla="*/ 9 w 9"/>
              <a:gd name="T13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9" y="1"/>
                </a:moveTo>
                <a:cubicBezTo>
                  <a:pt x="8" y="0"/>
                  <a:pt x="8" y="0"/>
                  <a:pt x="8" y="0"/>
                </a:cubicBezTo>
                <a:cubicBezTo>
                  <a:pt x="8" y="1"/>
                  <a:pt x="7" y="1"/>
                  <a:pt x="7" y="2"/>
                </a:cubicBezTo>
                <a:cubicBezTo>
                  <a:pt x="6" y="3"/>
                  <a:pt x="5" y="3"/>
                  <a:pt x="4" y="4"/>
                </a:cubicBezTo>
                <a:cubicBezTo>
                  <a:pt x="3" y="5"/>
                  <a:pt x="2" y="5"/>
                  <a:pt x="0" y="5"/>
                </a:cubicBezTo>
                <a:cubicBezTo>
                  <a:pt x="9" y="10"/>
                  <a:pt x="9" y="10"/>
                  <a:pt x="9" y="10"/>
                </a:cubicBezTo>
                <a:lnTo>
                  <a:pt x="9" y="1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işľîḋé">
            <a:extLst>
              <a:ext uri="{FF2B5EF4-FFF2-40B4-BE49-F238E27FC236}">
                <a16:creationId xmlns:a16="http://schemas.microsoft.com/office/drawing/2014/main" id="{EE144925-A0F0-4981-B002-AF8A72683CD3}"/>
              </a:ext>
            </a:extLst>
          </p:cNvPr>
          <p:cNvSpPr/>
          <p:nvPr/>
        </p:nvSpPr>
        <p:spPr bwMode="auto">
          <a:xfrm>
            <a:off x="8899689" y="2516425"/>
            <a:ext cx="79575" cy="50927"/>
          </a:xfrm>
          <a:custGeom>
            <a:avLst/>
            <a:gdLst>
              <a:gd name="T0" fmla="*/ 10 w 12"/>
              <a:gd name="T1" fmla="*/ 8 h 8"/>
              <a:gd name="T2" fmla="*/ 12 w 12"/>
              <a:gd name="T3" fmla="*/ 8 h 8"/>
              <a:gd name="T4" fmla="*/ 12 w 12"/>
              <a:gd name="T5" fmla="*/ 7 h 8"/>
              <a:gd name="T6" fmla="*/ 11 w 12"/>
              <a:gd name="T7" fmla="*/ 7 h 8"/>
              <a:gd name="T8" fmla="*/ 0 w 12"/>
              <a:gd name="T9" fmla="*/ 0 h 8"/>
              <a:gd name="T10" fmla="*/ 0 w 12"/>
              <a:gd name="T11" fmla="*/ 2 h 8"/>
              <a:gd name="T12" fmla="*/ 10 w 1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10" y="8"/>
                </a:moveTo>
                <a:cubicBezTo>
                  <a:pt x="10" y="8"/>
                  <a:pt x="11" y="8"/>
                  <a:pt x="12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lnTo>
                  <a:pt x="10" y="8"/>
                </a:ln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ï$ḻîďê">
            <a:extLst>
              <a:ext uri="{FF2B5EF4-FFF2-40B4-BE49-F238E27FC236}">
                <a16:creationId xmlns:a16="http://schemas.microsoft.com/office/drawing/2014/main" id="{FF77AF0E-87A3-4776-A7BA-D7C9427A6DF0}"/>
              </a:ext>
            </a:extLst>
          </p:cNvPr>
          <p:cNvSpPr/>
          <p:nvPr/>
        </p:nvSpPr>
        <p:spPr bwMode="auto">
          <a:xfrm>
            <a:off x="8966530" y="2560987"/>
            <a:ext cx="19098" cy="60477"/>
          </a:xfrm>
          <a:custGeom>
            <a:avLst/>
            <a:gdLst>
              <a:gd name="T0" fmla="*/ 2 w 3"/>
              <a:gd name="T1" fmla="*/ 1 h 9"/>
              <a:gd name="T2" fmla="*/ 0 w 3"/>
              <a:gd name="T3" fmla="*/ 1 h 9"/>
              <a:gd name="T4" fmla="*/ 0 w 3"/>
              <a:gd name="T5" fmla="*/ 9 h 9"/>
              <a:gd name="T6" fmla="*/ 3 w 3"/>
              <a:gd name="T7" fmla="*/ 8 h 9"/>
              <a:gd name="T8" fmla="*/ 3 w 3"/>
              <a:gd name="T9" fmla="*/ 0 h 9"/>
              <a:gd name="T10" fmla="*/ 2 w 3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2" y="1"/>
                </a:moveTo>
                <a:cubicBezTo>
                  <a:pt x="1" y="1"/>
                  <a:pt x="0" y="1"/>
                  <a:pt x="0" y="1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2" y="8"/>
                  <a:pt x="3" y="8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1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ïş1îḑè">
            <a:extLst>
              <a:ext uri="{FF2B5EF4-FFF2-40B4-BE49-F238E27FC236}">
                <a16:creationId xmlns:a16="http://schemas.microsoft.com/office/drawing/2014/main" id="{47A78A15-93CE-4793-AAB9-6245BFBBA4AD}"/>
              </a:ext>
            </a:extLst>
          </p:cNvPr>
          <p:cNvSpPr/>
          <p:nvPr/>
        </p:nvSpPr>
        <p:spPr bwMode="auto">
          <a:xfrm>
            <a:off x="8972896" y="2554621"/>
            <a:ext cx="12732" cy="12732"/>
          </a:xfrm>
          <a:custGeom>
            <a:avLst/>
            <a:gdLst>
              <a:gd name="T0" fmla="*/ 0 w 2"/>
              <a:gd name="T1" fmla="*/ 1 h 2"/>
              <a:gd name="T2" fmla="*/ 1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2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ïṩļíḋê">
            <a:extLst>
              <a:ext uri="{FF2B5EF4-FFF2-40B4-BE49-F238E27FC236}">
                <a16:creationId xmlns:a16="http://schemas.microsoft.com/office/drawing/2014/main" id="{8BF12154-8044-4D9A-AC04-3DE24FFFEC2D}"/>
              </a:ext>
            </a:extLst>
          </p:cNvPr>
          <p:cNvSpPr/>
          <p:nvPr/>
        </p:nvSpPr>
        <p:spPr bwMode="auto">
          <a:xfrm>
            <a:off x="8972896" y="2389108"/>
            <a:ext cx="12732" cy="25464"/>
          </a:xfrm>
          <a:custGeom>
            <a:avLst/>
            <a:gdLst>
              <a:gd name="T0" fmla="*/ 1 w 2"/>
              <a:gd name="T1" fmla="*/ 2 h 4"/>
              <a:gd name="T2" fmla="*/ 2 w 2"/>
              <a:gd name="T3" fmla="*/ 3 h 4"/>
              <a:gd name="T4" fmla="*/ 2 w 2"/>
              <a:gd name="T5" fmla="*/ 1 h 4"/>
              <a:gd name="T6" fmla="*/ 0 w 2"/>
              <a:gd name="T7" fmla="*/ 0 h 4"/>
              <a:gd name="T8" fmla="*/ 0 w 2"/>
              <a:gd name="T9" fmla="*/ 4 h 4"/>
              <a:gd name="T10" fmla="*/ 1 w 2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4"/>
                </a:cubicBezTo>
                <a:cubicBezTo>
                  <a:pt x="0" y="3"/>
                  <a:pt x="1" y="3"/>
                  <a:pt x="1" y="2"/>
                </a:cubicBez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íṡļîḓé">
            <a:extLst>
              <a:ext uri="{FF2B5EF4-FFF2-40B4-BE49-F238E27FC236}">
                <a16:creationId xmlns:a16="http://schemas.microsoft.com/office/drawing/2014/main" id="{EBF983EA-E6DF-4655-B54E-7E7FBDA51D35}"/>
              </a:ext>
            </a:extLst>
          </p:cNvPr>
          <p:cNvSpPr/>
          <p:nvPr/>
        </p:nvSpPr>
        <p:spPr bwMode="auto">
          <a:xfrm>
            <a:off x="8985628" y="2500512"/>
            <a:ext cx="41379" cy="54111"/>
          </a:xfrm>
          <a:custGeom>
            <a:avLst/>
            <a:gdLst>
              <a:gd name="T0" fmla="*/ 6 w 6"/>
              <a:gd name="T1" fmla="*/ 4 h 8"/>
              <a:gd name="T2" fmla="*/ 0 w 6"/>
              <a:gd name="T3" fmla="*/ 0 h 8"/>
              <a:gd name="T4" fmla="*/ 0 w 6"/>
              <a:gd name="T5" fmla="*/ 8 h 8"/>
              <a:gd name="T6" fmla="*/ 3 w 6"/>
              <a:gd name="T7" fmla="*/ 7 h 8"/>
              <a:gd name="T8" fmla="*/ 6 w 6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4"/>
                </a:move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2" y="7"/>
                  <a:pt x="3" y="7"/>
                </a:cubicBezTo>
                <a:cubicBezTo>
                  <a:pt x="4" y="6"/>
                  <a:pt x="5" y="5"/>
                  <a:pt x="6" y="4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îšḷíḋe">
            <a:extLst>
              <a:ext uri="{FF2B5EF4-FFF2-40B4-BE49-F238E27FC236}">
                <a16:creationId xmlns:a16="http://schemas.microsoft.com/office/drawing/2014/main" id="{D13DADB9-6886-4BBE-BDDC-0F956440341C}"/>
              </a:ext>
            </a:extLst>
          </p:cNvPr>
          <p:cNvSpPr/>
          <p:nvPr/>
        </p:nvSpPr>
        <p:spPr bwMode="auto">
          <a:xfrm>
            <a:off x="8979262" y="2786977"/>
            <a:ext cx="60477" cy="25464"/>
          </a:xfrm>
          <a:custGeom>
            <a:avLst/>
            <a:gdLst>
              <a:gd name="T0" fmla="*/ 9 w 9"/>
              <a:gd name="T1" fmla="*/ 0 h 4"/>
              <a:gd name="T2" fmla="*/ 0 w 9"/>
              <a:gd name="T3" fmla="*/ 4 h 4"/>
              <a:gd name="T4" fmla="*/ 5 w 9"/>
              <a:gd name="T5" fmla="*/ 3 h 4"/>
              <a:gd name="T6" fmla="*/ 9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4"/>
                  <a:pt x="5" y="3"/>
                </a:cubicBezTo>
                <a:cubicBezTo>
                  <a:pt x="7" y="2"/>
                  <a:pt x="8" y="0"/>
                  <a:pt x="9" y="0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îşļíḑè">
            <a:extLst>
              <a:ext uri="{FF2B5EF4-FFF2-40B4-BE49-F238E27FC236}">
                <a16:creationId xmlns:a16="http://schemas.microsoft.com/office/drawing/2014/main" id="{1D230C3E-CBB3-45DF-82F0-DF34F4637BBC}"/>
              </a:ext>
            </a:extLst>
          </p:cNvPr>
          <p:cNvSpPr/>
          <p:nvPr/>
        </p:nvSpPr>
        <p:spPr bwMode="auto">
          <a:xfrm>
            <a:off x="8985628" y="2580084"/>
            <a:ext cx="60477" cy="85941"/>
          </a:xfrm>
          <a:custGeom>
            <a:avLst/>
            <a:gdLst>
              <a:gd name="T0" fmla="*/ 0 w 9"/>
              <a:gd name="T1" fmla="*/ 5 h 13"/>
              <a:gd name="T2" fmla="*/ 0 w 9"/>
              <a:gd name="T3" fmla="*/ 7 h 13"/>
              <a:gd name="T4" fmla="*/ 9 w 9"/>
              <a:gd name="T5" fmla="*/ 13 h 13"/>
              <a:gd name="T6" fmla="*/ 9 w 9"/>
              <a:gd name="T7" fmla="*/ 0 h 13"/>
              <a:gd name="T8" fmla="*/ 0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0" y="5"/>
                </a:moveTo>
                <a:cubicBezTo>
                  <a:pt x="0" y="7"/>
                  <a:pt x="0" y="7"/>
                  <a:pt x="0" y="7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8"/>
                  <a:pt x="9" y="4"/>
                  <a:pt x="9" y="0"/>
                </a:cubicBezTo>
                <a:cubicBezTo>
                  <a:pt x="6" y="1"/>
                  <a:pt x="3" y="3"/>
                  <a:pt x="0" y="5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ï$ľïḋè">
            <a:extLst>
              <a:ext uri="{FF2B5EF4-FFF2-40B4-BE49-F238E27FC236}">
                <a16:creationId xmlns:a16="http://schemas.microsoft.com/office/drawing/2014/main" id="{30B29561-D3C7-4438-9C3B-29B660A50DC0}"/>
              </a:ext>
            </a:extLst>
          </p:cNvPr>
          <p:cNvSpPr/>
          <p:nvPr/>
        </p:nvSpPr>
        <p:spPr bwMode="auto">
          <a:xfrm>
            <a:off x="8985628" y="2395473"/>
            <a:ext cx="114586" cy="79575"/>
          </a:xfrm>
          <a:custGeom>
            <a:avLst/>
            <a:gdLst>
              <a:gd name="T0" fmla="*/ 17 w 17"/>
              <a:gd name="T1" fmla="*/ 10 h 12"/>
              <a:gd name="T2" fmla="*/ 0 w 17"/>
              <a:gd name="T3" fmla="*/ 0 h 12"/>
              <a:gd name="T4" fmla="*/ 0 w 17"/>
              <a:gd name="T5" fmla="*/ 2 h 12"/>
              <a:gd name="T6" fmla="*/ 17 w 17"/>
              <a:gd name="T7" fmla="*/ 12 h 12"/>
              <a:gd name="T8" fmla="*/ 17 w 17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17" y="10"/>
                </a:moveTo>
                <a:cubicBezTo>
                  <a:pt x="13" y="7"/>
                  <a:pt x="4" y="2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2"/>
                  <a:pt x="17" y="12"/>
                  <a:pt x="17" y="12"/>
                </a:cubicBezTo>
                <a:lnTo>
                  <a:pt x="17" y="10"/>
                </a:ln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ïSļiḋé">
            <a:extLst>
              <a:ext uri="{FF2B5EF4-FFF2-40B4-BE49-F238E27FC236}">
                <a16:creationId xmlns:a16="http://schemas.microsoft.com/office/drawing/2014/main" id="{4D9F0496-5A7B-40A9-9724-C0B59EDF3361}"/>
              </a:ext>
            </a:extLst>
          </p:cNvPr>
          <p:cNvSpPr/>
          <p:nvPr/>
        </p:nvSpPr>
        <p:spPr bwMode="auto">
          <a:xfrm>
            <a:off x="8985628" y="2494146"/>
            <a:ext cx="47745" cy="35013"/>
          </a:xfrm>
          <a:custGeom>
            <a:avLst/>
            <a:gdLst>
              <a:gd name="T0" fmla="*/ 6 w 7"/>
              <a:gd name="T1" fmla="*/ 5 h 5"/>
              <a:gd name="T2" fmla="*/ 7 w 7"/>
              <a:gd name="T3" fmla="*/ 4 h 5"/>
              <a:gd name="T4" fmla="*/ 0 w 7"/>
              <a:gd name="T5" fmla="*/ 0 h 5"/>
              <a:gd name="T6" fmla="*/ 0 w 7"/>
              <a:gd name="T7" fmla="*/ 1 h 5"/>
              <a:gd name="T8" fmla="*/ 6 w 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6" y="5"/>
                </a:moveTo>
                <a:cubicBezTo>
                  <a:pt x="6" y="4"/>
                  <a:pt x="7" y="4"/>
                  <a:pt x="7" y="4"/>
                </a:cubicBezTo>
                <a:cubicBezTo>
                  <a:pt x="5" y="3"/>
                  <a:pt x="3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6" y="5"/>
                </a:ln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ïṧḷíḍê">
            <a:extLst>
              <a:ext uri="{FF2B5EF4-FFF2-40B4-BE49-F238E27FC236}">
                <a16:creationId xmlns:a16="http://schemas.microsoft.com/office/drawing/2014/main" id="{539B6F18-89EF-41D3-9AB2-5A62297AC5A0}"/>
              </a:ext>
            </a:extLst>
          </p:cNvPr>
          <p:cNvSpPr/>
          <p:nvPr/>
        </p:nvSpPr>
        <p:spPr bwMode="auto">
          <a:xfrm>
            <a:off x="8985628" y="2382742"/>
            <a:ext cx="114586" cy="73209"/>
          </a:xfrm>
          <a:custGeom>
            <a:avLst/>
            <a:gdLst>
              <a:gd name="T0" fmla="*/ 36 w 36"/>
              <a:gd name="T1" fmla="*/ 21 h 23"/>
              <a:gd name="T2" fmla="*/ 0 w 36"/>
              <a:gd name="T3" fmla="*/ 0 h 23"/>
              <a:gd name="T4" fmla="*/ 0 w 36"/>
              <a:gd name="T5" fmla="*/ 2 h 23"/>
              <a:gd name="T6" fmla="*/ 36 w 36"/>
              <a:gd name="T7" fmla="*/ 23 h 23"/>
              <a:gd name="T8" fmla="*/ 36 w 3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3">
                <a:moveTo>
                  <a:pt x="36" y="21"/>
                </a:moveTo>
                <a:lnTo>
                  <a:pt x="0" y="0"/>
                </a:lnTo>
                <a:lnTo>
                  <a:pt x="0" y="2"/>
                </a:lnTo>
                <a:lnTo>
                  <a:pt x="36" y="23"/>
                </a:lnTo>
                <a:lnTo>
                  <a:pt x="36" y="21"/>
                </a:ln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iSľíďe">
            <a:extLst>
              <a:ext uri="{FF2B5EF4-FFF2-40B4-BE49-F238E27FC236}">
                <a16:creationId xmlns:a16="http://schemas.microsoft.com/office/drawing/2014/main" id="{CEC21113-C4DA-4839-8DED-D32F52FDAB49}"/>
              </a:ext>
            </a:extLst>
          </p:cNvPr>
          <p:cNvSpPr/>
          <p:nvPr/>
        </p:nvSpPr>
        <p:spPr bwMode="auto">
          <a:xfrm>
            <a:off x="8985628" y="2376376"/>
            <a:ext cx="114586" cy="73209"/>
          </a:xfrm>
          <a:custGeom>
            <a:avLst/>
            <a:gdLst>
              <a:gd name="T0" fmla="*/ 0 w 17"/>
              <a:gd name="T1" fmla="*/ 1 h 11"/>
              <a:gd name="T2" fmla="*/ 17 w 17"/>
              <a:gd name="T3" fmla="*/ 11 h 11"/>
              <a:gd name="T4" fmla="*/ 17 w 17"/>
              <a:gd name="T5" fmla="*/ 9 h 11"/>
              <a:gd name="T6" fmla="*/ 4 w 17"/>
              <a:gd name="T7" fmla="*/ 2 h 11"/>
              <a:gd name="T8" fmla="*/ 1 w 17"/>
              <a:gd name="T9" fmla="*/ 0 h 11"/>
              <a:gd name="T10" fmla="*/ 0 w 17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1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iŝḷidé">
            <a:extLst>
              <a:ext uri="{FF2B5EF4-FFF2-40B4-BE49-F238E27FC236}">
                <a16:creationId xmlns:a16="http://schemas.microsoft.com/office/drawing/2014/main" id="{98FE4815-ECC8-4B25-8A2D-3E186A5A634B}"/>
              </a:ext>
            </a:extLst>
          </p:cNvPr>
          <p:cNvSpPr/>
          <p:nvPr/>
        </p:nvSpPr>
        <p:spPr bwMode="auto">
          <a:xfrm>
            <a:off x="8985628" y="2522791"/>
            <a:ext cx="60477" cy="92306"/>
          </a:xfrm>
          <a:custGeom>
            <a:avLst/>
            <a:gdLst>
              <a:gd name="T0" fmla="*/ 9 w 9"/>
              <a:gd name="T1" fmla="*/ 9 h 14"/>
              <a:gd name="T2" fmla="*/ 9 w 9"/>
              <a:gd name="T3" fmla="*/ 0 h 14"/>
              <a:gd name="T4" fmla="*/ 9 w 9"/>
              <a:gd name="T5" fmla="*/ 0 h 14"/>
              <a:gd name="T6" fmla="*/ 4 w 9"/>
              <a:gd name="T7" fmla="*/ 4 h 14"/>
              <a:gd name="T8" fmla="*/ 0 w 9"/>
              <a:gd name="T9" fmla="*/ 6 h 14"/>
              <a:gd name="T10" fmla="*/ 0 w 9"/>
              <a:gd name="T11" fmla="*/ 14 h 14"/>
              <a:gd name="T12" fmla="*/ 9 w 9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9" y="9"/>
                </a:moveTo>
                <a:cubicBezTo>
                  <a:pt x="9" y="3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7" y="2"/>
                  <a:pt x="4" y="4"/>
                </a:cubicBezTo>
                <a:cubicBezTo>
                  <a:pt x="2" y="5"/>
                  <a:pt x="1" y="6"/>
                  <a:pt x="0" y="6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2"/>
                  <a:pt x="6" y="10"/>
                  <a:pt x="9" y="9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ïṩḻiḑê">
            <a:extLst>
              <a:ext uri="{FF2B5EF4-FFF2-40B4-BE49-F238E27FC236}">
                <a16:creationId xmlns:a16="http://schemas.microsoft.com/office/drawing/2014/main" id="{488B3CAE-A439-4235-91CF-F5FD81A60CD1}"/>
              </a:ext>
            </a:extLst>
          </p:cNvPr>
          <p:cNvSpPr/>
          <p:nvPr/>
        </p:nvSpPr>
        <p:spPr bwMode="auto">
          <a:xfrm>
            <a:off x="8985628" y="2481414"/>
            <a:ext cx="60477" cy="79575"/>
          </a:xfrm>
          <a:custGeom>
            <a:avLst/>
            <a:gdLst>
              <a:gd name="T0" fmla="*/ 4 w 9"/>
              <a:gd name="T1" fmla="*/ 10 h 12"/>
              <a:gd name="T2" fmla="*/ 9 w 9"/>
              <a:gd name="T3" fmla="*/ 6 h 12"/>
              <a:gd name="T4" fmla="*/ 9 w 9"/>
              <a:gd name="T5" fmla="*/ 6 h 12"/>
              <a:gd name="T6" fmla="*/ 9 w 9"/>
              <a:gd name="T7" fmla="*/ 5 h 12"/>
              <a:gd name="T8" fmla="*/ 0 w 9"/>
              <a:gd name="T9" fmla="*/ 0 h 12"/>
              <a:gd name="T10" fmla="*/ 0 w 9"/>
              <a:gd name="T11" fmla="*/ 2 h 12"/>
              <a:gd name="T12" fmla="*/ 7 w 9"/>
              <a:gd name="T13" fmla="*/ 6 h 12"/>
              <a:gd name="T14" fmla="*/ 6 w 9"/>
              <a:gd name="T15" fmla="*/ 7 h 12"/>
              <a:gd name="T16" fmla="*/ 3 w 9"/>
              <a:gd name="T17" fmla="*/ 10 h 12"/>
              <a:gd name="T18" fmla="*/ 0 w 9"/>
              <a:gd name="T19" fmla="*/ 11 h 12"/>
              <a:gd name="T20" fmla="*/ 0 w 9"/>
              <a:gd name="T21" fmla="*/ 12 h 12"/>
              <a:gd name="T22" fmla="*/ 4 w 9"/>
              <a:gd name="T2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2">
                <a:moveTo>
                  <a:pt x="4" y="10"/>
                </a:moveTo>
                <a:cubicBezTo>
                  <a:pt x="7" y="8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3" y="3"/>
                  <a:pt x="5" y="5"/>
                  <a:pt x="7" y="6"/>
                </a:cubicBezTo>
                <a:cubicBezTo>
                  <a:pt x="7" y="6"/>
                  <a:pt x="6" y="6"/>
                  <a:pt x="6" y="7"/>
                </a:cubicBezTo>
                <a:cubicBezTo>
                  <a:pt x="5" y="8"/>
                  <a:pt x="4" y="9"/>
                  <a:pt x="3" y="10"/>
                </a:cubicBezTo>
                <a:cubicBezTo>
                  <a:pt x="2" y="10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2"/>
                  <a:pt x="2" y="11"/>
                  <a:pt x="4" y="10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íṩ1iḓê">
            <a:extLst>
              <a:ext uri="{FF2B5EF4-FFF2-40B4-BE49-F238E27FC236}">
                <a16:creationId xmlns:a16="http://schemas.microsoft.com/office/drawing/2014/main" id="{6A8ECF19-D498-43A5-984C-B8646087BEAB}"/>
              </a:ext>
            </a:extLst>
          </p:cNvPr>
          <p:cNvSpPr/>
          <p:nvPr/>
        </p:nvSpPr>
        <p:spPr bwMode="auto">
          <a:xfrm>
            <a:off x="9046105" y="2573718"/>
            <a:ext cx="6366" cy="92306"/>
          </a:xfrm>
          <a:custGeom>
            <a:avLst/>
            <a:gdLst>
              <a:gd name="T0" fmla="*/ 1 w 1"/>
              <a:gd name="T1" fmla="*/ 0 h 14"/>
              <a:gd name="T2" fmla="*/ 0 w 1"/>
              <a:gd name="T3" fmla="*/ 1 h 14"/>
              <a:gd name="T4" fmla="*/ 0 w 1"/>
              <a:gd name="T5" fmla="*/ 14 h 14"/>
              <a:gd name="T6" fmla="*/ 1 w 1"/>
              <a:gd name="T7" fmla="*/ 14 h 14"/>
              <a:gd name="T8" fmla="*/ 1 w 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4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5"/>
                  <a:pt x="0" y="9"/>
                  <a:pt x="0" y="14"/>
                </a:cubicBezTo>
                <a:cubicBezTo>
                  <a:pt x="1" y="14"/>
                  <a:pt x="1" y="14"/>
                  <a:pt x="1" y="14"/>
                </a:cubicBezTo>
                <a:lnTo>
                  <a:pt x="1" y="0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iŝļiḍè">
            <a:extLst>
              <a:ext uri="{FF2B5EF4-FFF2-40B4-BE49-F238E27FC236}">
                <a16:creationId xmlns:a16="http://schemas.microsoft.com/office/drawing/2014/main" id="{B39B817F-C30C-49E2-82A7-30E9BCBE93D7}"/>
              </a:ext>
            </a:extLst>
          </p:cNvPr>
          <p:cNvSpPr/>
          <p:nvPr/>
        </p:nvSpPr>
        <p:spPr bwMode="auto">
          <a:xfrm>
            <a:off x="9046105" y="2666025"/>
            <a:ext cx="6366" cy="101854"/>
          </a:xfrm>
          <a:custGeom>
            <a:avLst/>
            <a:gdLst>
              <a:gd name="T0" fmla="*/ 1 w 1"/>
              <a:gd name="T1" fmla="*/ 0 h 15"/>
              <a:gd name="T2" fmla="*/ 0 w 1"/>
              <a:gd name="T3" fmla="*/ 0 h 15"/>
              <a:gd name="T4" fmla="*/ 0 w 1"/>
              <a:gd name="T5" fmla="*/ 14 h 15"/>
              <a:gd name="T6" fmla="*/ 1 w 1"/>
              <a:gd name="T7" fmla="*/ 15 h 15"/>
              <a:gd name="T8" fmla="*/ 1 w 1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5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11"/>
                  <a:pt x="0" y="14"/>
                </a:cubicBezTo>
                <a:cubicBezTo>
                  <a:pt x="1" y="15"/>
                  <a:pt x="1" y="15"/>
                  <a:pt x="1" y="15"/>
                </a:cubicBezTo>
                <a:lnTo>
                  <a:pt x="1" y="0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íSļïḋé">
            <a:extLst>
              <a:ext uri="{FF2B5EF4-FFF2-40B4-BE49-F238E27FC236}">
                <a16:creationId xmlns:a16="http://schemas.microsoft.com/office/drawing/2014/main" id="{6271907A-A96E-4019-9DD1-AB1F3D6E3B94}"/>
              </a:ext>
            </a:extLst>
          </p:cNvPr>
          <p:cNvSpPr/>
          <p:nvPr/>
        </p:nvSpPr>
        <p:spPr bwMode="auto">
          <a:xfrm>
            <a:off x="8985628" y="2475048"/>
            <a:ext cx="66843" cy="105038"/>
          </a:xfrm>
          <a:custGeom>
            <a:avLst/>
            <a:gdLst>
              <a:gd name="T0" fmla="*/ 9 w 10"/>
              <a:gd name="T1" fmla="*/ 7 h 16"/>
              <a:gd name="T2" fmla="*/ 9 w 10"/>
              <a:gd name="T3" fmla="*/ 16 h 16"/>
              <a:gd name="T4" fmla="*/ 10 w 10"/>
              <a:gd name="T5" fmla="*/ 15 h 16"/>
              <a:gd name="T6" fmla="*/ 10 w 10"/>
              <a:gd name="T7" fmla="*/ 6 h 16"/>
              <a:gd name="T8" fmla="*/ 0 w 10"/>
              <a:gd name="T9" fmla="*/ 0 h 16"/>
              <a:gd name="T10" fmla="*/ 0 w 10"/>
              <a:gd name="T11" fmla="*/ 1 h 16"/>
              <a:gd name="T12" fmla="*/ 9 w 10"/>
              <a:gd name="T13" fmla="*/ 6 h 16"/>
              <a:gd name="T14" fmla="*/ 9 w 10"/>
              <a:gd name="T15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6">
                <a:moveTo>
                  <a:pt x="9" y="7"/>
                </a:moveTo>
                <a:cubicBezTo>
                  <a:pt x="9" y="7"/>
                  <a:pt x="9" y="10"/>
                  <a:pt x="9" y="16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6"/>
                  <a:pt x="10" y="6"/>
                  <a:pt x="10" y="6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9" y="6"/>
                  <a:pt x="9" y="6"/>
                  <a:pt x="9" y="6"/>
                </a:cubicBezTo>
                <a:lnTo>
                  <a:pt x="9" y="7"/>
                </a:lnTo>
                <a:close/>
              </a:path>
            </a:pathLst>
          </a:custGeom>
          <a:solidFill>
            <a:srgbClr val="BE4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iṡľíḓé">
            <a:extLst>
              <a:ext uri="{FF2B5EF4-FFF2-40B4-BE49-F238E27FC236}">
                <a16:creationId xmlns:a16="http://schemas.microsoft.com/office/drawing/2014/main" id="{B2A893FF-A3BC-445B-B8DA-C8695FDF6381}"/>
              </a:ext>
            </a:extLst>
          </p:cNvPr>
          <p:cNvSpPr/>
          <p:nvPr/>
        </p:nvSpPr>
        <p:spPr bwMode="auto">
          <a:xfrm>
            <a:off x="9058837" y="2334998"/>
            <a:ext cx="47745" cy="28648"/>
          </a:xfrm>
          <a:custGeom>
            <a:avLst/>
            <a:gdLst>
              <a:gd name="T0" fmla="*/ 0 w 7"/>
              <a:gd name="T1" fmla="*/ 0 h 4"/>
              <a:gd name="T2" fmla="*/ 7 w 7"/>
              <a:gd name="T3" fmla="*/ 4 h 4"/>
              <a:gd name="T4" fmla="*/ 7 w 7"/>
              <a:gd name="T5" fmla="*/ 3 h 4"/>
              <a:gd name="T6" fmla="*/ 1 w 7"/>
              <a:gd name="T7" fmla="*/ 0 h 4"/>
              <a:gd name="T8" fmla="*/ 0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0" y="0"/>
                  <a:pt x="3" y="2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îšḻïdê">
            <a:extLst>
              <a:ext uri="{FF2B5EF4-FFF2-40B4-BE49-F238E27FC236}">
                <a16:creationId xmlns:a16="http://schemas.microsoft.com/office/drawing/2014/main" id="{103ACDA6-8504-4488-A61D-BBB75238ACA8}"/>
              </a:ext>
            </a:extLst>
          </p:cNvPr>
          <p:cNvSpPr/>
          <p:nvPr/>
        </p:nvSpPr>
        <p:spPr bwMode="auto">
          <a:xfrm>
            <a:off x="9052471" y="2666025"/>
            <a:ext cx="73209" cy="101854"/>
          </a:xfrm>
          <a:custGeom>
            <a:avLst/>
            <a:gdLst>
              <a:gd name="T0" fmla="*/ 0 w 11"/>
              <a:gd name="T1" fmla="*/ 0 h 15"/>
              <a:gd name="T2" fmla="*/ 0 w 11"/>
              <a:gd name="T3" fmla="*/ 15 h 15"/>
              <a:gd name="T4" fmla="*/ 3 w 11"/>
              <a:gd name="T5" fmla="*/ 15 h 15"/>
              <a:gd name="T6" fmla="*/ 10 w 11"/>
              <a:gd name="T7" fmla="*/ 11 h 15"/>
              <a:gd name="T8" fmla="*/ 11 w 11"/>
              <a:gd name="T9" fmla="*/ 10 h 15"/>
              <a:gd name="T10" fmla="*/ 11 w 11"/>
              <a:gd name="T11" fmla="*/ 7 h 15"/>
              <a:gd name="T12" fmla="*/ 0 w 11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5">
                <a:moveTo>
                  <a:pt x="0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3" y="15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1" y="7"/>
                </a:cubicBezTo>
                <a:lnTo>
                  <a:pt x="0" y="0"/>
                </a:ln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îṧlïde">
            <a:extLst>
              <a:ext uri="{FF2B5EF4-FFF2-40B4-BE49-F238E27FC236}">
                <a16:creationId xmlns:a16="http://schemas.microsoft.com/office/drawing/2014/main" id="{1501309D-5EF2-4AF7-8B6E-CEBEA91DEA07}"/>
              </a:ext>
            </a:extLst>
          </p:cNvPr>
          <p:cNvSpPr/>
          <p:nvPr/>
        </p:nvSpPr>
        <p:spPr bwMode="auto">
          <a:xfrm>
            <a:off x="9039739" y="2761513"/>
            <a:ext cx="31829" cy="25464"/>
          </a:xfrm>
          <a:custGeom>
            <a:avLst/>
            <a:gdLst>
              <a:gd name="T0" fmla="*/ 0 w 5"/>
              <a:gd name="T1" fmla="*/ 4 h 4"/>
              <a:gd name="T2" fmla="*/ 5 w 5"/>
              <a:gd name="T3" fmla="*/ 1 h 4"/>
              <a:gd name="T4" fmla="*/ 2 w 5"/>
              <a:gd name="T5" fmla="*/ 1 h 4"/>
              <a:gd name="T6" fmla="*/ 1 w 5"/>
              <a:gd name="T7" fmla="*/ 0 h 4"/>
              <a:gd name="T8" fmla="*/ 1 w 5"/>
              <a:gd name="T9" fmla="*/ 3 h 4"/>
              <a:gd name="T10" fmla="*/ 0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cubicBezTo>
                  <a:pt x="5" y="1"/>
                  <a:pt x="5" y="1"/>
                  <a:pt x="5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3"/>
                  <a:pt x="0" y="4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îšlîḍe">
            <a:extLst>
              <a:ext uri="{FF2B5EF4-FFF2-40B4-BE49-F238E27FC236}">
                <a16:creationId xmlns:a16="http://schemas.microsoft.com/office/drawing/2014/main" id="{84A19251-B5A5-4BC5-8305-9D2D7F72E1BB}"/>
              </a:ext>
            </a:extLst>
          </p:cNvPr>
          <p:cNvSpPr/>
          <p:nvPr/>
        </p:nvSpPr>
        <p:spPr bwMode="auto">
          <a:xfrm>
            <a:off x="8985628" y="2408205"/>
            <a:ext cx="114586" cy="98672"/>
          </a:xfrm>
          <a:custGeom>
            <a:avLst/>
            <a:gdLst>
              <a:gd name="T0" fmla="*/ 11 w 17"/>
              <a:gd name="T1" fmla="*/ 15 h 15"/>
              <a:gd name="T2" fmla="*/ 16 w 17"/>
              <a:gd name="T3" fmla="*/ 13 h 15"/>
              <a:gd name="T4" fmla="*/ 17 w 17"/>
              <a:gd name="T5" fmla="*/ 12 h 15"/>
              <a:gd name="T6" fmla="*/ 17 w 17"/>
              <a:gd name="T7" fmla="*/ 10 h 15"/>
              <a:gd name="T8" fmla="*/ 0 w 17"/>
              <a:gd name="T9" fmla="*/ 0 h 15"/>
              <a:gd name="T10" fmla="*/ 0 w 17"/>
              <a:gd name="T11" fmla="*/ 9 h 15"/>
              <a:gd name="T12" fmla="*/ 11 w 17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5">
                <a:moveTo>
                  <a:pt x="11" y="15"/>
                </a:moveTo>
                <a:cubicBezTo>
                  <a:pt x="12" y="15"/>
                  <a:pt x="14" y="15"/>
                  <a:pt x="16" y="13"/>
                </a:cubicBezTo>
                <a:cubicBezTo>
                  <a:pt x="16" y="13"/>
                  <a:pt x="17" y="12"/>
                  <a:pt x="17" y="12"/>
                </a:cubicBezTo>
                <a:cubicBezTo>
                  <a:pt x="17" y="10"/>
                  <a:pt x="17" y="10"/>
                  <a:pt x="17" y="1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11" y="15"/>
                  <a:pt x="11" y="15"/>
                  <a:pt x="11" y="15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íSľíḓe">
            <a:extLst>
              <a:ext uri="{FF2B5EF4-FFF2-40B4-BE49-F238E27FC236}">
                <a16:creationId xmlns:a16="http://schemas.microsoft.com/office/drawing/2014/main" id="{082C7100-10E5-4306-B36F-941B548B5EFB}"/>
              </a:ext>
            </a:extLst>
          </p:cNvPr>
          <p:cNvSpPr/>
          <p:nvPr/>
        </p:nvSpPr>
        <p:spPr bwMode="auto">
          <a:xfrm>
            <a:off x="9014275" y="2357278"/>
            <a:ext cx="92306" cy="79575"/>
          </a:xfrm>
          <a:custGeom>
            <a:avLst/>
            <a:gdLst>
              <a:gd name="T0" fmla="*/ 7 w 14"/>
              <a:gd name="T1" fmla="*/ 2 h 12"/>
              <a:gd name="T2" fmla="*/ 4 w 14"/>
              <a:gd name="T3" fmla="*/ 4 h 12"/>
              <a:gd name="T4" fmla="*/ 0 w 14"/>
              <a:gd name="T5" fmla="*/ 5 h 12"/>
              <a:gd name="T6" fmla="*/ 13 w 14"/>
              <a:gd name="T7" fmla="*/ 12 h 12"/>
              <a:gd name="T8" fmla="*/ 14 w 14"/>
              <a:gd name="T9" fmla="*/ 3 h 12"/>
              <a:gd name="T10" fmla="*/ 8 w 14"/>
              <a:gd name="T11" fmla="*/ 0 h 12"/>
              <a:gd name="T12" fmla="*/ 7 w 14"/>
              <a:gd name="T1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2">
                <a:moveTo>
                  <a:pt x="7" y="2"/>
                </a:moveTo>
                <a:cubicBezTo>
                  <a:pt x="6" y="2"/>
                  <a:pt x="5" y="3"/>
                  <a:pt x="4" y="4"/>
                </a:cubicBezTo>
                <a:cubicBezTo>
                  <a:pt x="3" y="4"/>
                  <a:pt x="2" y="5"/>
                  <a:pt x="0" y="5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3"/>
                  <a:pt x="14" y="3"/>
                  <a:pt x="14" y="3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7" y="2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iSlíde">
            <a:extLst>
              <a:ext uri="{FF2B5EF4-FFF2-40B4-BE49-F238E27FC236}">
                <a16:creationId xmlns:a16="http://schemas.microsoft.com/office/drawing/2014/main" id="{B95FF4F6-8BD4-44E0-B8B7-83C7495B585B}"/>
              </a:ext>
            </a:extLst>
          </p:cNvPr>
          <p:cNvSpPr/>
          <p:nvPr/>
        </p:nvSpPr>
        <p:spPr bwMode="auto">
          <a:xfrm>
            <a:off x="8985628" y="2468682"/>
            <a:ext cx="79575" cy="47745"/>
          </a:xfrm>
          <a:custGeom>
            <a:avLst/>
            <a:gdLst>
              <a:gd name="T0" fmla="*/ 11 w 12"/>
              <a:gd name="T1" fmla="*/ 6 h 7"/>
              <a:gd name="T2" fmla="*/ 0 w 12"/>
              <a:gd name="T3" fmla="*/ 0 h 7"/>
              <a:gd name="T4" fmla="*/ 0 w 12"/>
              <a:gd name="T5" fmla="*/ 1 h 7"/>
              <a:gd name="T6" fmla="*/ 10 w 12"/>
              <a:gd name="T7" fmla="*/ 7 h 7"/>
              <a:gd name="T8" fmla="*/ 12 w 12"/>
              <a:gd name="T9" fmla="*/ 7 h 7"/>
              <a:gd name="T10" fmla="*/ 12 w 12"/>
              <a:gd name="T11" fmla="*/ 7 h 7"/>
              <a:gd name="T12" fmla="*/ 11 w 12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7">
                <a:moveTo>
                  <a:pt x="11" y="6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lnTo>
                  <a:pt x="11" y="6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îsḷîḍê">
            <a:extLst>
              <a:ext uri="{FF2B5EF4-FFF2-40B4-BE49-F238E27FC236}">
                <a16:creationId xmlns:a16="http://schemas.microsoft.com/office/drawing/2014/main" id="{9A9D959E-9FF7-468D-9913-7A22D7E51EA0}"/>
              </a:ext>
            </a:extLst>
          </p:cNvPr>
          <p:cNvSpPr/>
          <p:nvPr/>
        </p:nvSpPr>
        <p:spPr bwMode="auto">
          <a:xfrm>
            <a:off x="9052471" y="2548255"/>
            <a:ext cx="79575" cy="165513"/>
          </a:xfrm>
          <a:custGeom>
            <a:avLst/>
            <a:gdLst>
              <a:gd name="T0" fmla="*/ 7 w 12"/>
              <a:gd name="T1" fmla="*/ 0 h 25"/>
              <a:gd name="T2" fmla="*/ 0 w 12"/>
              <a:gd name="T3" fmla="*/ 4 h 25"/>
              <a:gd name="T4" fmla="*/ 0 w 12"/>
              <a:gd name="T5" fmla="*/ 18 h 25"/>
              <a:gd name="T6" fmla="*/ 11 w 12"/>
              <a:gd name="T7" fmla="*/ 25 h 25"/>
              <a:gd name="T8" fmla="*/ 12 w 12"/>
              <a:gd name="T9" fmla="*/ 8 h 25"/>
              <a:gd name="T10" fmla="*/ 12 w 12"/>
              <a:gd name="T11" fmla="*/ 6 h 25"/>
              <a:gd name="T12" fmla="*/ 7 w 12"/>
              <a:gd name="T13" fmla="*/ 3 h 25"/>
              <a:gd name="T14" fmla="*/ 7 w 12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25">
                <a:moveTo>
                  <a:pt x="7" y="0"/>
                </a:moveTo>
                <a:cubicBezTo>
                  <a:pt x="5" y="1"/>
                  <a:pt x="3" y="3"/>
                  <a:pt x="0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1"/>
                  <a:pt x="12" y="15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7" y="3"/>
                  <a:pt x="7" y="3"/>
                  <a:pt x="7" y="3"/>
                </a:cubicBezTo>
                <a:lnTo>
                  <a:pt x="7" y="0"/>
                </a:ln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ïsļïḋé">
            <a:extLst>
              <a:ext uri="{FF2B5EF4-FFF2-40B4-BE49-F238E27FC236}">
                <a16:creationId xmlns:a16="http://schemas.microsoft.com/office/drawing/2014/main" id="{4B8DA6AE-1FD6-4818-B7BB-A1C5589990EB}"/>
              </a:ext>
            </a:extLst>
          </p:cNvPr>
          <p:cNvSpPr/>
          <p:nvPr/>
        </p:nvSpPr>
        <p:spPr bwMode="auto">
          <a:xfrm>
            <a:off x="9071569" y="2739232"/>
            <a:ext cx="47745" cy="28648"/>
          </a:xfrm>
          <a:custGeom>
            <a:avLst/>
            <a:gdLst>
              <a:gd name="T0" fmla="*/ 7 w 7"/>
              <a:gd name="T1" fmla="*/ 0 h 4"/>
              <a:gd name="T2" fmla="*/ 0 w 7"/>
              <a:gd name="T3" fmla="*/ 4 h 4"/>
              <a:gd name="T4" fmla="*/ 4 w 7"/>
              <a:gd name="T5" fmla="*/ 3 h 4"/>
              <a:gd name="T6" fmla="*/ 7 w 7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7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3"/>
                </a:cubicBezTo>
                <a:cubicBezTo>
                  <a:pt x="6" y="2"/>
                  <a:pt x="7" y="1"/>
                  <a:pt x="7" y="0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iṩ1ídè">
            <a:extLst>
              <a:ext uri="{FF2B5EF4-FFF2-40B4-BE49-F238E27FC236}">
                <a16:creationId xmlns:a16="http://schemas.microsoft.com/office/drawing/2014/main" id="{FB9DE611-A22D-4056-93B6-532E520159AE}"/>
              </a:ext>
            </a:extLst>
          </p:cNvPr>
          <p:cNvSpPr/>
          <p:nvPr/>
        </p:nvSpPr>
        <p:spPr bwMode="auto">
          <a:xfrm>
            <a:off x="8985628" y="2389108"/>
            <a:ext cx="114586" cy="73209"/>
          </a:xfrm>
          <a:custGeom>
            <a:avLst/>
            <a:gdLst>
              <a:gd name="T0" fmla="*/ 0 w 17"/>
              <a:gd name="T1" fmla="*/ 1 h 11"/>
              <a:gd name="T2" fmla="*/ 17 w 17"/>
              <a:gd name="T3" fmla="*/ 11 h 11"/>
              <a:gd name="T4" fmla="*/ 17 w 17"/>
              <a:gd name="T5" fmla="*/ 10 h 11"/>
              <a:gd name="T6" fmla="*/ 0 w 17"/>
              <a:gd name="T7" fmla="*/ 0 h 11"/>
              <a:gd name="T8" fmla="*/ 0 w 17"/>
              <a:gd name="T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0" y="1"/>
                </a:moveTo>
                <a:cubicBezTo>
                  <a:pt x="4" y="3"/>
                  <a:pt x="13" y="8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íṩḻiďé">
            <a:extLst>
              <a:ext uri="{FF2B5EF4-FFF2-40B4-BE49-F238E27FC236}">
                <a16:creationId xmlns:a16="http://schemas.microsoft.com/office/drawing/2014/main" id="{7840EB72-4285-4D1E-A58A-2463F3220D0C}"/>
              </a:ext>
            </a:extLst>
          </p:cNvPr>
          <p:cNvSpPr/>
          <p:nvPr/>
        </p:nvSpPr>
        <p:spPr bwMode="auto">
          <a:xfrm>
            <a:off x="9058837" y="2334998"/>
            <a:ext cx="47745" cy="41379"/>
          </a:xfrm>
          <a:custGeom>
            <a:avLst/>
            <a:gdLst>
              <a:gd name="T0" fmla="*/ 0 w 7"/>
              <a:gd name="T1" fmla="*/ 5 h 6"/>
              <a:gd name="T2" fmla="*/ 1 w 7"/>
              <a:gd name="T3" fmla="*/ 3 h 6"/>
              <a:gd name="T4" fmla="*/ 7 w 7"/>
              <a:gd name="T5" fmla="*/ 6 h 6"/>
              <a:gd name="T6" fmla="*/ 7 w 7"/>
              <a:gd name="T7" fmla="*/ 4 h 6"/>
              <a:gd name="T8" fmla="*/ 0 w 7"/>
              <a:gd name="T9" fmla="*/ 0 h 6"/>
              <a:gd name="T10" fmla="*/ 0 w 7"/>
              <a:gd name="T1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cubicBezTo>
                  <a:pt x="1" y="4"/>
                  <a:pt x="1" y="4"/>
                  <a:pt x="1" y="3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3" y="2"/>
                  <a:pt x="0" y="0"/>
                  <a:pt x="0" y="0"/>
                </a:cubicBezTo>
                <a:cubicBezTo>
                  <a:pt x="0" y="0"/>
                  <a:pt x="0" y="2"/>
                  <a:pt x="0" y="5"/>
                </a:cubicBezTo>
                <a:close/>
              </a:path>
            </a:pathLst>
          </a:custGeom>
          <a:solidFill>
            <a:srgbClr val="DB8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iṡlïḓe">
            <a:extLst>
              <a:ext uri="{FF2B5EF4-FFF2-40B4-BE49-F238E27FC236}">
                <a16:creationId xmlns:a16="http://schemas.microsoft.com/office/drawing/2014/main" id="{0A88C8A1-026F-4055-80AF-E152610119E3}"/>
              </a:ext>
            </a:extLst>
          </p:cNvPr>
          <p:cNvSpPr/>
          <p:nvPr/>
        </p:nvSpPr>
        <p:spPr bwMode="auto">
          <a:xfrm>
            <a:off x="9052471" y="2500512"/>
            <a:ext cx="47745" cy="73209"/>
          </a:xfrm>
          <a:custGeom>
            <a:avLst/>
            <a:gdLst>
              <a:gd name="T0" fmla="*/ 7 w 7"/>
              <a:gd name="T1" fmla="*/ 0 h 11"/>
              <a:gd name="T2" fmla="*/ 2 w 7"/>
              <a:gd name="T3" fmla="*/ 2 h 11"/>
              <a:gd name="T4" fmla="*/ 0 w 7"/>
              <a:gd name="T5" fmla="*/ 2 h 11"/>
              <a:gd name="T6" fmla="*/ 0 w 7"/>
              <a:gd name="T7" fmla="*/ 11 h 11"/>
              <a:gd name="T8" fmla="*/ 7 w 7"/>
              <a:gd name="T9" fmla="*/ 7 h 11"/>
              <a:gd name="T10" fmla="*/ 7 w 7"/>
              <a:gd name="T11" fmla="*/ 0 h 11"/>
              <a:gd name="T12" fmla="*/ 7 w 7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7" y="0"/>
                </a:moveTo>
                <a:cubicBezTo>
                  <a:pt x="5" y="1"/>
                  <a:pt x="3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0"/>
                  <a:pt x="5" y="8"/>
                  <a:pt x="7" y="7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íśḷïḋê">
            <a:extLst>
              <a:ext uri="{FF2B5EF4-FFF2-40B4-BE49-F238E27FC236}">
                <a16:creationId xmlns:a16="http://schemas.microsoft.com/office/drawing/2014/main" id="{C5B3D050-FD9B-453A-93A5-9B835F22A613}"/>
              </a:ext>
            </a:extLst>
          </p:cNvPr>
          <p:cNvSpPr/>
          <p:nvPr/>
        </p:nvSpPr>
        <p:spPr bwMode="auto">
          <a:xfrm>
            <a:off x="9100214" y="2475048"/>
            <a:ext cx="12732" cy="12732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ísľíḓe">
            <a:extLst>
              <a:ext uri="{FF2B5EF4-FFF2-40B4-BE49-F238E27FC236}">
                <a16:creationId xmlns:a16="http://schemas.microsoft.com/office/drawing/2014/main" id="{431CFA32-DA7A-43CC-A78E-9B257050EF41}"/>
              </a:ext>
            </a:extLst>
          </p:cNvPr>
          <p:cNvSpPr/>
          <p:nvPr/>
        </p:nvSpPr>
        <p:spPr bwMode="auto">
          <a:xfrm>
            <a:off x="9058837" y="2487780"/>
            <a:ext cx="41379" cy="28648"/>
          </a:xfrm>
          <a:custGeom>
            <a:avLst/>
            <a:gdLst>
              <a:gd name="T0" fmla="*/ 6 w 6"/>
              <a:gd name="T1" fmla="*/ 2 h 4"/>
              <a:gd name="T2" fmla="*/ 6 w 6"/>
              <a:gd name="T3" fmla="*/ 2 h 4"/>
              <a:gd name="T4" fmla="*/ 6 w 6"/>
              <a:gd name="T5" fmla="*/ 0 h 4"/>
              <a:gd name="T6" fmla="*/ 5 w 6"/>
              <a:gd name="T7" fmla="*/ 1 h 4"/>
              <a:gd name="T8" fmla="*/ 0 w 6"/>
              <a:gd name="T9" fmla="*/ 3 h 4"/>
              <a:gd name="T10" fmla="*/ 0 w 6"/>
              <a:gd name="T11" fmla="*/ 3 h 4"/>
              <a:gd name="T12" fmla="*/ 1 w 6"/>
              <a:gd name="T13" fmla="*/ 4 h 4"/>
              <a:gd name="T14" fmla="*/ 1 w 6"/>
              <a:gd name="T15" fmla="*/ 4 h 4"/>
              <a:gd name="T16" fmla="*/ 6 w 6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3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4" y="3"/>
                  <a:pt x="6" y="2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îṥḷïdè">
            <a:extLst>
              <a:ext uri="{FF2B5EF4-FFF2-40B4-BE49-F238E27FC236}">
                <a16:creationId xmlns:a16="http://schemas.microsoft.com/office/drawing/2014/main" id="{4A9CA399-8735-496A-9115-54E203DCBB38}"/>
              </a:ext>
            </a:extLst>
          </p:cNvPr>
          <p:cNvSpPr/>
          <p:nvPr/>
        </p:nvSpPr>
        <p:spPr bwMode="auto">
          <a:xfrm>
            <a:off x="9100214" y="2535523"/>
            <a:ext cx="31829" cy="50927"/>
          </a:xfrm>
          <a:custGeom>
            <a:avLst/>
            <a:gdLst>
              <a:gd name="T0" fmla="*/ 0 w 5"/>
              <a:gd name="T1" fmla="*/ 2 h 8"/>
              <a:gd name="T2" fmla="*/ 0 w 5"/>
              <a:gd name="T3" fmla="*/ 5 h 8"/>
              <a:gd name="T4" fmla="*/ 5 w 5"/>
              <a:gd name="T5" fmla="*/ 8 h 8"/>
              <a:gd name="T6" fmla="*/ 5 w 5"/>
              <a:gd name="T7" fmla="*/ 0 h 8"/>
              <a:gd name="T8" fmla="*/ 0 w 5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5" y="2"/>
                  <a:pt x="5" y="0"/>
                </a:cubicBezTo>
                <a:cubicBezTo>
                  <a:pt x="3" y="0"/>
                  <a:pt x="2" y="1"/>
                  <a:pt x="0" y="2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ïṣḻïdé">
            <a:extLst>
              <a:ext uri="{FF2B5EF4-FFF2-40B4-BE49-F238E27FC236}">
                <a16:creationId xmlns:a16="http://schemas.microsoft.com/office/drawing/2014/main" id="{347527DD-0801-447A-8D89-E0BC639AA393}"/>
              </a:ext>
            </a:extLst>
          </p:cNvPr>
          <p:cNvSpPr/>
          <p:nvPr/>
        </p:nvSpPr>
        <p:spPr bwMode="auto">
          <a:xfrm>
            <a:off x="9100214" y="2462316"/>
            <a:ext cx="19098" cy="12732"/>
          </a:xfrm>
          <a:custGeom>
            <a:avLst/>
            <a:gdLst>
              <a:gd name="T0" fmla="*/ 3 w 3"/>
              <a:gd name="T1" fmla="*/ 1 h 2"/>
              <a:gd name="T2" fmla="*/ 0 w 3"/>
              <a:gd name="T3" fmla="*/ 0 h 2"/>
              <a:gd name="T4" fmla="*/ 0 w 3"/>
              <a:gd name="T5" fmla="*/ 2 h 2"/>
              <a:gd name="T6" fmla="*/ 2 w 3"/>
              <a:gd name="T7" fmla="*/ 2 h 2"/>
              <a:gd name="T8" fmla="*/ 3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3" y="1"/>
                </a:cubicBezTo>
                <a:close/>
              </a:path>
            </a:pathLst>
          </a:custGeom>
          <a:solidFill>
            <a:srgbClr val="DD33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iṩliḍe">
            <a:extLst>
              <a:ext uri="{FF2B5EF4-FFF2-40B4-BE49-F238E27FC236}">
                <a16:creationId xmlns:a16="http://schemas.microsoft.com/office/drawing/2014/main" id="{9CAB86C0-2342-4228-8375-732B99A8216D}"/>
              </a:ext>
            </a:extLst>
          </p:cNvPr>
          <p:cNvSpPr/>
          <p:nvPr/>
        </p:nvSpPr>
        <p:spPr bwMode="auto">
          <a:xfrm>
            <a:off x="9100214" y="2455950"/>
            <a:ext cx="31829" cy="44561"/>
          </a:xfrm>
          <a:custGeom>
            <a:avLst/>
            <a:gdLst>
              <a:gd name="T0" fmla="*/ 5 w 5"/>
              <a:gd name="T1" fmla="*/ 2 h 7"/>
              <a:gd name="T2" fmla="*/ 0 w 5"/>
              <a:gd name="T3" fmla="*/ 0 h 7"/>
              <a:gd name="T4" fmla="*/ 0 w 5"/>
              <a:gd name="T5" fmla="*/ 1 h 7"/>
              <a:gd name="T6" fmla="*/ 3 w 5"/>
              <a:gd name="T7" fmla="*/ 2 h 7"/>
              <a:gd name="T8" fmla="*/ 2 w 5"/>
              <a:gd name="T9" fmla="*/ 3 h 7"/>
              <a:gd name="T10" fmla="*/ 0 w 5"/>
              <a:gd name="T11" fmla="*/ 5 h 7"/>
              <a:gd name="T12" fmla="*/ 0 w 5"/>
              <a:gd name="T13" fmla="*/ 7 h 7"/>
              <a:gd name="T14" fmla="*/ 5 w 5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7">
                <a:moveTo>
                  <a:pt x="5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2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4"/>
                  <a:pt x="1" y="4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3" y="5"/>
                  <a:pt x="5" y="2"/>
                  <a:pt x="5" y="2"/>
                </a:cubicBezTo>
                <a:close/>
              </a:path>
            </a:pathLst>
          </a:custGeom>
          <a:solidFill>
            <a:srgbClr val="F6A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îşľíḍe">
            <a:extLst>
              <a:ext uri="{FF2B5EF4-FFF2-40B4-BE49-F238E27FC236}">
                <a16:creationId xmlns:a16="http://schemas.microsoft.com/office/drawing/2014/main" id="{BC18C444-9C54-4EDD-9026-8618104B08B4}"/>
              </a:ext>
            </a:extLst>
          </p:cNvPr>
          <p:cNvSpPr/>
          <p:nvPr/>
        </p:nvSpPr>
        <p:spPr bwMode="auto">
          <a:xfrm>
            <a:off x="9106580" y="2315901"/>
            <a:ext cx="98672" cy="66843"/>
          </a:xfrm>
          <a:custGeom>
            <a:avLst/>
            <a:gdLst>
              <a:gd name="T0" fmla="*/ 0 w 15"/>
              <a:gd name="T1" fmla="*/ 1 h 10"/>
              <a:gd name="T2" fmla="*/ 15 w 15"/>
              <a:gd name="T3" fmla="*/ 10 h 10"/>
              <a:gd name="T4" fmla="*/ 15 w 15"/>
              <a:gd name="T5" fmla="*/ 8 h 10"/>
              <a:gd name="T6" fmla="*/ 4 w 15"/>
              <a:gd name="T7" fmla="*/ 2 h 10"/>
              <a:gd name="T8" fmla="*/ 1 w 15"/>
              <a:gd name="T9" fmla="*/ 0 h 10"/>
              <a:gd name="T10" fmla="*/ 0 w 15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0">
                <a:moveTo>
                  <a:pt x="0" y="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9"/>
                  <a:pt x="15" y="8"/>
                </a:cubicBezTo>
                <a:cubicBezTo>
                  <a:pt x="4" y="2"/>
                  <a:pt x="4" y="2"/>
                  <a:pt x="4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ïśliḋê">
            <a:extLst>
              <a:ext uri="{FF2B5EF4-FFF2-40B4-BE49-F238E27FC236}">
                <a16:creationId xmlns:a16="http://schemas.microsoft.com/office/drawing/2014/main" id="{EA3B473F-938D-43DA-8DDB-DB76ECE7A2B7}"/>
              </a:ext>
            </a:extLst>
          </p:cNvPr>
          <p:cNvSpPr/>
          <p:nvPr/>
        </p:nvSpPr>
        <p:spPr bwMode="auto">
          <a:xfrm>
            <a:off x="9100214" y="2468682"/>
            <a:ext cx="31829" cy="79575"/>
          </a:xfrm>
          <a:custGeom>
            <a:avLst/>
            <a:gdLst>
              <a:gd name="T0" fmla="*/ 5 w 5"/>
              <a:gd name="T1" fmla="*/ 10 h 12"/>
              <a:gd name="T2" fmla="*/ 5 w 5"/>
              <a:gd name="T3" fmla="*/ 0 h 12"/>
              <a:gd name="T4" fmla="*/ 0 w 5"/>
              <a:gd name="T5" fmla="*/ 5 h 12"/>
              <a:gd name="T6" fmla="*/ 0 w 5"/>
              <a:gd name="T7" fmla="*/ 12 h 12"/>
              <a:gd name="T8" fmla="*/ 5 w 5"/>
              <a:gd name="T9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5" y="1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3" y="3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1"/>
                  <a:pt x="3" y="10"/>
                  <a:pt x="5" y="10"/>
                </a:cubicBezTo>
                <a:close/>
              </a:path>
            </a:pathLst>
          </a:custGeom>
          <a:solidFill>
            <a:srgbClr val="F06D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ïSḷïḑè">
            <a:extLst>
              <a:ext uri="{FF2B5EF4-FFF2-40B4-BE49-F238E27FC236}">
                <a16:creationId xmlns:a16="http://schemas.microsoft.com/office/drawing/2014/main" id="{CEC31470-83EB-4FC3-B34D-D5F88503B243}"/>
              </a:ext>
            </a:extLst>
          </p:cNvPr>
          <p:cNvSpPr/>
          <p:nvPr/>
        </p:nvSpPr>
        <p:spPr bwMode="auto">
          <a:xfrm>
            <a:off x="9132044" y="2529157"/>
            <a:ext cx="6366" cy="66843"/>
          </a:xfrm>
          <a:custGeom>
            <a:avLst/>
            <a:gdLst>
              <a:gd name="T0" fmla="*/ 0 w 1"/>
              <a:gd name="T1" fmla="*/ 1 h 10"/>
              <a:gd name="T2" fmla="*/ 0 w 1"/>
              <a:gd name="T3" fmla="*/ 9 h 10"/>
              <a:gd name="T4" fmla="*/ 1 w 1"/>
              <a:gd name="T5" fmla="*/ 10 h 10"/>
              <a:gd name="T6" fmla="*/ 1 w 1"/>
              <a:gd name="T7" fmla="*/ 0 h 10"/>
              <a:gd name="T8" fmla="*/ 0 w 1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0">
                <a:moveTo>
                  <a:pt x="0" y="1"/>
                </a:moveTo>
                <a:cubicBezTo>
                  <a:pt x="0" y="3"/>
                  <a:pt x="0" y="6"/>
                  <a:pt x="0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ïṡlïďe">
            <a:extLst>
              <a:ext uri="{FF2B5EF4-FFF2-40B4-BE49-F238E27FC236}">
                <a16:creationId xmlns:a16="http://schemas.microsoft.com/office/drawing/2014/main" id="{30B48BE6-BBAB-471F-8E58-910FD4E1F287}"/>
              </a:ext>
            </a:extLst>
          </p:cNvPr>
          <p:cNvSpPr/>
          <p:nvPr/>
        </p:nvSpPr>
        <p:spPr bwMode="auto">
          <a:xfrm>
            <a:off x="9125678" y="2586450"/>
            <a:ext cx="12732" cy="133684"/>
          </a:xfrm>
          <a:custGeom>
            <a:avLst/>
            <a:gdLst>
              <a:gd name="T0" fmla="*/ 1 w 2"/>
              <a:gd name="T1" fmla="*/ 2 h 20"/>
              <a:gd name="T2" fmla="*/ 0 w 2"/>
              <a:gd name="T3" fmla="*/ 19 h 20"/>
              <a:gd name="T4" fmla="*/ 2 w 2"/>
              <a:gd name="T5" fmla="*/ 20 h 20"/>
              <a:gd name="T6" fmla="*/ 2 w 2"/>
              <a:gd name="T7" fmla="*/ 1 h 20"/>
              <a:gd name="T8" fmla="*/ 1 w 2"/>
              <a:gd name="T9" fmla="*/ 0 h 20"/>
              <a:gd name="T10" fmla="*/ 1 w 2"/>
              <a:gd name="T1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0">
                <a:moveTo>
                  <a:pt x="1" y="2"/>
                </a:moveTo>
                <a:cubicBezTo>
                  <a:pt x="1" y="9"/>
                  <a:pt x="0" y="15"/>
                  <a:pt x="0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iṥ1iḓê">
            <a:extLst>
              <a:ext uri="{FF2B5EF4-FFF2-40B4-BE49-F238E27FC236}">
                <a16:creationId xmlns:a16="http://schemas.microsoft.com/office/drawing/2014/main" id="{5C0C58AE-810E-4F20-A561-5967C9B55C02}"/>
              </a:ext>
            </a:extLst>
          </p:cNvPr>
          <p:cNvSpPr/>
          <p:nvPr/>
        </p:nvSpPr>
        <p:spPr bwMode="auto">
          <a:xfrm>
            <a:off x="9100214" y="2449585"/>
            <a:ext cx="38195" cy="85941"/>
          </a:xfrm>
          <a:custGeom>
            <a:avLst/>
            <a:gdLst>
              <a:gd name="T0" fmla="*/ 0 w 6"/>
              <a:gd name="T1" fmla="*/ 1 h 13"/>
              <a:gd name="T2" fmla="*/ 5 w 6"/>
              <a:gd name="T3" fmla="*/ 3 h 13"/>
              <a:gd name="T4" fmla="*/ 5 w 6"/>
              <a:gd name="T5" fmla="*/ 3 h 13"/>
              <a:gd name="T6" fmla="*/ 5 w 6"/>
              <a:gd name="T7" fmla="*/ 13 h 13"/>
              <a:gd name="T8" fmla="*/ 6 w 6"/>
              <a:gd name="T9" fmla="*/ 12 h 13"/>
              <a:gd name="T10" fmla="*/ 6 w 6"/>
              <a:gd name="T11" fmla="*/ 3 h 13"/>
              <a:gd name="T12" fmla="*/ 0 w 6"/>
              <a:gd name="T13" fmla="*/ 0 h 13"/>
              <a:gd name="T14" fmla="*/ 0 w 6"/>
              <a:gd name="T15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3">
                <a:moveTo>
                  <a:pt x="0" y="1"/>
                </a:move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3"/>
                  <a:pt x="6" y="3"/>
                  <a:pt x="6" y="3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BE7B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î$ḷíḑê">
            <a:extLst>
              <a:ext uri="{FF2B5EF4-FFF2-40B4-BE49-F238E27FC236}">
                <a16:creationId xmlns:a16="http://schemas.microsoft.com/office/drawing/2014/main" id="{B36E15B0-18FF-45AF-9C00-A44543820806}"/>
              </a:ext>
            </a:extLst>
          </p:cNvPr>
          <p:cNvSpPr/>
          <p:nvPr/>
        </p:nvSpPr>
        <p:spPr bwMode="auto">
          <a:xfrm>
            <a:off x="9138409" y="2596000"/>
            <a:ext cx="79575" cy="124136"/>
          </a:xfrm>
          <a:custGeom>
            <a:avLst/>
            <a:gdLst>
              <a:gd name="T0" fmla="*/ 10 w 12"/>
              <a:gd name="T1" fmla="*/ 15 h 19"/>
              <a:gd name="T2" fmla="*/ 11 w 12"/>
              <a:gd name="T3" fmla="*/ 13 h 19"/>
              <a:gd name="T4" fmla="*/ 12 w 12"/>
              <a:gd name="T5" fmla="*/ 7 h 19"/>
              <a:gd name="T6" fmla="*/ 0 w 12"/>
              <a:gd name="T7" fmla="*/ 0 h 19"/>
              <a:gd name="T8" fmla="*/ 0 w 12"/>
              <a:gd name="T9" fmla="*/ 19 h 19"/>
              <a:gd name="T10" fmla="*/ 3 w 12"/>
              <a:gd name="T11" fmla="*/ 19 h 19"/>
              <a:gd name="T12" fmla="*/ 10 w 12"/>
              <a:gd name="T13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9">
                <a:moveTo>
                  <a:pt x="10" y="15"/>
                </a:moveTo>
                <a:cubicBezTo>
                  <a:pt x="11" y="14"/>
                  <a:pt x="11" y="13"/>
                  <a:pt x="11" y="13"/>
                </a:cubicBezTo>
                <a:cubicBezTo>
                  <a:pt x="11" y="13"/>
                  <a:pt x="11" y="11"/>
                  <a:pt x="12" y="7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3" y="19"/>
                </a:cubicBezTo>
                <a:lnTo>
                  <a:pt x="10" y="15"/>
                </a:ln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ïslîďê">
            <a:extLst>
              <a:ext uri="{FF2B5EF4-FFF2-40B4-BE49-F238E27FC236}">
                <a16:creationId xmlns:a16="http://schemas.microsoft.com/office/drawing/2014/main" id="{4373423F-FA5B-49CA-90C6-313F75CD8A82}"/>
              </a:ext>
            </a:extLst>
          </p:cNvPr>
          <p:cNvSpPr/>
          <p:nvPr/>
        </p:nvSpPr>
        <p:spPr bwMode="auto">
          <a:xfrm>
            <a:off x="9125678" y="2713768"/>
            <a:ext cx="31829" cy="25464"/>
          </a:xfrm>
          <a:custGeom>
            <a:avLst/>
            <a:gdLst>
              <a:gd name="T0" fmla="*/ 0 w 5"/>
              <a:gd name="T1" fmla="*/ 4 h 4"/>
              <a:gd name="T2" fmla="*/ 5 w 5"/>
              <a:gd name="T3" fmla="*/ 1 h 4"/>
              <a:gd name="T4" fmla="*/ 2 w 5"/>
              <a:gd name="T5" fmla="*/ 1 h 4"/>
              <a:gd name="T6" fmla="*/ 1 w 5"/>
              <a:gd name="T7" fmla="*/ 0 h 4"/>
              <a:gd name="T8" fmla="*/ 1 w 5"/>
              <a:gd name="T9" fmla="*/ 3 h 4"/>
              <a:gd name="T10" fmla="*/ 0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3"/>
                  <a:pt x="0" y="4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išľide">
            <a:extLst>
              <a:ext uri="{FF2B5EF4-FFF2-40B4-BE49-F238E27FC236}">
                <a16:creationId xmlns:a16="http://schemas.microsoft.com/office/drawing/2014/main" id="{A425666B-B849-4111-A1B9-06A66A0B1EFA}"/>
              </a:ext>
            </a:extLst>
          </p:cNvPr>
          <p:cNvSpPr/>
          <p:nvPr/>
        </p:nvSpPr>
        <p:spPr bwMode="auto">
          <a:xfrm>
            <a:off x="9100214" y="2376376"/>
            <a:ext cx="98672" cy="85941"/>
          </a:xfrm>
          <a:custGeom>
            <a:avLst/>
            <a:gdLst>
              <a:gd name="T0" fmla="*/ 0 w 15"/>
              <a:gd name="T1" fmla="*/ 9 h 13"/>
              <a:gd name="T2" fmla="*/ 7 w 15"/>
              <a:gd name="T3" fmla="*/ 13 h 13"/>
              <a:gd name="T4" fmla="*/ 7 w 15"/>
              <a:gd name="T5" fmla="*/ 13 h 13"/>
              <a:gd name="T6" fmla="*/ 12 w 15"/>
              <a:gd name="T7" fmla="*/ 11 h 13"/>
              <a:gd name="T8" fmla="*/ 15 w 15"/>
              <a:gd name="T9" fmla="*/ 8 h 13"/>
              <a:gd name="T10" fmla="*/ 1 w 15"/>
              <a:gd name="T11" fmla="*/ 0 h 13"/>
              <a:gd name="T12" fmla="*/ 0 w 15"/>
              <a:gd name="T1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3">
                <a:moveTo>
                  <a:pt x="0" y="9"/>
                </a:move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3"/>
                  <a:pt x="10" y="12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" y="0"/>
                  <a:pt x="1" y="0"/>
                  <a:pt x="1" y="0"/>
                </a:cubicBezTo>
                <a:lnTo>
                  <a:pt x="0" y="9"/>
                </a:ln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ïṩḻïḋê">
            <a:extLst>
              <a:ext uri="{FF2B5EF4-FFF2-40B4-BE49-F238E27FC236}">
                <a16:creationId xmlns:a16="http://schemas.microsoft.com/office/drawing/2014/main" id="{1B8B517E-A97C-421C-85D4-C3863310DD6E}"/>
              </a:ext>
            </a:extLst>
          </p:cNvPr>
          <p:cNvSpPr/>
          <p:nvPr/>
        </p:nvSpPr>
        <p:spPr bwMode="auto">
          <a:xfrm>
            <a:off x="9100214" y="2436853"/>
            <a:ext cx="50927" cy="31829"/>
          </a:xfrm>
          <a:custGeom>
            <a:avLst/>
            <a:gdLst>
              <a:gd name="T0" fmla="*/ 0 w 8"/>
              <a:gd name="T1" fmla="*/ 2 h 5"/>
              <a:gd name="T2" fmla="*/ 6 w 8"/>
              <a:gd name="T3" fmla="*/ 5 h 5"/>
              <a:gd name="T4" fmla="*/ 8 w 8"/>
              <a:gd name="T5" fmla="*/ 5 h 5"/>
              <a:gd name="T6" fmla="*/ 8 w 8"/>
              <a:gd name="T7" fmla="*/ 5 h 5"/>
              <a:gd name="T8" fmla="*/ 7 w 8"/>
              <a:gd name="T9" fmla="*/ 4 h 5"/>
              <a:gd name="T10" fmla="*/ 0 w 8"/>
              <a:gd name="T11" fmla="*/ 0 h 5"/>
              <a:gd name="T12" fmla="*/ 0 w 8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0" y="2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4"/>
                  <a:pt x="7" y="4"/>
                  <a:pt x="7" y="4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ïṧ1íḍê">
            <a:extLst>
              <a:ext uri="{FF2B5EF4-FFF2-40B4-BE49-F238E27FC236}">
                <a16:creationId xmlns:a16="http://schemas.microsoft.com/office/drawing/2014/main" id="{80DD15F4-A536-4B82-91EC-561C28EA1901}"/>
              </a:ext>
            </a:extLst>
          </p:cNvPr>
          <p:cNvSpPr/>
          <p:nvPr/>
        </p:nvSpPr>
        <p:spPr bwMode="auto">
          <a:xfrm>
            <a:off x="8110318" y="2223594"/>
            <a:ext cx="1094934" cy="563383"/>
          </a:xfrm>
          <a:custGeom>
            <a:avLst/>
            <a:gdLst>
              <a:gd name="T0" fmla="*/ 158 w 165"/>
              <a:gd name="T1" fmla="*/ 0 h 85"/>
              <a:gd name="T2" fmla="*/ 0 w 165"/>
              <a:gd name="T3" fmla="*/ 85 h 85"/>
              <a:gd name="T4" fmla="*/ 9 w 165"/>
              <a:gd name="T5" fmla="*/ 80 h 85"/>
              <a:gd name="T6" fmla="*/ 16 w 165"/>
              <a:gd name="T7" fmla="*/ 85 h 85"/>
              <a:gd name="T8" fmla="*/ 41 w 165"/>
              <a:gd name="T9" fmla="*/ 72 h 85"/>
              <a:gd name="T10" fmla="*/ 41 w 165"/>
              <a:gd name="T11" fmla="*/ 71 h 85"/>
              <a:gd name="T12" fmla="*/ 42 w 165"/>
              <a:gd name="T13" fmla="*/ 71 h 85"/>
              <a:gd name="T14" fmla="*/ 54 w 165"/>
              <a:gd name="T15" fmla="*/ 64 h 85"/>
              <a:gd name="T16" fmla="*/ 54 w 165"/>
              <a:gd name="T17" fmla="*/ 64 h 85"/>
              <a:gd name="T18" fmla="*/ 55 w 165"/>
              <a:gd name="T19" fmla="*/ 64 h 85"/>
              <a:gd name="T20" fmla="*/ 165 w 165"/>
              <a:gd name="T21" fmla="*/ 4 h 85"/>
              <a:gd name="T22" fmla="*/ 159 w 165"/>
              <a:gd name="T23" fmla="*/ 0 h 85"/>
              <a:gd name="T24" fmla="*/ 158 w 165"/>
              <a:gd name="T2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" h="85">
                <a:moveTo>
                  <a:pt x="158" y="0"/>
                </a:moveTo>
                <a:cubicBezTo>
                  <a:pt x="0" y="85"/>
                  <a:pt x="0" y="85"/>
                  <a:pt x="0" y="85"/>
                </a:cubicBezTo>
                <a:cubicBezTo>
                  <a:pt x="2" y="84"/>
                  <a:pt x="9" y="81"/>
                  <a:pt x="9" y="80"/>
                </a:cubicBezTo>
                <a:cubicBezTo>
                  <a:pt x="9" y="80"/>
                  <a:pt x="12" y="82"/>
                  <a:pt x="16" y="85"/>
                </a:cubicBezTo>
                <a:cubicBezTo>
                  <a:pt x="22" y="82"/>
                  <a:pt x="31" y="77"/>
                  <a:pt x="41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2" y="71"/>
                </a:cubicBezTo>
                <a:cubicBezTo>
                  <a:pt x="45" y="69"/>
                  <a:pt x="50" y="67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5" y="64"/>
                  <a:pt x="55" y="64"/>
                </a:cubicBezTo>
                <a:cubicBezTo>
                  <a:pt x="93" y="43"/>
                  <a:pt x="144" y="16"/>
                  <a:pt x="165" y="4"/>
                </a:cubicBezTo>
                <a:cubicBezTo>
                  <a:pt x="162" y="2"/>
                  <a:pt x="160" y="1"/>
                  <a:pt x="159" y="0"/>
                </a:cubicBezTo>
                <a:cubicBezTo>
                  <a:pt x="158" y="0"/>
                  <a:pt x="158" y="0"/>
                  <a:pt x="158" y="0"/>
                </a:cubicBezTo>
                <a:close/>
              </a:path>
            </a:pathLst>
          </a:custGeom>
          <a:solidFill>
            <a:srgbClr val="BA9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ïŝļíḍê">
            <a:extLst>
              <a:ext uri="{FF2B5EF4-FFF2-40B4-BE49-F238E27FC236}">
                <a16:creationId xmlns:a16="http://schemas.microsoft.com/office/drawing/2014/main" id="{9E53DC9C-6084-4A08-8B81-241260EF3958}"/>
              </a:ext>
            </a:extLst>
          </p:cNvPr>
          <p:cNvSpPr/>
          <p:nvPr/>
        </p:nvSpPr>
        <p:spPr bwMode="auto">
          <a:xfrm>
            <a:off x="9157507" y="2694670"/>
            <a:ext cx="47745" cy="25464"/>
          </a:xfrm>
          <a:custGeom>
            <a:avLst/>
            <a:gdLst>
              <a:gd name="T0" fmla="*/ 7 w 7"/>
              <a:gd name="T1" fmla="*/ 0 h 4"/>
              <a:gd name="T2" fmla="*/ 0 w 7"/>
              <a:gd name="T3" fmla="*/ 4 h 4"/>
              <a:gd name="T4" fmla="*/ 4 w 7"/>
              <a:gd name="T5" fmla="*/ 2 h 4"/>
              <a:gd name="T6" fmla="*/ 7 w 7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7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3"/>
                  <a:pt x="4" y="2"/>
                </a:cubicBezTo>
                <a:cubicBezTo>
                  <a:pt x="6" y="2"/>
                  <a:pt x="7" y="1"/>
                  <a:pt x="7" y="0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iṣľïďè">
            <a:extLst>
              <a:ext uri="{FF2B5EF4-FFF2-40B4-BE49-F238E27FC236}">
                <a16:creationId xmlns:a16="http://schemas.microsoft.com/office/drawing/2014/main" id="{E6DE08C6-4AD0-4033-884A-FA73A45777FA}"/>
              </a:ext>
            </a:extLst>
          </p:cNvPr>
          <p:cNvSpPr/>
          <p:nvPr/>
        </p:nvSpPr>
        <p:spPr bwMode="auto">
          <a:xfrm>
            <a:off x="9173423" y="2277705"/>
            <a:ext cx="31829" cy="19098"/>
          </a:xfrm>
          <a:custGeom>
            <a:avLst/>
            <a:gdLst>
              <a:gd name="T0" fmla="*/ 0 w 5"/>
              <a:gd name="T1" fmla="*/ 1 h 3"/>
              <a:gd name="T2" fmla="*/ 5 w 5"/>
              <a:gd name="T3" fmla="*/ 3 h 3"/>
              <a:gd name="T4" fmla="*/ 5 w 5"/>
              <a:gd name="T5" fmla="*/ 2 h 3"/>
              <a:gd name="T6" fmla="*/ 2 w 5"/>
              <a:gd name="T7" fmla="*/ 0 h 3"/>
              <a:gd name="T8" fmla="*/ 0 w 5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1"/>
                </a:moveTo>
                <a:cubicBezTo>
                  <a:pt x="0" y="1"/>
                  <a:pt x="2" y="2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isľíďe">
            <a:extLst>
              <a:ext uri="{FF2B5EF4-FFF2-40B4-BE49-F238E27FC236}">
                <a16:creationId xmlns:a16="http://schemas.microsoft.com/office/drawing/2014/main" id="{0FA5299A-9191-4CDD-B82E-3662F8132B06}"/>
              </a:ext>
            </a:extLst>
          </p:cNvPr>
          <p:cNvSpPr/>
          <p:nvPr/>
        </p:nvSpPr>
        <p:spPr bwMode="auto">
          <a:xfrm>
            <a:off x="9132044" y="2296803"/>
            <a:ext cx="73209" cy="73209"/>
          </a:xfrm>
          <a:custGeom>
            <a:avLst/>
            <a:gdLst>
              <a:gd name="T0" fmla="*/ 6 w 11"/>
              <a:gd name="T1" fmla="*/ 2 h 11"/>
              <a:gd name="T2" fmla="*/ 3 w 11"/>
              <a:gd name="T3" fmla="*/ 4 h 11"/>
              <a:gd name="T4" fmla="*/ 0 w 11"/>
              <a:gd name="T5" fmla="*/ 5 h 11"/>
              <a:gd name="T6" fmla="*/ 11 w 11"/>
              <a:gd name="T7" fmla="*/ 11 h 11"/>
              <a:gd name="T8" fmla="*/ 11 w 11"/>
              <a:gd name="T9" fmla="*/ 2 h 11"/>
              <a:gd name="T10" fmla="*/ 8 w 11"/>
              <a:gd name="T11" fmla="*/ 0 h 11"/>
              <a:gd name="T12" fmla="*/ 6 w 11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6" y="2"/>
                </a:moveTo>
                <a:cubicBezTo>
                  <a:pt x="6" y="2"/>
                  <a:pt x="5" y="3"/>
                  <a:pt x="3" y="4"/>
                </a:cubicBezTo>
                <a:cubicBezTo>
                  <a:pt x="2" y="5"/>
                  <a:pt x="1" y="5"/>
                  <a:pt x="0" y="5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8"/>
                  <a:pt x="11" y="5"/>
                  <a:pt x="11" y="2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1"/>
                  <a:pt x="6" y="2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îSľïḋè">
            <a:extLst>
              <a:ext uri="{FF2B5EF4-FFF2-40B4-BE49-F238E27FC236}">
                <a16:creationId xmlns:a16="http://schemas.microsoft.com/office/drawing/2014/main" id="{6BB8A4D4-B2D0-4B63-979D-A0842B3C6216}"/>
              </a:ext>
            </a:extLst>
          </p:cNvPr>
          <p:cNvSpPr/>
          <p:nvPr/>
        </p:nvSpPr>
        <p:spPr bwMode="auto">
          <a:xfrm>
            <a:off x="8476356" y="2249058"/>
            <a:ext cx="728896" cy="416967"/>
          </a:xfrm>
          <a:custGeom>
            <a:avLst/>
            <a:gdLst>
              <a:gd name="T0" fmla="*/ 88 w 110"/>
              <a:gd name="T1" fmla="*/ 13 h 63"/>
              <a:gd name="T2" fmla="*/ 89 w 110"/>
              <a:gd name="T3" fmla="*/ 13 h 63"/>
              <a:gd name="T4" fmla="*/ 95 w 110"/>
              <a:gd name="T5" fmla="*/ 16 h 63"/>
              <a:gd name="T6" fmla="*/ 95 w 110"/>
              <a:gd name="T7" fmla="*/ 11 h 63"/>
              <a:gd name="T8" fmla="*/ 96 w 110"/>
              <a:gd name="T9" fmla="*/ 10 h 63"/>
              <a:gd name="T10" fmla="*/ 99 w 110"/>
              <a:gd name="T11" fmla="*/ 12 h 63"/>
              <a:gd name="T12" fmla="*/ 102 w 110"/>
              <a:gd name="T13" fmla="*/ 11 h 63"/>
              <a:gd name="T14" fmla="*/ 105 w 110"/>
              <a:gd name="T15" fmla="*/ 9 h 63"/>
              <a:gd name="T16" fmla="*/ 105 w 110"/>
              <a:gd name="T17" fmla="*/ 5 h 63"/>
              <a:gd name="T18" fmla="*/ 107 w 110"/>
              <a:gd name="T19" fmla="*/ 4 h 63"/>
              <a:gd name="T20" fmla="*/ 110 w 110"/>
              <a:gd name="T21" fmla="*/ 6 h 63"/>
              <a:gd name="T22" fmla="*/ 110 w 110"/>
              <a:gd name="T23" fmla="*/ 0 h 63"/>
              <a:gd name="T24" fmla="*/ 0 w 110"/>
              <a:gd name="T25" fmla="*/ 60 h 63"/>
              <a:gd name="T26" fmla="*/ 5 w 110"/>
              <a:gd name="T27" fmla="*/ 63 h 63"/>
              <a:gd name="T28" fmla="*/ 6 w 110"/>
              <a:gd name="T29" fmla="*/ 58 h 63"/>
              <a:gd name="T30" fmla="*/ 7 w 110"/>
              <a:gd name="T31" fmla="*/ 57 h 63"/>
              <a:gd name="T32" fmla="*/ 10 w 110"/>
              <a:gd name="T33" fmla="*/ 59 h 63"/>
              <a:gd name="T34" fmla="*/ 13 w 110"/>
              <a:gd name="T35" fmla="*/ 58 h 63"/>
              <a:gd name="T36" fmla="*/ 16 w 110"/>
              <a:gd name="T37" fmla="*/ 56 h 63"/>
              <a:gd name="T38" fmla="*/ 16 w 110"/>
              <a:gd name="T39" fmla="*/ 51 h 63"/>
              <a:gd name="T40" fmla="*/ 18 w 110"/>
              <a:gd name="T41" fmla="*/ 51 h 63"/>
              <a:gd name="T42" fmla="*/ 20 w 110"/>
              <a:gd name="T43" fmla="*/ 52 h 63"/>
              <a:gd name="T44" fmla="*/ 20 w 110"/>
              <a:gd name="T45" fmla="*/ 50 h 63"/>
              <a:gd name="T46" fmla="*/ 22 w 110"/>
              <a:gd name="T47" fmla="*/ 50 h 63"/>
              <a:gd name="T48" fmla="*/ 25 w 110"/>
              <a:gd name="T49" fmla="*/ 52 h 63"/>
              <a:gd name="T50" fmla="*/ 28 w 110"/>
              <a:gd name="T51" fmla="*/ 50 h 63"/>
              <a:gd name="T52" fmla="*/ 31 w 110"/>
              <a:gd name="T53" fmla="*/ 48 h 63"/>
              <a:gd name="T54" fmla="*/ 31 w 110"/>
              <a:gd name="T55" fmla="*/ 44 h 63"/>
              <a:gd name="T56" fmla="*/ 33 w 110"/>
              <a:gd name="T57" fmla="*/ 44 h 63"/>
              <a:gd name="T58" fmla="*/ 34 w 110"/>
              <a:gd name="T59" fmla="*/ 44 h 63"/>
              <a:gd name="T60" fmla="*/ 34 w 110"/>
              <a:gd name="T61" fmla="*/ 43 h 63"/>
              <a:gd name="T62" fmla="*/ 35 w 110"/>
              <a:gd name="T63" fmla="*/ 43 h 63"/>
              <a:gd name="T64" fmla="*/ 38 w 110"/>
              <a:gd name="T65" fmla="*/ 44 h 63"/>
              <a:gd name="T66" fmla="*/ 41 w 110"/>
              <a:gd name="T67" fmla="*/ 43 h 63"/>
              <a:gd name="T68" fmla="*/ 44 w 110"/>
              <a:gd name="T69" fmla="*/ 41 h 63"/>
              <a:gd name="T70" fmla="*/ 44 w 110"/>
              <a:gd name="T71" fmla="*/ 37 h 63"/>
              <a:gd name="T72" fmla="*/ 46 w 110"/>
              <a:gd name="T73" fmla="*/ 36 h 63"/>
              <a:gd name="T74" fmla="*/ 51 w 110"/>
              <a:gd name="T75" fmla="*/ 39 h 63"/>
              <a:gd name="T76" fmla="*/ 51 w 110"/>
              <a:gd name="T77" fmla="*/ 34 h 63"/>
              <a:gd name="T78" fmla="*/ 52 w 110"/>
              <a:gd name="T79" fmla="*/ 34 h 63"/>
              <a:gd name="T80" fmla="*/ 56 w 110"/>
              <a:gd name="T81" fmla="*/ 35 h 63"/>
              <a:gd name="T82" fmla="*/ 59 w 110"/>
              <a:gd name="T83" fmla="*/ 34 h 63"/>
              <a:gd name="T84" fmla="*/ 62 w 110"/>
              <a:gd name="T85" fmla="*/ 32 h 63"/>
              <a:gd name="T86" fmla="*/ 62 w 110"/>
              <a:gd name="T87" fmla="*/ 28 h 63"/>
              <a:gd name="T88" fmla="*/ 63 w 110"/>
              <a:gd name="T89" fmla="*/ 27 h 63"/>
              <a:gd name="T90" fmla="*/ 64 w 110"/>
              <a:gd name="T91" fmla="*/ 28 h 63"/>
              <a:gd name="T92" fmla="*/ 64 w 110"/>
              <a:gd name="T93" fmla="*/ 27 h 63"/>
              <a:gd name="T94" fmla="*/ 65 w 110"/>
              <a:gd name="T95" fmla="*/ 26 h 63"/>
              <a:gd name="T96" fmla="*/ 68 w 110"/>
              <a:gd name="T97" fmla="*/ 28 h 63"/>
              <a:gd name="T98" fmla="*/ 72 w 110"/>
              <a:gd name="T99" fmla="*/ 27 h 63"/>
              <a:gd name="T100" fmla="*/ 75 w 110"/>
              <a:gd name="T101" fmla="*/ 25 h 63"/>
              <a:gd name="T102" fmla="*/ 75 w 110"/>
              <a:gd name="T103" fmla="*/ 21 h 63"/>
              <a:gd name="T104" fmla="*/ 76 w 110"/>
              <a:gd name="T105" fmla="*/ 20 h 63"/>
              <a:gd name="T106" fmla="*/ 77 w 110"/>
              <a:gd name="T107" fmla="*/ 21 h 63"/>
              <a:gd name="T108" fmla="*/ 77 w 110"/>
              <a:gd name="T109" fmla="*/ 20 h 63"/>
              <a:gd name="T110" fmla="*/ 78 w 110"/>
              <a:gd name="T111" fmla="*/ 19 h 63"/>
              <a:gd name="T112" fmla="*/ 81 w 110"/>
              <a:gd name="T113" fmla="*/ 21 h 63"/>
              <a:gd name="T114" fmla="*/ 85 w 110"/>
              <a:gd name="T115" fmla="*/ 20 h 63"/>
              <a:gd name="T116" fmla="*/ 88 w 110"/>
              <a:gd name="T117" fmla="*/ 18 h 63"/>
              <a:gd name="T118" fmla="*/ 88 w 110"/>
              <a:gd name="T119" fmla="*/ 1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" h="63">
                <a:moveTo>
                  <a:pt x="88" y="13"/>
                </a:moveTo>
                <a:cubicBezTo>
                  <a:pt x="88" y="13"/>
                  <a:pt x="89" y="13"/>
                  <a:pt x="89" y="13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0"/>
                  <a:pt x="96" y="10"/>
                  <a:pt x="96" y="10"/>
                </a:cubicBezTo>
                <a:cubicBezTo>
                  <a:pt x="99" y="12"/>
                  <a:pt x="99" y="12"/>
                  <a:pt x="99" y="12"/>
                </a:cubicBezTo>
                <a:cubicBezTo>
                  <a:pt x="100" y="12"/>
                  <a:pt x="101" y="12"/>
                  <a:pt x="102" y="11"/>
                </a:cubicBezTo>
                <a:cubicBezTo>
                  <a:pt x="104" y="10"/>
                  <a:pt x="105" y="9"/>
                  <a:pt x="105" y="9"/>
                </a:cubicBezTo>
                <a:cubicBezTo>
                  <a:pt x="105" y="6"/>
                  <a:pt x="105" y="5"/>
                  <a:pt x="105" y="5"/>
                </a:cubicBezTo>
                <a:cubicBezTo>
                  <a:pt x="106" y="4"/>
                  <a:pt x="107" y="4"/>
                  <a:pt x="107" y="4"/>
                </a:cubicBezTo>
                <a:cubicBezTo>
                  <a:pt x="110" y="6"/>
                  <a:pt x="110" y="6"/>
                  <a:pt x="110" y="6"/>
                </a:cubicBezTo>
                <a:cubicBezTo>
                  <a:pt x="110" y="4"/>
                  <a:pt x="110" y="2"/>
                  <a:pt x="110" y="0"/>
                </a:cubicBezTo>
                <a:cubicBezTo>
                  <a:pt x="89" y="12"/>
                  <a:pt x="38" y="39"/>
                  <a:pt x="0" y="60"/>
                </a:cubicBezTo>
                <a:cubicBezTo>
                  <a:pt x="5" y="63"/>
                  <a:pt x="5" y="63"/>
                  <a:pt x="5" y="63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7"/>
                  <a:pt x="7" y="57"/>
                  <a:pt x="7" y="57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58"/>
                  <a:pt x="12" y="58"/>
                  <a:pt x="13" y="58"/>
                </a:cubicBezTo>
                <a:cubicBezTo>
                  <a:pt x="15" y="57"/>
                  <a:pt x="16" y="56"/>
                  <a:pt x="16" y="56"/>
                </a:cubicBezTo>
                <a:cubicBezTo>
                  <a:pt x="16" y="53"/>
                  <a:pt x="16" y="51"/>
                  <a:pt x="16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50"/>
                  <a:pt x="22" y="50"/>
                  <a:pt x="22" y="50"/>
                </a:cubicBezTo>
                <a:cubicBezTo>
                  <a:pt x="25" y="52"/>
                  <a:pt x="25" y="52"/>
                  <a:pt x="25" y="52"/>
                </a:cubicBezTo>
                <a:cubicBezTo>
                  <a:pt x="26" y="51"/>
                  <a:pt x="27" y="51"/>
                  <a:pt x="28" y="50"/>
                </a:cubicBezTo>
                <a:cubicBezTo>
                  <a:pt x="30" y="50"/>
                  <a:pt x="31" y="49"/>
                  <a:pt x="31" y="48"/>
                </a:cubicBezTo>
                <a:cubicBezTo>
                  <a:pt x="31" y="46"/>
                  <a:pt x="31" y="44"/>
                  <a:pt x="31" y="44"/>
                </a:cubicBezTo>
                <a:cubicBezTo>
                  <a:pt x="32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2"/>
                  <a:pt x="35" y="43"/>
                  <a:pt x="35" y="43"/>
                </a:cubicBezTo>
                <a:cubicBezTo>
                  <a:pt x="38" y="44"/>
                  <a:pt x="38" y="44"/>
                  <a:pt x="38" y="44"/>
                </a:cubicBezTo>
                <a:cubicBezTo>
                  <a:pt x="39" y="44"/>
                  <a:pt x="40" y="44"/>
                  <a:pt x="41" y="43"/>
                </a:cubicBezTo>
                <a:cubicBezTo>
                  <a:pt x="43" y="42"/>
                  <a:pt x="44" y="42"/>
                  <a:pt x="44" y="41"/>
                </a:cubicBezTo>
                <a:cubicBezTo>
                  <a:pt x="44" y="39"/>
                  <a:pt x="44" y="37"/>
                  <a:pt x="44" y="37"/>
                </a:cubicBezTo>
                <a:cubicBezTo>
                  <a:pt x="45" y="36"/>
                  <a:pt x="46" y="36"/>
                  <a:pt x="46" y="36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5"/>
                  <a:pt x="58" y="35"/>
                  <a:pt x="59" y="34"/>
                </a:cubicBezTo>
                <a:cubicBezTo>
                  <a:pt x="60" y="34"/>
                  <a:pt x="61" y="33"/>
                  <a:pt x="62" y="32"/>
                </a:cubicBezTo>
                <a:cubicBezTo>
                  <a:pt x="62" y="30"/>
                  <a:pt x="62" y="28"/>
                  <a:pt x="62" y="28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7"/>
                  <a:pt x="64" y="27"/>
                  <a:pt x="64" y="27"/>
                </a:cubicBezTo>
                <a:cubicBezTo>
                  <a:pt x="65" y="26"/>
                  <a:pt x="65" y="26"/>
                  <a:pt x="65" y="26"/>
                </a:cubicBezTo>
                <a:cubicBezTo>
                  <a:pt x="68" y="28"/>
                  <a:pt x="68" y="28"/>
                  <a:pt x="68" y="28"/>
                </a:cubicBezTo>
                <a:cubicBezTo>
                  <a:pt x="70" y="28"/>
                  <a:pt x="71" y="28"/>
                  <a:pt x="72" y="27"/>
                </a:cubicBezTo>
                <a:cubicBezTo>
                  <a:pt x="73" y="26"/>
                  <a:pt x="74" y="26"/>
                  <a:pt x="75" y="25"/>
                </a:cubicBezTo>
                <a:cubicBezTo>
                  <a:pt x="75" y="22"/>
                  <a:pt x="75" y="21"/>
                  <a:pt x="75" y="21"/>
                </a:cubicBezTo>
                <a:cubicBezTo>
                  <a:pt x="75" y="20"/>
                  <a:pt x="76" y="20"/>
                  <a:pt x="76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0"/>
                  <a:pt x="77" y="20"/>
                  <a:pt x="77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1"/>
                  <a:pt x="84" y="20"/>
                  <a:pt x="85" y="20"/>
                </a:cubicBezTo>
                <a:cubicBezTo>
                  <a:pt x="86" y="19"/>
                  <a:pt x="87" y="18"/>
                  <a:pt x="88" y="18"/>
                </a:cubicBezTo>
                <a:cubicBezTo>
                  <a:pt x="88" y="15"/>
                  <a:pt x="88" y="13"/>
                  <a:pt x="88" y="13"/>
                </a:cubicBezTo>
                <a:close/>
              </a:path>
            </a:pathLst>
          </a:custGeom>
          <a:solidFill>
            <a:srgbClr val="5E4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ïṧḻîḍé">
            <a:extLst>
              <a:ext uri="{FF2B5EF4-FFF2-40B4-BE49-F238E27FC236}">
                <a16:creationId xmlns:a16="http://schemas.microsoft.com/office/drawing/2014/main" id="{CB31DDF1-6E6F-4A56-961A-C3856E76F714}"/>
              </a:ext>
            </a:extLst>
          </p:cNvPr>
          <p:cNvSpPr/>
          <p:nvPr/>
        </p:nvSpPr>
        <p:spPr bwMode="auto">
          <a:xfrm>
            <a:off x="9138409" y="2487780"/>
            <a:ext cx="79575" cy="152781"/>
          </a:xfrm>
          <a:custGeom>
            <a:avLst/>
            <a:gdLst>
              <a:gd name="T0" fmla="*/ 10 w 12"/>
              <a:gd name="T1" fmla="*/ 0 h 23"/>
              <a:gd name="T2" fmla="*/ 0 w 12"/>
              <a:gd name="T3" fmla="*/ 6 h 23"/>
              <a:gd name="T4" fmla="*/ 0 w 12"/>
              <a:gd name="T5" fmla="*/ 16 h 23"/>
              <a:gd name="T6" fmla="*/ 12 w 12"/>
              <a:gd name="T7" fmla="*/ 23 h 23"/>
              <a:gd name="T8" fmla="*/ 12 w 12"/>
              <a:gd name="T9" fmla="*/ 1 h 23"/>
              <a:gd name="T10" fmla="*/ 10 w 12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3">
                <a:moveTo>
                  <a:pt x="10" y="0"/>
                </a:moveTo>
                <a:cubicBezTo>
                  <a:pt x="7" y="2"/>
                  <a:pt x="4" y="4"/>
                  <a:pt x="0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2" y="8"/>
                  <a:pt x="12" y="1"/>
                </a:cubicBezTo>
                <a:lnTo>
                  <a:pt x="10" y="0"/>
                </a:ln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îṣḷíďè">
            <a:extLst>
              <a:ext uri="{FF2B5EF4-FFF2-40B4-BE49-F238E27FC236}">
                <a16:creationId xmlns:a16="http://schemas.microsoft.com/office/drawing/2014/main" id="{3D3FAE8B-DE62-47B0-A35F-25E3622DA3A0}"/>
              </a:ext>
            </a:extLst>
          </p:cNvPr>
          <p:cNvSpPr/>
          <p:nvPr/>
        </p:nvSpPr>
        <p:spPr bwMode="auto">
          <a:xfrm>
            <a:off x="9106580" y="2363644"/>
            <a:ext cx="98672" cy="63659"/>
          </a:xfrm>
          <a:custGeom>
            <a:avLst/>
            <a:gdLst>
              <a:gd name="T0" fmla="*/ 15 w 15"/>
              <a:gd name="T1" fmla="*/ 9 h 10"/>
              <a:gd name="T2" fmla="*/ 0 w 15"/>
              <a:gd name="T3" fmla="*/ 0 h 10"/>
              <a:gd name="T4" fmla="*/ 0 w 15"/>
              <a:gd name="T5" fmla="*/ 2 h 10"/>
              <a:gd name="T6" fmla="*/ 14 w 15"/>
              <a:gd name="T7" fmla="*/ 10 h 10"/>
              <a:gd name="T8" fmla="*/ 15 w 15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0">
                <a:moveTo>
                  <a:pt x="15" y="9"/>
                </a:moveTo>
                <a:cubicBezTo>
                  <a:pt x="12" y="7"/>
                  <a:pt x="5" y="3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9"/>
                  <a:pt x="15" y="9"/>
                </a:cubicBezTo>
                <a:close/>
              </a:path>
            </a:pathLst>
          </a:custGeom>
          <a:solidFill>
            <a:srgbClr val="DB8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íṥľîḓè">
            <a:extLst>
              <a:ext uri="{FF2B5EF4-FFF2-40B4-BE49-F238E27FC236}">
                <a16:creationId xmlns:a16="http://schemas.microsoft.com/office/drawing/2014/main" id="{A1AE2D78-0375-4911-8527-75226BE75F05}"/>
              </a:ext>
            </a:extLst>
          </p:cNvPr>
          <p:cNvSpPr/>
          <p:nvPr/>
        </p:nvSpPr>
        <p:spPr bwMode="auto">
          <a:xfrm>
            <a:off x="9173423" y="2284071"/>
            <a:ext cx="31829" cy="25464"/>
          </a:xfrm>
          <a:custGeom>
            <a:avLst/>
            <a:gdLst>
              <a:gd name="T0" fmla="*/ 2 w 5"/>
              <a:gd name="T1" fmla="*/ 2 h 4"/>
              <a:gd name="T2" fmla="*/ 5 w 5"/>
              <a:gd name="T3" fmla="*/ 4 h 4"/>
              <a:gd name="T4" fmla="*/ 5 w 5"/>
              <a:gd name="T5" fmla="*/ 2 h 4"/>
              <a:gd name="T6" fmla="*/ 0 w 5"/>
              <a:gd name="T7" fmla="*/ 0 h 4"/>
              <a:gd name="T8" fmla="*/ 0 w 5"/>
              <a:gd name="T9" fmla="*/ 4 h 4"/>
              <a:gd name="T10" fmla="*/ 2 w 5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2" y="2"/>
                </a:move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2"/>
                </a:cubicBezTo>
                <a:cubicBezTo>
                  <a:pt x="2" y="1"/>
                  <a:pt x="0" y="0"/>
                  <a:pt x="0" y="0"/>
                </a:cubicBezTo>
                <a:cubicBezTo>
                  <a:pt x="0" y="0"/>
                  <a:pt x="0" y="1"/>
                  <a:pt x="0" y="4"/>
                </a:cubicBezTo>
                <a:cubicBezTo>
                  <a:pt x="1" y="3"/>
                  <a:pt x="1" y="3"/>
                  <a:pt x="2" y="2"/>
                </a:cubicBez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îşļîḓe">
            <a:extLst>
              <a:ext uri="{FF2B5EF4-FFF2-40B4-BE49-F238E27FC236}">
                <a16:creationId xmlns:a16="http://schemas.microsoft.com/office/drawing/2014/main" id="{59F299D7-9594-4912-AF6E-646980F44E64}"/>
              </a:ext>
            </a:extLst>
          </p:cNvPr>
          <p:cNvSpPr/>
          <p:nvPr/>
        </p:nvSpPr>
        <p:spPr bwMode="auto">
          <a:xfrm>
            <a:off x="9106580" y="2322267"/>
            <a:ext cx="98672" cy="92306"/>
          </a:xfrm>
          <a:custGeom>
            <a:avLst/>
            <a:gdLst>
              <a:gd name="T0" fmla="*/ 0 w 15"/>
              <a:gd name="T1" fmla="*/ 5 h 14"/>
              <a:gd name="T2" fmla="*/ 15 w 15"/>
              <a:gd name="T3" fmla="*/ 14 h 14"/>
              <a:gd name="T4" fmla="*/ 15 w 15"/>
              <a:gd name="T5" fmla="*/ 9 h 14"/>
              <a:gd name="T6" fmla="*/ 0 w 15"/>
              <a:gd name="T7" fmla="*/ 0 h 14"/>
              <a:gd name="T8" fmla="*/ 0 w 1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4">
                <a:moveTo>
                  <a:pt x="0" y="5"/>
                </a:moveTo>
                <a:cubicBezTo>
                  <a:pt x="15" y="14"/>
                  <a:pt x="15" y="14"/>
                  <a:pt x="15" y="14"/>
                </a:cubicBezTo>
                <a:cubicBezTo>
                  <a:pt x="15" y="12"/>
                  <a:pt x="15" y="11"/>
                  <a:pt x="15" y="9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îṩḻiḑè">
            <a:extLst>
              <a:ext uri="{FF2B5EF4-FFF2-40B4-BE49-F238E27FC236}">
                <a16:creationId xmlns:a16="http://schemas.microsoft.com/office/drawing/2014/main" id="{62A2F1DA-87FD-48E1-B35C-E19AF172C590}"/>
              </a:ext>
            </a:extLst>
          </p:cNvPr>
          <p:cNvSpPr/>
          <p:nvPr/>
        </p:nvSpPr>
        <p:spPr bwMode="auto">
          <a:xfrm>
            <a:off x="9138409" y="2436853"/>
            <a:ext cx="66843" cy="92306"/>
          </a:xfrm>
          <a:custGeom>
            <a:avLst/>
            <a:gdLst>
              <a:gd name="T0" fmla="*/ 10 w 10"/>
              <a:gd name="T1" fmla="*/ 0 h 14"/>
              <a:gd name="T2" fmla="*/ 7 w 10"/>
              <a:gd name="T3" fmla="*/ 3 h 14"/>
              <a:gd name="T4" fmla="*/ 2 w 10"/>
              <a:gd name="T5" fmla="*/ 5 h 14"/>
              <a:gd name="T6" fmla="*/ 0 w 10"/>
              <a:gd name="T7" fmla="*/ 5 h 14"/>
              <a:gd name="T8" fmla="*/ 0 w 10"/>
              <a:gd name="T9" fmla="*/ 14 h 14"/>
              <a:gd name="T10" fmla="*/ 10 w 10"/>
              <a:gd name="T11" fmla="*/ 8 h 14"/>
              <a:gd name="T12" fmla="*/ 10 w 10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4">
                <a:moveTo>
                  <a:pt x="10" y="0"/>
                </a:moveTo>
                <a:cubicBezTo>
                  <a:pt x="9" y="1"/>
                  <a:pt x="8" y="2"/>
                  <a:pt x="7" y="3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12"/>
                  <a:pt x="7" y="10"/>
                  <a:pt x="10" y="8"/>
                </a:cubicBezTo>
                <a:cubicBezTo>
                  <a:pt x="10" y="8"/>
                  <a:pt x="10" y="5"/>
                  <a:pt x="10" y="0"/>
                </a:cubicBez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íšľíḑé">
            <a:extLst>
              <a:ext uri="{FF2B5EF4-FFF2-40B4-BE49-F238E27FC236}">
                <a16:creationId xmlns:a16="http://schemas.microsoft.com/office/drawing/2014/main" id="{162AB8B6-630B-453E-9AD2-4226D7E507E0}"/>
              </a:ext>
            </a:extLst>
          </p:cNvPr>
          <p:cNvSpPr/>
          <p:nvPr/>
        </p:nvSpPr>
        <p:spPr bwMode="auto">
          <a:xfrm>
            <a:off x="9106580" y="2357278"/>
            <a:ext cx="98672" cy="111404"/>
          </a:xfrm>
          <a:custGeom>
            <a:avLst/>
            <a:gdLst>
              <a:gd name="T0" fmla="*/ 15 w 15"/>
              <a:gd name="T1" fmla="*/ 12 h 17"/>
              <a:gd name="T2" fmla="*/ 15 w 15"/>
              <a:gd name="T3" fmla="*/ 9 h 17"/>
              <a:gd name="T4" fmla="*/ 0 w 15"/>
              <a:gd name="T5" fmla="*/ 0 h 17"/>
              <a:gd name="T6" fmla="*/ 0 w 15"/>
              <a:gd name="T7" fmla="*/ 1 h 17"/>
              <a:gd name="T8" fmla="*/ 15 w 15"/>
              <a:gd name="T9" fmla="*/ 10 h 17"/>
              <a:gd name="T10" fmla="*/ 14 w 15"/>
              <a:gd name="T11" fmla="*/ 11 h 17"/>
              <a:gd name="T12" fmla="*/ 11 w 15"/>
              <a:gd name="T13" fmla="*/ 14 h 17"/>
              <a:gd name="T14" fmla="*/ 6 w 15"/>
              <a:gd name="T15" fmla="*/ 16 h 17"/>
              <a:gd name="T16" fmla="*/ 6 w 15"/>
              <a:gd name="T17" fmla="*/ 16 h 17"/>
              <a:gd name="T18" fmla="*/ 7 w 15"/>
              <a:gd name="T19" fmla="*/ 17 h 17"/>
              <a:gd name="T20" fmla="*/ 7 w 15"/>
              <a:gd name="T21" fmla="*/ 17 h 17"/>
              <a:gd name="T22" fmla="*/ 12 w 15"/>
              <a:gd name="T23" fmla="*/ 15 h 17"/>
              <a:gd name="T24" fmla="*/ 15 w 15"/>
              <a:gd name="T25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17">
                <a:moveTo>
                  <a:pt x="15" y="12"/>
                </a:moveTo>
                <a:cubicBezTo>
                  <a:pt x="15" y="11"/>
                  <a:pt x="15" y="10"/>
                  <a:pt x="15" y="9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5" y="4"/>
                  <a:pt x="12" y="8"/>
                  <a:pt x="15" y="10"/>
                </a:cubicBezTo>
                <a:cubicBezTo>
                  <a:pt x="15" y="10"/>
                  <a:pt x="14" y="11"/>
                  <a:pt x="14" y="11"/>
                </a:cubicBezTo>
                <a:cubicBezTo>
                  <a:pt x="13" y="12"/>
                  <a:pt x="12" y="13"/>
                  <a:pt x="11" y="14"/>
                </a:cubicBezTo>
                <a:cubicBezTo>
                  <a:pt x="9" y="15"/>
                  <a:pt x="7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10" y="16"/>
                  <a:pt x="12" y="15"/>
                </a:cubicBezTo>
                <a:cubicBezTo>
                  <a:pt x="13" y="14"/>
                  <a:pt x="14" y="13"/>
                  <a:pt x="15" y="12"/>
                </a:cubicBez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ïṥlîḋè">
            <a:extLst>
              <a:ext uri="{FF2B5EF4-FFF2-40B4-BE49-F238E27FC236}">
                <a16:creationId xmlns:a16="http://schemas.microsoft.com/office/drawing/2014/main" id="{9396AB19-3C24-4BDA-9061-449D36B85DB3}"/>
              </a:ext>
            </a:extLst>
          </p:cNvPr>
          <p:cNvSpPr/>
          <p:nvPr/>
        </p:nvSpPr>
        <p:spPr bwMode="auto">
          <a:xfrm>
            <a:off x="9205252" y="2414571"/>
            <a:ext cx="12732" cy="22282"/>
          </a:xfrm>
          <a:custGeom>
            <a:avLst/>
            <a:gdLst>
              <a:gd name="T0" fmla="*/ 0 w 2"/>
              <a:gd name="T1" fmla="*/ 0 h 3"/>
              <a:gd name="T2" fmla="*/ 0 w 2"/>
              <a:gd name="T3" fmla="*/ 3 h 3"/>
              <a:gd name="T4" fmla="*/ 2 w 2"/>
              <a:gd name="T5" fmla="*/ 1 h 3"/>
              <a:gd name="T6" fmla="*/ 2 w 2"/>
              <a:gd name="T7" fmla="*/ 1 h 3"/>
              <a:gd name="T8" fmla="*/ 2 w 2"/>
              <a:gd name="T9" fmla="*/ 1 h 3"/>
              <a:gd name="T10" fmla="*/ 0 w 2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îṧlidè">
            <a:extLst>
              <a:ext uri="{FF2B5EF4-FFF2-40B4-BE49-F238E27FC236}">
                <a16:creationId xmlns:a16="http://schemas.microsoft.com/office/drawing/2014/main" id="{8B02DF44-23BB-42C3-AF7D-295C1E06F577}"/>
              </a:ext>
            </a:extLst>
          </p:cNvPr>
          <p:cNvSpPr/>
          <p:nvPr/>
        </p:nvSpPr>
        <p:spPr bwMode="auto">
          <a:xfrm>
            <a:off x="9205252" y="2420937"/>
            <a:ext cx="12732" cy="73209"/>
          </a:xfrm>
          <a:custGeom>
            <a:avLst/>
            <a:gdLst>
              <a:gd name="T0" fmla="*/ 2 w 2"/>
              <a:gd name="T1" fmla="*/ 11 h 11"/>
              <a:gd name="T2" fmla="*/ 2 w 2"/>
              <a:gd name="T3" fmla="*/ 0 h 11"/>
              <a:gd name="T4" fmla="*/ 2 w 2"/>
              <a:gd name="T5" fmla="*/ 0 h 11"/>
              <a:gd name="T6" fmla="*/ 0 w 2"/>
              <a:gd name="T7" fmla="*/ 2 h 11"/>
              <a:gd name="T8" fmla="*/ 0 w 2"/>
              <a:gd name="T9" fmla="*/ 10 h 11"/>
              <a:gd name="T10" fmla="*/ 2 w 2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5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0" y="7"/>
                  <a:pt x="0" y="10"/>
                  <a:pt x="0" y="10"/>
                </a:cubicBezTo>
                <a:lnTo>
                  <a:pt x="2" y="11"/>
                </a:lnTo>
                <a:close/>
              </a:path>
            </a:pathLst>
          </a:custGeom>
          <a:solidFill>
            <a:srgbClr val="FBB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îslïḋè">
            <a:extLst>
              <a:ext uri="{FF2B5EF4-FFF2-40B4-BE49-F238E27FC236}">
                <a16:creationId xmlns:a16="http://schemas.microsoft.com/office/drawing/2014/main" id="{B7ACE14C-4E4C-4838-A22B-CEFA686CC68A}"/>
              </a:ext>
            </a:extLst>
          </p:cNvPr>
          <p:cNvSpPr/>
          <p:nvPr/>
        </p:nvSpPr>
        <p:spPr bwMode="auto">
          <a:xfrm>
            <a:off x="9217984" y="2494146"/>
            <a:ext cx="41379" cy="165513"/>
          </a:xfrm>
          <a:custGeom>
            <a:avLst/>
            <a:gdLst>
              <a:gd name="T0" fmla="*/ 6 w 6"/>
              <a:gd name="T1" fmla="*/ 4 h 25"/>
              <a:gd name="T2" fmla="*/ 0 w 6"/>
              <a:gd name="T3" fmla="*/ 0 h 25"/>
              <a:gd name="T4" fmla="*/ 0 w 6"/>
              <a:gd name="T5" fmla="*/ 22 h 25"/>
              <a:gd name="T6" fmla="*/ 6 w 6"/>
              <a:gd name="T7" fmla="*/ 25 h 25"/>
              <a:gd name="T8" fmla="*/ 6 w 6"/>
              <a:gd name="T9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5">
                <a:moveTo>
                  <a:pt x="6" y="4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16"/>
                  <a:pt x="0" y="22"/>
                </a:cubicBezTo>
                <a:cubicBezTo>
                  <a:pt x="6" y="25"/>
                  <a:pt x="6" y="25"/>
                  <a:pt x="6" y="25"/>
                </a:cubicBezTo>
                <a:lnTo>
                  <a:pt x="6" y="4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îśḻïḋê">
            <a:extLst>
              <a:ext uri="{FF2B5EF4-FFF2-40B4-BE49-F238E27FC236}">
                <a16:creationId xmlns:a16="http://schemas.microsoft.com/office/drawing/2014/main" id="{579116D1-5912-4DEC-820C-FC9F876048B3}"/>
              </a:ext>
            </a:extLst>
          </p:cNvPr>
          <p:cNvSpPr/>
          <p:nvPr/>
        </p:nvSpPr>
        <p:spPr bwMode="auto">
          <a:xfrm>
            <a:off x="9205252" y="2382742"/>
            <a:ext cx="54111" cy="140050"/>
          </a:xfrm>
          <a:custGeom>
            <a:avLst/>
            <a:gdLst>
              <a:gd name="T0" fmla="*/ 8 w 8"/>
              <a:gd name="T1" fmla="*/ 4 h 21"/>
              <a:gd name="T2" fmla="*/ 0 w 8"/>
              <a:gd name="T3" fmla="*/ 0 h 21"/>
              <a:gd name="T4" fmla="*/ 0 w 8"/>
              <a:gd name="T5" fmla="*/ 5 h 21"/>
              <a:gd name="T6" fmla="*/ 2 w 8"/>
              <a:gd name="T7" fmla="*/ 6 h 21"/>
              <a:gd name="T8" fmla="*/ 2 w 8"/>
              <a:gd name="T9" fmla="*/ 6 h 21"/>
              <a:gd name="T10" fmla="*/ 2 w 8"/>
              <a:gd name="T11" fmla="*/ 17 h 21"/>
              <a:gd name="T12" fmla="*/ 8 w 8"/>
              <a:gd name="T13" fmla="*/ 21 h 21"/>
              <a:gd name="T14" fmla="*/ 8 w 8"/>
              <a:gd name="T15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1">
                <a:moveTo>
                  <a:pt x="8" y="4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3"/>
                  <a:pt x="0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11"/>
                  <a:pt x="2" y="17"/>
                </a:cubicBezTo>
                <a:cubicBezTo>
                  <a:pt x="8" y="21"/>
                  <a:pt x="8" y="21"/>
                  <a:pt x="8" y="21"/>
                </a:cubicBezTo>
                <a:lnTo>
                  <a:pt x="8" y="4"/>
                </a:lnTo>
                <a:close/>
              </a:path>
            </a:pathLst>
          </a:custGeom>
          <a:solidFill>
            <a:srgbClr val="BD3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ïṣḻíďê">
            <a:extLst>
              <a:ext uri="{FF2B5EF4-FFF2-40B4-BE49-F238E27FC236}">
                <a16:creationId xmlns:a16="http://schemas.microsoft.com/office/drawing/2014/main" id="{93A8E110-0A1B-4F28-B058-7356047BEE9D}"/>
              </a:ext>
            </a:extLst>
          </p:cNvPr>
          <p:cNvSpPr/>
          <p:nvPr/>
        </p:nvSpPr>
        <p:spPr bwMode="auto">
          <a:xfrm>
            <a:off x="9205252" y="2249058"/>
            <a:ext cx="98672" cy="101854"/>
          </a:xfrm>
          <a:custGeom>
            <a:avLst/>
            <a:gdLst>
              <a:gd name="T0" fmla="*/ 15 w 15"/>
              <a:gd name="T1" fmla="*/ 15 h 15"/>
              <a:gd name="T2" fmla="*/ 0 w 15"/>
              <a:gd name="T3" fmla="*/ 0 h 15"/>
              <a:gd name="T4" fmla="*/ 0 w 15"/>
              <a:gd name="T5" fmla="*/ 6 h 15"/>
              <a:gd name="T6" fmla="*/ 15 w 15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5">
                <a:moveTo>
                  <a:pt x="15" y="15"/>
                </a:moveTo>
                <a:cubicBezTo>
                  <a:pt x="10" y="8"/>
                  <a:pt x="5" y="4"/>
                  <a:pt x="0" y="0"/>
                </a:cubicBezTo>
                <a:cubicBezTo>
                  <a:pt x="0" y="2"/>
                  <a:pt x="0" y="4"/>
                  <a:pt x="0" y="6"/>
                </a:cubicBezTo>
                <a:lnTo>
                  <a:pt x="15" y="15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ïSḻîḑè">
            <a:extLst>
              <a:ext uri="{FF2B5EF4-FFF2-40B4-BE49-F238E27FC236}">
                <a16:creationId xmlns:a16="http://schemas.microsoft.com/office/drawing/2014/main" id="{EEA78BE9-0F79-41D6-AE2D-39CF7553F6AB}"/>
              </a:ext>
            </a:extLst>
          </p:cNvPr>
          <p:cNvSpPr/>
          <p:nvPr/>
        </p:nvSpPr>
        <p:spPr bwMode="auto">
          <a:xfrm>
            <a:off x="9205252" y="2290437"/>
            <a:ext cx="114586" cy="73209"/>
          </a:xfrm>
          <a:custGeom>
            <a:avLst/>
            <a:gdLst>
              <a:gd name="T0" fmla="*/ 15 w 17"/>
              <a:gd name="T1" fmla="*/ 9 h 11"/>
              <a:gd name="T2" fmla="*/ 0 w 17"/>
              <a:gd name="T3" fmla="*/ 0 h 11"/>
              <a:gd name="T4" fmla="*/ 0 w 17"/>
              <a:gd name="T5" fmla="*/ 1 h 11"/>
              <a:gd name="T6" fmla="*/ 17 w 17"/>
              <a:gd name="T7" fmla="*/ 11 h 11"/>
              <a:gd name="T8" fmla="*/ 15 w 17"/>
              <a:gd name="T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5" y="9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5" y="4"/>
                  <a:pt x="13" y="9"/>
                  <a:pt x="17" y="11"/>
                </a:cubicBezTo>
                <a:cubicBezTo>
                  <a:pt x="16" y="10"/>
                  <a:pt x="16" y="9"/>
                  <a:pt x="15" y="9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işļíďe">
            <a:extLst>
              <a:ext uri="{FF2B5EF4-FFF2-40B4-BE49-F238E27FC236}">
                <a16:creationId xmlns:a16="http://schemas.microsoft.com/office/drawing/2014/main" id="{4F3140F1-3462-4D0D-B48A-F6F0D9ABE16E}"/>
              </a:ext>
            </a:extLst>
          </p:cNvPr>
          <p:cNvSpPr/>
          <p:nvPr/>
        </p:nvSpPr>
        <p:spPr bwMode="auto">
          <a:xfrm>
            <a:off x="9259361" y="2522791"/>
            <a:ext cx="73209" cy="136868"/>
          </a:xfrm>
          <a:custGeom>
            <a:avLst/>
            <a:gdLst>
              <a:gd name="T0" fmla="*/ 0 w 11"/>
              <a:gd name="T1" fmla="*/ 0 h 21"/>
              <a:gd name="T2" fmla="*/ 0 w 11"/>
              <a:gd name="T3" fmla="*/ 21 h 21"/>
              <a:gd name="T4" fmla="*/ 1 w 11"/>
              <a:gd name="T5" fmla="*/ 21 h 21"/>
              <a:gd name="T6" fmla="*/ 11 w 11"/>
              <a:gd name="T7" fmla="*/ 16 h 21"/>
              <a:gd name="T8" fmla="*/ 11 w 11"/>
              <a:gd name="T9" fmla="*/ 15 h 21"/>
              <a:gd name="T10" fmla="*/ 11 w 11"/>
              <a:gd name="T11" fmla="*/ 8 h 21"/>
              <a:gd name="T12" fmla="*/ 0 w 11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11" y="8"/>
                  <a:pt x="11" y="8"/>
                  <a:pt x="1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ïṡlîḍé">
            <a:extLst>
              <a:ext uri="{FF2B5EF4-FFF2-40B4-BE49-F238E27FC236}">
                <a16:creationId xmlns:a16="http://schemas.microsoft.com/office/drawing/2014/main" id="{145AC976-B5C7-46AB-95AE-999ACE345F8C}"/>
              </a:ext>
            </a:extLst>
          </p:cNvPr>
          <p:cNvSpPr/>
          <p:nvPr/>
        </p:nvSpPr>
        <p:spPr bwMode="auto">
          <a:xfrm>
            <a:off x="9211618" y="2640561"/>
            <a:ext cx="54111" cy="54111"/>
          </a:xfrm>
          <a:custGeom>
            <a:avLst/>
            <a:gdLst>
              <a:gd name="T0" fmla="*/ 1 w 8"/>
              <a:gd name="T1" fmla="*/ 6 h 8"/>
              <a:gd name="T2" fmla="*/ 0 w 8"/>
              <a:gd name="T3" fmla="*/ 8 h 8"/>
              <a:gd name="T4" fmla="*/ 8 w 8"/>
              <a:gd name="T5" fmla="*/ 3 h 8"/>
              <a:gd name="T6" fmla="*/ 7 w 8"/>
              <a:gd name="T7" fmla="*/ 3 h 8"/>
              <a:gd name="T8" fmla="*/ 1 w 8"/>
              <a:gd name="T9" fmla="*/ 0 h 8"/>
              <a:gd name="T10" fmla="*/ 1 w 8"/>
              <a:gd name="T11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8">
                <a:moveTo>
                  <a:pt x="1" y="6"/>
                </a:moveTo>
                <a:cubicBezTo>
                  <a:pt x="1" y="6"/>
                  <a:pt x="0" y="7"/>
                  <a:pt x="0" y="8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4"/>
                  <a:pt x="1" y="6"/>
                  <a:pt x="1" y="6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iṩļiḑè">
            <a:extLst>
              <a:ext uri="{FF2B5EF4-FFF2-40B4-BE49-F238E27FC236}">
                <a16:creationId xmlns:a16="http://schemas.microsoft.com/office/drawing/2014/main" id="{7D572EE6-08CA-4ABB-8184-F9D50C9DE18A}"/>
              </a:ext>
            </a:extLst>
          </p:cNvPr>
          <p:cNvSpPr/>
          <p:nvPr/>
        </p:nvSpPr>
        <p:spPr bwMode="auto">
          <a:xfrm>
            <a:off x="9205252" y="2309535"/>
            <a:ext cx="105038" cy="92306"/>
          </a:xfrm>
          <a:custGeom>
            <a:avLst/>
            <a:gdLst>
              <a:gd name="T0" fmla="*/ 0 w 16"/>
              <a:gd name="T1" fmla="*/ 9 h 14"/>
              <a:gd name="T2" fmla="*/ 8 w 16"/>
              <a:gd name="T3" fmla="*/ 14 h 14"/>
              <a:gd name="T4" fmla="*/ 9 w 16"/>
              <a:gd name="T5" fmla="*/ 14 h 14"/>
              <a:gd name="T6" fmla="*/ 13 w 16"/>
              <a:gd name="T7" fmla="*/ 12 h 14"/>
              <a:gd name="T8" fmla="*/ 16 w 16"/>
              <a:gd name="T9" fmla="*/ 9 h 14"/>
              <a:gd name="T10" fmla="*/ 0 w 16"/>
              <a:gd name="T11" fmla="*/ 0 h 14"/>
              <a:gd name="T12" fmla="*/ 0 w 16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4">
                <a:moveTo>
                  <a:pt x="0" y="9"/>
                </a:moveTo>
                <a:cubicBezTo>
                  <a:pt x="8" y="14"/>
                  <a:pt x="8" y="14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2" y="13"/>
                  <a:pt x="13" y="12"/>
                </a:cubicBezTo>
                <a:cubicBezTo>
                  <a:pt x="15" y="11"/>
                  <a:pt x="16" y="10"/>
                  <a:pt x="16" y="9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6"/>
                  <a:pt x="0" y="9"/>
                </a:cubicBezTo>
                <a:close/>
              </a:path>
            </a:pathLst>
          </a:custGeom>
          <a:solidFill>
            <a:srgbClr val="F4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îSlíďé">
            <a:extLst>
              <a:ext uri="{FF2B5EF4-FFF2-40B4-BE49-F238E27FC236}">
                <a16:creationId xmlns:a16="http://schemas.microsoft.com/office/drawing/2014/main" id="{EDD30C75-C967-46C7-9A83-7CDB0C825B98}"/>
              </a:ext>
            </a:extLst>
          </p:cNvPr>
          <p:cNvSpPr/>
          <p:nvPr/>
        </p:nvSpPr>
        <p:spPr bwMode="auto">
          <a:xfrm>
            <a:off x="9205252" y="2370010"/>
            <a:ext cx="60477" cy="38195"/>
          </a:xfrm>
          <a:custGeom>
            <a:avLst/>
            <a:gdLst>
              <a:gd name="T0" fmla="*/ 9 w 9"/>
              <a:gd name="T1" fmla="*/ 6 h 6"/>
              <a:gd name="T2" fmla="*/ 8 w 9"/>
              <a:gd name="T3" fmla="*/ 5 h 6"/>
              <a:gd name="T4" fmla="*/ 0 w 9"/>
              <a:gd name="T5" fmla="*/ 0 h 6"/>
              <a:gd name="T6" fmla="*/ 0 w 9"/>
              <a:gd name="T7" fmla="*/ 2 h 6"/>
              <a:gd name="T8" fmla="*/ 8 w 9"/>
              <a:gd name="T9" fmla="*/ 6 h 6"/>
              <a:gd name="T10" fmla="*/ 9 w 9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6">
                <a:moveTo>
                  <a:pt x="9" y="6"/>
                </a:moveTo>
                <a:cubicBezTo>
                  <a:pt x="8" y="5"/>
                  <a:pt x="8" y="5"/>
                  <a:pt x="8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9" y="6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íṩḻíḍe">
            <a:extLst>
              <a:ext uri="{FF2B5EF4-FFF2-40B4-BE49-F238E27FC236}">
                <a16:creationId xmlns:a16="http://schemas.microsoft.com/office/drawing/2014/main" id="{A8BAFD11-471C-4663-A0E4-AC4084A93F86}"/>
              </a:ext>
            </a:extLst>
          </p:cNvPr>
          <p:cNvSpPr/>
          <p:nvPr/>
        </p:nvSpPr>
        <p:spPr bwMode="auto">
          <a:xfrm>
            <a:off x="9265727" y="2627830"/>
            <a:ext cx="66843" cy="31829"/>
          </a:xfrm>
          <a:custGeom>
            <a:avLst/>
            <a:gdLst>
              <a:gd name="T0" fmla="*/ 10 w 10"/>
              <a:gd name="T1" fmla="*/ 0 h 5"/>
              <a:gd name="T2" fmla="*/ 0 w 10"/>
              <a:gd name="T3" fmla="*/ 5 h 5"/>
              <a:gd name="T4" fmla="*/ 6 w 10"/>
              <a:gd name="T5" fmla="*/ 4 h 5"/>
              <a:gd name="T6" fmla="*/ 10 w 10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5">
                <a:moveTo>
                  <a:pt x="10" y="0"/>
                </a:moveTo>
                <a:cubicBezTo>
                  <a:pt x="0" y="5"/>
                  <a:pt x="0" y="5"/>
                  <a:pt x="0" y="5"/>
                </a:cubicBezTo>
                <a:cubicBezTo>
                  <a:pt x="1" y="5"/>
                  <a:pt x="4" y="5"/>
                  <a:pt x="6" y="4"/>
                </a:cubicBezTo>
                <a:cubicBezTo>
                  <a:pt x="8" y="2"/>
                  <a:pt x="9" y="1"/>
                  <a:pt x="10" y="0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íşļïḓè">
            <a:extLst>
              <a:ext uri="{FF2B5EF4-FFF2-40B4-BE49-F238E27FC236}">
                <a16:creationId xmlns:a16="http://schemas.microsoft.com/office/drawing/2014/main" id="{1F10EF2A-C568-4457-93C3-6B20D8112DD0}"/>
              </a:ext>
            </a:extLst>
          </p:cNvPr>
          <p:cNvSpPr/>
          <p:nvPr/>
        </p:nvSpPr>
        <p:spPr bwMode="auto">
          <a:xfrm>
            <a:off x="9205252" y="2296803"/>
            <a:ext cx="114586" cy="73209"/>
          </a:xfrm>
          <a:custGeom>
            <a:avLst/>
            <a:gdLst>
              <a:gd name="T0" fmla="*/ 17 w 17"/>
              <a:gd name="T1" fmla="*/ 10 h 11"/>
              <a:gd name="T2" fmla="*/ 0 w 17"/>
              <a:gd name="T3" fmla="*/ 0 h 11"/>
              <a:gd name="T4" fmla="*/ 0 w 17"/>
              <a:gd name="T5" fmla="*/ 2 h 11"/>
              <a:gd name="T6" fmla="*/ 16 w 17"/>
              <a:gd name="T7" fmla="*/ 11 h 11"/>
              <a:gd name="T8" fmla="*/ 17 w 17"/>
              <a:gd name="T9" fmla="*/ 10 h 11"/>
              <a:gd name="T10" fmla="*/ 17 w 17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17" y="10"/>
                </a:moveTo>
                <a:cubicBezTo>
                  <a:pt x="13" y="8"/>
                  <a:pt x="5" y="3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1"/>
                  <a:pt x="17" y="11"/>
                  <a:pt x="17" y="10"/>
                </a:cubicBezTo>
                <a:cubicBezTo>
                  <a:pt x="17" y="10"/>
                  <a:pt x="17" y="10"/>
                  <a:pt x="17" y="10"/>
                </a:cubicBez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îṡľïḋê">
            <a:extLst>
              <a:ext uri="{FF2B5EF4-FFF2-40B4-BE49-F238E27FC236}">
                <a16:creationId xmlns:a16="http://schemas.microsoft.com/office/drawing/2014/main" id="{1BAE2D54-FACD-4ADF-8E17-3232B55F9793}"/>
              </a:ext>
            </a:extLst>
          </p:cNvPr>
          <p:cNvSpPr/>
          <p:nvPr/>
        </p:nvSpPr>
        <p:spPr bwMode="auto">
          <a:xfrm>
            <a:off x="9319838" y="236364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A3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îślídè">
            <a:extLst>
              <a:ext uri="{FF2B5EF4-FFF2-40B4-BE49-F238E27FC236}">
                <a16:creationId xmlns:a16="http://schemas.microsoft.com/office/drawing/2014/main" id="{72D571EB-1E47-4B1E-B90C-902E8DD6FF48}"/>
              </a:ext>
            </a:extLst>
          </p:cNvPr>
          <p:cNvSpPr/>
          <p:nvPr/>
        </p:nvSpPr>
        <p:spPr bwMode="auto">
          <a:xfrm>
            <a:off x="9259361" y="2376376"/>
            <a:ext cx="73209" cy="197343"/>
          </a:xfrm>
          <a:custGeom>
            <a:avLst/>
            <a:gdLst>
              <a:gd name="T0" fmla="*/ 6 w 11"/>
              <a:gd name="T1" fmla="*/ 3 h 30"/>
              <a:gd name="T2" fmla="*/ 1 w 11"/>
              <a:gd name="T3" fmla="*/ 5 h 30"/>
              <a:gd name="T4" fmla="*/ 0 w 11"/>
              <a:gd name="T5" fmla="*/ 5 h 30"/>
              <a:gd name="T6" fmla="*/ 0 w 11"/>
              <a:gd name="T7" fmla="*/ 22 h 30"/>
              <a:gd name="T8" fmla="*/ 11 w 11"/>
              <a:gd name="T9" fmla="*/ 30 h 30"/>
              <a:gd name="T10" fmla="*/ 11 w 11"/>
              <a:gd name="T11" fmla="*/ 2 h 30"/>
              <a:gd name="T12" fmla="*/ 10 w 11"/>
              <a:gd name="T13" fmla="*/ 0 h 30"/>
              <a:gd name="T14" fmla="*/ 6 w 11"/>
              <a:gd name="T1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30">
                <a:moveTo>
                  <a:pt x="6" y="3"/>
                </a:moveTo>
                <a:cubicBezTo>
                  <a:pt x="5" y="4"/>
                  <a:pt x="3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13"/>
                  <a:pt x="11" y="13"/>
                  <a:pt x="11" y="2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1"/>
                  <a:pt x="8" y="2"/>
                  <a:pt x="6" y="3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íŝľídè">
            <a:extLst>
              <a:ext uri="{FF2B5EF4-FFF2-40B4-BE49-F238E27FC236}">
                <a16:creationId xmlns:a16="http://schemas.microsoft.com/office/drawing/2014/main" id="{F716D498-6531-4CB0-A63E-CCD1F27B0A22}"/>
              </a:ext>
            </a:extLst>
          </p:cNvPr>
          <p:cNvSpPr/>
          <p:nvPr/>
        </p:nvSpPr>
        <p:spPr bwMode="auto">
          <a:xfrm>
            <a:off x="9259361" y="2363644"/>
            <a:ext cx="66843" cy="44561"/>
          </a:xfrm>
          <a:custGeom>
            <a:avLst/>
            <a:gdLst>
              <a:gd name="T0" fmla="*/ 5 w 10"/>
              <a:gd name="T1" fmla="*/ 4 h 7"/>
              <a:gd name="T2" fmla="*/ 1 w 10"/>
              <a:gd name="T3" fmla="*/ 6 h 7"/>
              <a:gd name="T4" fmla="*/ 0 w 10"/>
              <a:gd name="T5" fmla="*/ 6 h 7"/>
              <a:gd name="T6" fmla="*/ 1 w 10"/>
              <a:gd name="T7" fmla="*/ 7 h 7"/>
              <a:gd name="T8" fmla="*/ 1 w 10"/>
              <a:gd name="T9" fmla="*/ 7 h 7"/>
              <a:gd name="T10" fmla="*/ 6 w 10"/>
              <a:gd name="T11" fmla="*/ 5 h 7"/>
              <a:gd name="T12" fmla="*/ 10 w 10"/>
              <a:gd name="T13" fmla="*/ 2 h 7"/>
              <a:gd name="T14" fmla="*/ 9 w 10"/>
              <a:gd name="T15" fmla="*/ 0 h 7"/>
              <a:gd name="T16" fmla="*/ 8 w 10"/>
              <a:gd name="T17" fmla="*/ 1 h 7"/>
              <a:gd name="T18" fmla="*/ 5 w 10"/>
              <a:gd name="T1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7">
                <a:moveTo>
                  <a:pt x="5" y="4"/>
                </a:moveTo>
                <a:cubicBezTo>
                  <a:pt x="4" y="5"/>
                  <a:pt x="2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3" y="7"/>
                  <a:pt x="5" y="6"/>
                  <a:pt x="6" y="5"/>
                </a:cubicBezTo>
                <a:cubicBezTo>
                  <a:pt x="8" y="4"/>
                  <a:pt x="9" y="3"/>
                  <a:pt x="10" y="2"/>
                </a:cubicBezTo>
                <a:cubicBezTo>
                  <a:pt x="10" y="1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8" y="2"/>
                  <a:pt x="7" y="3"/>
                  <a:pt x="5" y="4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ïš1iďè">
            <a:extLst>
              <a:ext uri="{FF2B5EF4-FFF2-40B4-BE49-F238E27FC236}">
                <a16:creationId xmlns:a16="http://schemas.microsoft.com/office/drawing/2014/main" id="{44C54721-E090-4FB8-9293-98CCA61EBC5F}"/>
              </a:ext>
            </a:extLst>
          </p:cNvPr>
          <p:cNvSpPr/>
          <p:nvPr/>
        </p:nvSpPr>
        <p:spPr bwMode="auto">
          <a:xfrm>
            <a:off x="9303923" y="2350912"/>
            <a:ext cx="28648" cy="25464"/>
          </a:xfrm>
          <a:custGeom>
            <a:avLst/>
            <a:gdLst>
              <a:gd name="T0" fmla="*/ 2 w 4"/>
              <a:gd name="T1" fmla="*/ 2 h 4"/>
              <a:gd name="T2" fmla="*/ 3 w 4"/>
              <a:gd name="T3" fmla="*/ 4 h 4"/>
              <a:gd name="T4" fmla="*/ 4 w 4"/>
              <a:gd name="T5" fmla="*/ 2 h 4"/>
              <a:gd name="T6" fmla="*/ 4 w 4"/>
              <a:gd name="T7" fmla="*/ 2 h 4"/>
              <a:gd name="T8" fmla="*/ 0 w 4"/>
              <a:gd name="T9" fmla="*/ 0 h 4"/>
              <a:gd name="T10" fmla="*/ 2 w 4"/>
              <a:gd name="T11" fmla="*/ 2 h 4"/>
              <a:gd name="T12" fmla="*/ 2 w 4"/>
              <a:gd name="T13" fmla="*/ 2 h 4"/>
              <a:gd name="T14" fmla="*/ 2 w 4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4">
                <a:moveTo>
                  <a:pt x="2" y="2"/>
                </a:moveTo>
                <a:cubicBezTo>
                  <a:pt x="2" y="3"/>
                  <a:pt x="3" y="3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rgbClr val="F7A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iṡḻidè">
            <a:extLst>
              <a:ext uri="{FF2B5EF4-FFF2-40B4-BE49-F238E27FC236}">
                <a16:creationId xmlns:a16="http://schemas.microsoft.com/office/drawing/2014/main" id="{B339C31F-2672-4FE5-AF6D-99C2904C84F1}"/>
              </a:ext>
            </a:extLst>
          </p:cNvPr>
          <p:cNvSpPr/>
          <p:nvPr/>
        </p:nvSpPr>
        <p:spPr bwMode="auto">
          <a:xfrm>
            <a:off x="9326204" y="2363644"/>
            <a:ext cx="6366" cy="25464"/>
          </a:xfrm>
          <a:custGeom>
            <a:avLst/>
            <a:gdLst>
              <a:gd name="T0" fmla="*/ 1 w 1"/>
              <a:gd name="T1" fmla="*/ 4 h 4"/>
              <a:gd name="T2" fmla="*/ 1 w 1"/>
              <a:gd name="T3" fmla="*/ 0 h 4"/>
              <a:gd name="T4" fmla="*/ 0 w 1"/>
              <a:gd name="T5" fmla="*/ 2 h 4"/>
              <a:gd name="T6" fmla="*/ 1 w 1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4">
                <a:moveTo>
                  <a:pt x="1" y="4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2"/>
                </a:cubicBezTo>
                <a:cubicBezTo>
                  <a:pt x="0" y="3"/>
                  <a:pt x="1" y="3"/>
                  <a:pt x="1" y="4"/>
                </a:cubicBezTo>
                <a:close/>
              </a:path>
            </a:pathLst>
          </a:custGeom>
          <a:solidFill>
            <a:srgbClr val="F27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ï$ḷíḍe">
            <a:extLst>
              <a:ext uri="{FF2B5EF4-FFF2-40B4-BE49-F238E27FC236}">
                <a16:creationId xmlns:a16="http://schemas.microsoft.com/office/drawing/2014/main" id="{1D288BA0-C7FE-4264-9515-A31D265D8C2F}"/>
              </a:ext>
            </a:extLst>
          </p:cNvPr>
          <p:cNvSpPr/>
          <p:nvPr/>
        </p:nvSpPr>
        <p:spPr bwMode="auto">
          <a:xfrm>
            <a:off x="9332570" y="2389108"/>
            <a:ext cx="66843" cy="213258"/>
          </a:xfrm>
          <a:custGeom>
            <a:avLst/>
            <a:gdLst>
              <a:gd name="T0" fmla="*/ 0 w 10"/>
              <a:gd name="T1" fmla="*/ 28 h 32"/>
              <a:gd name="T2" fmla="*/ 7 w 10"/>
              <a:gd name="T3" fmla="*/ 32 h 32"/>
              <a:gd name="T4" fmla="*/ 1 w 10"/>
              <a:gd name="T5" fmla="*/ 1 h 32"/>
              <a:gd name="T6" fmla="*/ 0 w 10"/>
              <a:gd name="T7" fmla="*/ 0 h 32"/>
              <a:gd name="T8" fmla="*/ 0 w 10"/>
              <a:gd name="T9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32">
                <a:moveTo>
                  <a:pt x="0" y="28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10" y="18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11"/>
                  <a:pt x="0" y="11"/>
                  <a:pt x="0" y="28"/>
                </a:cubicBez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ïŝḻíḓé">
            <a:extLst>
              <a:ext uri="{FF2B5EF4-FFF2-40B4-BE49-F238E27FC236}">
                <a16:creationId xmlns:a16="http://schemas.microsoft.com/office/drawing/2014/main" id="{4DF4D098-3CC4-43E6-AE45-4AD314A48895}"/>
              </a:ext>
            </a:extLst>
          </p:cNvPr>
          <p:cNvSpPr/>
          <p:nvPr/>
        </p:nvSpPr>
        <p:spPr bwMode="auto">
          <a:xfrm>
            <a:off x="9332570" y="2573718"/>
            <a:ext cx="44561" cy="54111"/>
          </a:xfrm>
          <a:custGeom>
            <a:avLst/>
            <a:gdLst>
              <a:gd name="T0" fmla="*/ 7 w 7"/>
              <a:gd name="T1" fmla="*/ 4 h 8"/>
              <a:gd name="T2" fmla="*/ 7 w 7"/>
              <a:gd name="T3" fmla="*/ 4 h 8"/>
              <a:gd name="T4" fmla="*/ 0 w 7"/>
              <a:gd name="T5" fmla="*/ 0 h 8"/>
              <a:gd name="T6" fmla="*/ 0 w 7"/>
              <a:gd name="T7" fmla="*/ 7 h 8"/>
              <a:gd name="T8" fmla="*/ 0 w 7"/>
              <a:gd name="T9" fmla="*/ 8 h 8"/>
              <a:gd name="T10" fmla="*/ 7 w 7"/>
              <a:gd name="T1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8"/>
                  <a:pt x="0" y="8"/>
                </a:cubicBezTo>
                <a:lnTo>
                  <a:pt x="7" y="4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íşlídé">
            <a:extLst>
              <a:ext uri="{FF2B5EF4-FFF2-40B4-BE49-F238E27FC236}">
                <a16:creationId xmlns:a16="http://schemas.microsoft.com/office/drawing/2014/main" id="{18699229-A6A6-42AC-9F30-51A44EBD4D41}"/>
              </a:ext>
            </a:extLst>
          </p:cNvPr>
          <p:cNvSpPr/>
          <p:nvPr/>
        </p:nvSpPr>
        <p:spPr bwMode="auto">
          <a:xfrm>
            <a:off x="9157507" y="2191765"/>
            <a:ext cx="286465" cy="410601"/>
          </a:xfrm>
          <a:custGeom>
            <a:avLst/>
            <a:gdLst>
              <a:gd name="T0" fmla="*/ 33 w 43"/>
              <a:gd name="T1" fmla="*/ 62 h 62"/>
              <a:gd name="T2" fmla="*/ 42 w 43"/>
              <a:gd name="T3" fmla="*/ 57 h 62"/>
              <a:gd name="T4" fmla="*/ 42 w 43"/>
              <a:gd name="T5" fmla="*/ 57 h 62"/>
              <a:gd name="T6" fmla="*/ 43 w 43"/>
              <a:gd name="T7" fmla="*/ 54 h 62"/>
              <a:gd name="T8" fmla="*/ 37 w 43"/>
              <a:gd name="T9" fmla="*/ 27 h 62"/>
              <a:gd name="T10" fmla="*/ 9 w 43"/>
              <a:gd name="T11" fmla="*/ 0 h 62"/>
              <a:gd name="T12" fmla="*/ 9 w 43"/>
              <a:gd name="T13" fmla="*/ 0 h 62"/>
              <a:gd name="T14" fmla="*/ 0 w 43"/>
              <a:gd name="T15" fmla="*/ 5 h 62"/>
              <a:gd name="T16" fmla="*/ 1 w 43"/>
              <a:gd name="T17" fmla="*/ 5 h 62"/>
              <a:gd name="T18" fmla="*/ 7 w 43"/>
              <a:gd name="T19" fmla="*/ 9 h 62"/>
              <a:gd name="T20" fmla="*/ 22 w 43"/>
              <a:gd name="T21" fmla="*/ 24 h 62"/>
              <a:gd name="T22" fmla="*/ 26 w 43"/>
              <a:gd name="T23" fmla="*/ 26 h 62"/>
              <a:gd name="T24" fmla="*/ 26 w 43"/>
              <a:gd name="T25" fmla="*/ 26 h 62"/>
              <a:gd name="T26" fmla="*/ 26 w 43"/>
              <a:gd name="T27" fmla="*/ 30 h 62"/>
              <a:gd name="T28" fmla="*/ 27 w 43"/>
              <a:gd name="T29" fmla="*/ 31 h 62"/>
              <a:gd name="T30" fmla="*/ 33 w 43"/>
              <a:gd name="T3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" h="62">
                <a:moveTo>
                  <a:pt x="33" y="62"/>
                </a:move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6"/>
                  <a:pt x="43" y="55"/>
                  <a:pt x="43" y="54"/>
                </a:cubicBezTo>
                <a:cubicBezTo>
                  <a:pt x="43" y="48"/>
                  <a:pt x="43" y="38"/>
                  <a:pt x="37" y="27"/>
                </a:cubicBezTo>
                <a:cubicBezTo>
                  <a:pt x="28" y="1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2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4" y="7"/>
                  <a:pt x="7" y="9"/>
                </a:cubicBezTo>
                <a:cubicBezTo>
                  <a:pt x="12" y="13"/>
                  <a:pt x="17" y="17"/>
                  <a:pt x="22" y="24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1"/>
                  <a:pt x="27" y="31"/>
                  <a:pt x="27" y="31"/>
                </a:cubicBezTo>
                <a:cubicBezTo>
                  <a:pt x="36" y="48"/>
                  <a:pt x="33" y="62"/>
                  <a:pt x="33" y="62"/>
                </a:cubicBezTo>
                <a:close/>
              </a:path>
            </a:pathLst>
          </a:custGeom>
          <a:solidFill>
            <a:srgbClr val="C8AD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îşḻidê">
            <a:extLst>
              <a:ext uri="{FF2B5EF4-FFF2-40B4-BE49-F238E27FC236}">
                <a16:creationId xmlns:a16="http://schemas.microsoft.com/office/drawing/2014/main" id="{345F9D2E-5F62-4972-B8B6-F011BBA33372}"/>
              </a:ext>
            </a:extLst>
          </p:cNvPr>
          <p:cNvSpPr/>
          <p:nvPr/>
        </p:nvSpPr>
        <p:spPr bwMode="auto">
          <a:xfrm>
            <a:off x="8091221" y="2554621"/>
            <a:ext cx="1365485" cy="690701"/>
          </a:xfrm>
          <a:custGeom>
            <a:avLst/>
            <a:gdLst>
              <a:gd name="T0" fmla="*/ 165 w 206"/>
              <a:gd name="T1" fmla="*/ 23 h 104"/>
              <a:gd name="T2" fmla="*/ 161 w 206"/>
              <a:gd name="T3" fmla="*/ 25 h 104"/>
              <a:gd name="T4" fmla="*/ 155 w 206"/>
              <a:gd name="T5" fmla="*/ 28 h 104"/>
              <a:gd name="T6" fmla="*/ 152 w 206"/>
              <a:gd name="T7" fmla="*/ 31 h 104"/>
              <a:gd name="T8" fmla="*/ 148 w 206"/>
              <a:gd name="T9" fmla="*/ 32 h 104"/>
              <a:gd name="T10" fmla="*/ 143 w 206"/>
              <a:gd name="T11" fmla="*/ 35 h 104"/>
              <a:gd name="T12" fmla="*/ 139 w 206"/>
              <a:gd name="T13" fmla="*/ 38 h 104"/>
              <a:gd name="T14" fmla="*/ 134 w 206"/>
              <a:gd name="T15" fmla="*/ 39 h 104"/>
              <a:gd name="T16" fmla="*/ 124 w 206"/>
              <a:gd name="T17" fmla="*/ 45 h 104"/>
              <a:gd name="T18" fmla="*/ 124 w 206"/>
              <a:gd name="T19" fmla="*/ 45 h 104"/>
              <a:gd name="T20" fmla="*/ 122 w 206"/>
              <a:gd name="T21" fmla="*/ 47 h 104"/>
              <a:gd name="T22" fmla="*/ 118 w 206"/>
              <a:gd name="T23" fmla="*/ 48 h 104"/>
              <a:gd name="T24" fmla="*/ 112 w 206"/>
              <a:gd name="T25" fmla="*/ 52 h 104"/>
              <a:gd name="T26" fmla="*/ 108 w 206"/>
              <a:gd name="T27" fmla="*/ 54 h 104"/>
              <a:gd name="T28" fmla="*/ 105 w 206"/>
              <a:gd name="T29" fmla="*/ 55 h 104"/>
              <a:gd name="T30" fmla="*/ 45 w 206"/>
              <a:gd name="T31" fmla="*/ 88 h 104"/>
              <a:gd name="T32" fmla="*/ 45 w 206"/>
              <a:gd name="T33" fmla="*/ 88 h 104"/>
              <a:gd name="T34" fmla="*/ 45 w 206"/>
              <a:gd name="T35" fmla="*/ 88 h 104"/>
              <a:gd name="T36" fmla="*/ 36 w 206"/>
              <a:gd name="T37" fmla="*/ 93 h 104"/>
              <a:gd name="T38" fmla="*/ 34 w 206"/>
              <a:gd name="T39" fmla="*/ 94 h 104"/>
              <a:gd name="T40" fmla="*/ 0 w 206"/>
              <a:gd name="T41" fmla="*/ 74 h 104"/>
              <a:gd name="T42" fmla="*/ 0 w 206"/>
              <a:gd name="T43" fmla="*/ 84 h 104"/>
              <a:gd name="T44" fmla="*/ 33 w 206"/>
              <a:gd name="T45" fmla="*/ 104 h 104"/>
              <a:gd name="T46" fmla="*/ 206 w 206"/>
              <a:gd name="T47" fmla="*/ 10 h 104"/>
              <a:gd name="T48" fmla="*/ 206 w 206"/>
              <a:gd name="T49" fmla="*/ 0 h 104"/>
              <a:gd name="T50" fmla="*/ 203 w 206"/>
              <a:gd name="T51" fmla="*/ 2 h 104"/>
              <a:gd name="T52" fmla="*/ 203 w 206"/>
              <a:gd name="T53" fmla="*/ 2 h 104"/>
              <a:gd name="T54" fmla="*/ 203 w 206"/>
              <a:gd name="T55" fmla="*/ 2 h 104"/>
              <a:gd name="T56" fmla="*/ 194 w 206"/>
              <a:gd name="T57" fmla="*/ 7 h 104"/>
              <a:gd name="T58" fmla="*/ 187 w 206"/>
              <a:gd name="T59" fmla="*/ 11 h 104"/>
              <a:gd name="T60" fmla="*/ 183 w 206"/>
              <a:gd name="T61" fmla="*/ 15 h 104"/>
              <a:gd name="T62" fmla="*/ 177 w 206"/>
              <a:gd name="T63" fmla="*/ 16 h 104"/>
              <a:gd name="T64" fmla="*/ 168 w 206"/>
              <a:gd name="T65" fmla="*/ 21 h 104"/>
              <a:gd name="T66" fmla="*/ 165 w 206"/>
              <a:gd name="T67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104">
                <a:moveTo>
                  <a:pt x="165" y="23"/>
                </a:moveTo>
                <a:cubicBezTo>
                  <a:pt x="164" y="24"/>
                  <a:pt x="162" y="25"/>
                  <a:pt x="161" y="25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5" y="29"/>
                  <a:pt x="154" y="30"/>
                  <a:pt x="152" y="31"/>
                </a:cubicBezTo>
                <a:cubicBezTo>
                  <a:pt x="150" y="32"/>
                  <a:pt x="149" y="32"/>
                  <a:pt x="148" y="32"/>
                </a:cubicBezTo>
                <a:cubicBezTo>
                  <a:pt x="143" y="35"/>
                  <a:pt x="143" y="35"/>
                  <a:pt x="143" y="35"/>
                </a:cubicBezTo>
                <a:cubicBezTo>
                  <a:pt x="142" y="35"/>
                  <a:pt x="141" y="37"/>
                  <a:pt x="139" y="38"/>
                </a:cubicBezTo>
                <a:cubicBezTo>
                  <a:pt x="137" y="39"/>
                  <a:pt x="135" y="39"/>
                  <a:pt x="134" y="39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4" y="45"/>
                  <a:pt x="123" y="46"/>
                  <a:pt x="122" y="47"/>
                </a:cubicBezTo>
                <a:cubicBezTo>
                  <a:pt x="120" y="47"/>
                  <a:pt x="119" y="48"/>
                  <a:pt x="118" y="48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1" y="52"/>
                  <a:pt x="110" y="53"/>
                  <a:pt x="108" y="54"/>
                </a:cubicBezTo>
                <a:cubicBezTo>
                  <a:pt x="107" y="55"/>
                  <a:pt x="106" y="55"/>
                  <a:pt x="105" y="55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36" y="93"/>
                  <a:pt x="36" y="93"/>
                  <a:pt x="36" y="93"/>
                </a:cubicBezTo>
                <a:cubicBezTo>
                  <a:pt x="34" y="94"/>
                  <a:pt x="34" y="94"/>
                  <a:pt x="34" y="9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84"/>
                  <a:pt x="0" y="8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3" y="2"/>
                  <a:pt x="203" y="2"/>
                  <a:pt x="203" y="2"/>
                </a:cubicBezTo>
                <a:cubicBezTo>
                  <a:pt x="203" y="2"/>
                  <a:pt x="203" y="2"/>
                  <a:pt x="203" y="2"/>
                </a:cubicBezTo>
                <a:cubicBezTo>
                  <a:pt x="203" y="2"/>
                  <a:pt x="203" y="2"/>
                  <a:pt x="203" y="2"/>
                </a:cubicBezTo>
                <a:cubicBezTo>
                  <a:pt x="194" y="7"/>
                  <a:pt x="194" y="7"/>
                  <a:pt x="194" y="7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6" y="12"/>
                  <a:pt x="185" y="13"/>
                  <a:pt x="183" y="15"/>
                </a:cubicBezTo>
                <a:cubicBezTo>
                  <a:pt x="181" y="16"/>
                  <a:pt x="178" y="16"/>
                  <a:pt x="177" y="16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8" y="22"/>
                  <a:pt x="167" y="23"/>
                  <a:pt x="165" y="23"/>
                </a:cubicBezTo>
                <a:close/>
              </a:path>
            </a:pathLst>
          </a:custGeom>
          <a:solidFill>
            <a:srgbClr val="E5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iṣľiḓê">
            <a:extLst>
              <a:ext uri="{FF2B5EF4-FFF2-40B4-BE49-F238E27FC236}">
                <a16:creationId xmlns:a16="http://schemas.microsoft.com/office/drawing/2014/main" id="{9BF1B096-149A-4C1D-8A86-5AAF7DF206A6}"/>
              </a:ext>
            </a:extLst>
          </p:cNvPr>
          <p:cNvSpPr/>
          <p:nvPr/>
        </p:nvSpPr>
        <p:spPr bwMode="auto">
          <a:xfrm>
            <a:off x="9437606" y="2548255"/>
            <a:ext cx="19098" cy="19098"/>
          </a:xfrm>
          <a:custGeom>
            <a:avLst/>
            <a:gdLst>
              <a:gd name="T0" fmla="*/ 3 w 3"/>
              <a:gd name="T1" fmla="*/ 1 h 3"/>
              <a:gd name="T2" fmla="*/ 1 w 3"/>
              <a:gd name="T3" fmla="*/ 0 h 3"/>
              <a:gd name="T4" fmla="*/ 0 w 3"/>
              <a:gd name="T5" fmla="*/ 3 h 3"/>
              <a:gd name="T6" fmla="*/ 3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1"/>
                  <a:pt x="2" y="1"/>
                  <a:pt x="1" y="0"/>
                </a:cubicBezTo>
                <a:cubicBezTo>
                  <a:pt x="1" y="1"/>
                  <a:pt x="0" y="2"/>
                  <a:pt x="0" y="3"/>
                </a:cubicBezTo>
                <a:lnTo>
                  <a:pt x="3" y="1"/>
                </a:lnTo>
                <a:close/>
              </a:path>
            </a:pathLst>
          </a:custGeom>
          <a:solidFill>
            <a:srgbClr val="6F5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ïṡlïḍê">
            <a:extLst>
              <a:ext uri="{FF2B5EF4-FFF2-40B4-BE49-F238E27FC236}">
                <a16:creationId xmlns:a16="http://schemas.microsoft.com/office/drawing/2014/main" id="{C345415B-9F67-491E-A636-133201B8681A}"/>
              </a:ext>
            </a:extLst>
          </p:cNvPr>
          <p:cNvSpPr/>
          <p:nvPr/>
        </p:nvSpPr>
        <p:spPr bwMode="auto">
          <a:xfrm>
            <a:off x="8049841" y="3423566"/>
            <a:ext cx="54111" cy="881677"/>
          </a:xfrm>
          <a:custGeom>
            <a:avLst/>
            <a:gdLst>
              <a:gd name="T0" fmla="*/ 1 w 8"/>
              <a:gd name="T1" fmla="*/ 130 h 133"/>
              <a:gd name="T2" fmla="*/ 5 w 8"/>
              <a:gd name="T3" fmla="*/ 133 h 133"/>
              <a:gd name="T4" fmla="*/ 8 w 8"/>
              <a:gd name="T5" fmla="*/ 3 h 133"/>
              <a:gd name="T6" fmla="*/ 4 w 8"/>
              <a:gd name="T7" fmla="*/ 0 h 133"/>
              <a:gd name="T8" fmla="*/ 1 w 8"/>
              <a:gd name="T9" fmla="*/ 41 h 133"/>
              <a:gd name="T10" fmla="*/ 1 w 8"/>
              <a:gd name="T11" fmla="*/ 68 h 133"/>
              <a:gd name="T12" fmla="*/ 2 w 8"/>
              <a:gd name="T13" fmla="*/ 127 h 133"/>
              <a:gd name="T14" fmla="*/ 2 w 8"/>
              <a:gd name="T15" fmla="*/ 127 h 133"/>
              <a:gd name="T16" fmla="*/ 1 w 8"/>
              <a:gd name="T17" fmla="*/ 13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33">
                <a:moveTo>
                  <a:pt x="1" y="130"/>
                </a:moveTo>
                <a:cubicBezTo>
                  <a:pt x="2" y="131"/>
                  <a:pt x="3" y="133"/>
                  <a:pt x="5" y="133"/>
                </a:cubicBezTo>
                <a:cubicBezTo>
                  <a:pt x="8" y="3"/>
                  <a:pt x="8" y="3"/>
                  <a:pt x="8" y="3"/>
                </a:cubicBezTo>
                <a:cubicBezTo>
                  <a:pt x="4" y="0"/>
                  <a:pt x="4" y="0"/>
                  <a:pt x="4" y="0"/>
                </a:cubicBezTo>
                <a:cubicBezTo>
                  <a:pt x="3" y="11"/>
                  <a:pt x="2" y="25"/>
                  <a:pt x="1" y="41"/>
                </a:cubicBezTo>
                <a:cubicBezTo>
                  <a:pt x="0" y="50"/>
                  <a:pt x="2" y="60"/>
                  <a:pt x="1" y="68"/>
                </a:cubicBezTo>
                <a:cubicBezTo>
                  <a:pt x="0" y="78"/>
                  <a:pt x="4" y="112"/>
                  <a:pt x="2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1" y="128"/>
                  <a:pt x="1" y="129"/>
                  <a:pt x="1" y="13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îSliḑè">
            <a:extLst>
              <a:ext uri="{FF2B5EF4-FFF2-40B4-BE49-F238E27FC236}">
                <a16:creationId xmlns:a16="http://schemas.microsoft.com/office/drawing/2014/main" id="{0D42093E-C866-49EB-AD51-118174128AE4}"/>
              </a:ext>
            </a:extLst>
          </p:cNvPr>
          <p:cNvSpPr/>
          <p:nvPr/>
        </p:nvSpPr>
        <p:spPr bwMode="auto">
          <a:xfrm>
            <a:off x="8056207" y="4282962"/>
            <a:ext cx="28648" cy="47745"/>
          </a:xfrm>
          <a:custGeom>
            <a:avLst/>
            <a:gdLst>
              <a:gd name="T0" fmla="*/ 0 w 4"/>
              <a:gd name="T1" fmla="*/ 4 h 7"/>
              <a:gd name="T2" fmla="*/ 4 w 4"/>
              <a:gd name="T3" fmla="*/ 7 h 7"/>
              <a:gd name="T4" fmla="*/ 4 w 4"/>
              <a:gd name="T5" fmla="*/ 7 h 7"/>
              <a:gd name="T6" fmla="*/ 4 w 4"/>
              <a:gd name="T7" fmla="*/ 3 h 7"/>
              <a:gd name="T8" fmla="*/ 0 w 4"/>
              <a:gd name="T9" fmla="*/ 0 h 7"/>
              <a:gd name="T10" fmla="*/ 0 w 4"/>
              <a:gd name="T1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0" y="4"/>
                </a:moveTo>
                <a:cubicBezTo>
                  <a:pt x="1" y="6"/>
                  <a:pt x="3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4" y="3"/>
                  <a:pt x="4" y="3"/>
                </a:cubicBezTo>
                <a:cubicBezTo>
                  <a:pt x="2" y="3"/>
                  <a:pt x="1" y="1"/>
                  <a:pt x="0" y="0"/>
                </a:cubicBezTo>
                <a:cubicBezTo>
                  <a:pt x="0" y="1"/>
                  <a:pt x="0" y="3"/>
                  <a:pt x="0" y="4"/>
                </a:cubicBez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îṩ1îḑe">
            <a:extLst>
              <a:ext uri="{FF2B5EF4-FFF2-40B4-BE49-F238E27FC236}">
                <a16:creationId xmlns:a16="http://schemas.microsoft.com/office/drawing/2014/main" id="{CEDF13D7-66EA-4383-8241-532EB1C1D7A5}"/>
              </a:ext>
            </a:extLst>
          </p:cNvPr>
          <p:cNvSpPr/>
          <p:nvPr/>
        </p:nvSpPr>
        <p:spPr bwMode="auto">
          <a:xfrm>
            <a:off x="8056207" y="4289328"/>
            <a:ext cx="194161" cy="79575"/>
          </a:xfrm>
          <a:custGeom>
            <a:avLst/>
            <a:gdLst>
              <a:gd name="T0" fmla="*/ 4 w 29"/>
              <a:gd name="T1" fmla="*/ 6 h 12"/>
              <a:gd name="T2" fmla="*/ 0 w 29"/>
              <a:gd name="T3" fmla="*/ 3 h 12"/>
              <a:gd name="T4" fmla="*/ 0 w 29"/>
              <a:gd name="T5" fmla="*/ 8 h 12"/>
              <a:gd name="T6" fmla="*/ 0 w 29"/>
              <a:gd name="T7" fmla="*/ 8 h 12"/>
              <a:gd name="T8" fmla="*/ 0 w 29"/>
              <a:gd name="T9" fmla="*/ 8 h 12"/>
              <a:gd name="T10" fmla="*/ 0 w 29"/>
              <a:gd name="T11" fmla="*/ 8 h 12"/>
              <a:gd name="T12" fmla="*/ 3 w 29"/>
              <a:gd name="T13" fmla="*/ 11 h 12"/>
              <a:gd name="T14" fmla="*/ 13 w 29"/>
              <a:gd name="T15" fmla="*/ 10 h 12"/>
              <a:gd name="T16" fmla="*/ 16 w 29"/>
              <a:gd name="T17" fmla="*/ 9 h 12"/>
              <a:gd name="T18" fmla="*/ 23 w 29"/>
              <a:gd name="T19" fmla="*/ 7 h 12"/>
              <a:gd name="T20" fmla="*/ 29 w 29"/>
              <a:gd name="T21" fmla="*/ 4 h 12"/>
              <a:gd name="T22" fmla="*/ 28 w 29"/>
              <a:gd name="T23" fmla="*/ 0 h 12"/>
              <a:gd name="T24" fmla="*/ 4 w 29"/>
              <a:gd name="T2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12">
                <a:moveTo>
                  <a:pt x="4" y="6"/>
                </a:moveTo>
                <a:cubicBezTo>
                  <a:pt x="3" y="5"/>
                  <a:pt x="1" y="5"/>
                  <a:pt x="0" y="3"/>
                </a:cubicBezTo>
                <a:cubicBezTo>
                  <a:pt x="0" y="5"/>
                  <a:pt x="0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10"/>
                  <a:pt x="3" y="11"/>
                </a:cubicBezTo>
                <a:cubicBezTo>
                  <a:pt x="7" y="12"/>
                  <a:pt x="13" y="10"/>
                  <a:pt x="13" y="10"/>
                </a:cubicBezTo>
                <a:cubicBezTo>
                  <a:pt x="14" y="10"/>
                  <a:pt x="15" y="9"/>
                  <a:pt x="16" y="9"/>
                </a:cubicBezTo>
                <a:cubicBezTo>
                  <a:pt x="17" y="7"/>
                  <a:pt x="23" y="3"/>
                  <a:pt x="23" y="7"/>
                </a:cubicBezTo>
                <a:cubicBezTo>
                  <a:pt x="25" y="6"/>
                  <a:pt x="27" y="5"/>
                  <a:pt x="29" y="4"/>
                </a:cubicBezTo>
                <a:cubicBezTo>
                  <a:pt x="29" y="3"/>
                  <a:pt x="29" y="1"/>
                  <a:pt x="28" y="0"/>
                </a:cubicBezTo>
                <a:cubicBezTo>
                  <a:pt x="20" y="4"/>
                  <a:pt x="11" y="7"/>
                  <a:pt x="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iŝľíḍe">
            <a:extLst>
              <a:ext uri="{FF2B5EF4-FFF2-40B4-BE49-F238E27FC236}">
                <a16:creationId xmlns:a16="http://schemas.microsoft.com/office/drawing/2014/main" id="{CCFA5F7F-9664-4219-893B-09102E7AD215}"/>
              </a:ext>
            </a:extLst>
          </p:cNvPr>
          <p:cNvSpPr/>
          <p:nvPr/>
        </p:nvSpPr>
        <p:spPr bwMode="auto">
          <a:xfrm>
            <a:off x="8288564" y="4343437"/>
            <a:ext cx="254636" cy="140050"/>
          </a:xfrm>
          <a:custGeom>
            <a:avLst/>
            <a:gdLst>
              <a:gd name="T0" fmla="*/ 33 w 38"/>
              <a:gd name="T1" fmla="*/ 0 h 21"/>
              <a:gd name="T2" fmla="*/ 28 w 38"/>
              <a:gd name="T3" fmla="*/ 1 h 21"/>
              <a:gd name="T4" fmla="*/ 24 w 38"/>
              <a:gd name="T5" fmla="*/ 0 h 21"/>
              <a:gd name="T6" fmla="*/ 23 w 38"/>
              <a:gd name="T7" fmla="*/ 1 h 21"/>
              <a:gd name="T8" fmla="*/ 0 w 38"/>
              <a:gd name="T9" fmla="*/ 15 h 21"/>
              <a:gd name="T10" fmla="*/ 0 w 38"/>
              <a:gd name="T11" fmla="*/ 19 h 21"/>
              <a:gd name="T12" fmla="*/ 0 w 38"/>
              <a:gd name="T13" fmla="*/ 19 h 21"/>
              <a:gd name="T14" fmla="*/ 34 w 38"/>
              <a:gd name="T15" fmla="*/ 10 h 21"/>
              <a:gd name="T16" fmla="*/ 38 w 38"/>
              <a:gd name="T17" fmla="*/ 5 h 21"/>
              <a:gd name="T18" fmla="*/ 38 w 38"/>
              <a:gd name="T19" fmla="*/ 5 h 21"/>
              <a:gd name="T20" fmla="*/ 38 w 38"/>
              <a:gd name="T21" fmla="*/ 3 h 21"/>
              <a:gd name="T22" fmla="*/ 38 w 38"/>
              <a:gd name="T23" fmla="*/ 3 h 21"/>
              <a:gd name="T24" fmla="*/ 33 w 38"/>
              <a:gd name="T2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21">
                <a:moveTo>
                  <a:pt x="33" y="0"/>
                </a:moveTo>
                <a:cubicBezTo>
                  <a:pt x="28" y="0"/>
                  <a:pt x="29" y="0"/>
                  <a:pt x="28" y="1"/>
                </a:cubicBezTo>
                <a:cubicBezTo>
                  <a:pt x="26" y="1"/>
                  <a:pt x="25" y="1"/>
                  <a:pt x="24" y="0"/>
                </a:cubicBezTo>
                <a:cubicBezTo>
                  <a:pt x="24" y="1"/>
                  <a:pt x="23" y="1"/>
                  <a:pt x="23" y="1"/>
                </a:cubicBezTo>
                <a:cubicBezTo>
                  <a:pt x="21" y="9"/>
                  <a:pt x="7" y="17"/>
                  <a:pt x="0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9" y="21"/>
                  <a:pt x="24" y="14"/>
                  <a:pt x="34" y="10"/>
                </a:cubicBezTo>
                <a:cubicBezTo>
                  <a:pt x="36" y="9"/>
                  <a:pt x="38" y="7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2"/>
                  <a:pt x="35" y="0"/>
                  <a:pt x="33" y="0"/>
                </a:cubicBez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íṧ1ïdê">
            <a:extLst>
              <a:ext uri="{FF2B5EF4-FFF2-40B4-BE49-F238E27FC236}">
                <a16:creationId xmlns:a16="http://schemas.microsoft.com/office/drawing/2014/main" id="{7451090F-6FFB-4199-AA80-E0AE65E397F6}"/>
              </a:ext>
            </a:extLst>
          </p:cNvPr>
          <p:cNvSpPr/>
          <p:nvPr/>
        </p:nvSpPr>
        <p:spPr bwMode="auto">
          <a:xfrm>
            <a:off x="8826481" y="3302614"/>
            <a:ext cx="47745" cy="35013"/>
          </a:xfrm>
          <a:custGeom>
            <a:avLst/>
            <a:gdLst>
              <a:gd name="T0" fmla="*/ 2 w 7"/>
              <a:gd name="T1" fmla="*/ 5 h 5"/>
              <a:gd name="T2" fmla="*/ 4 w 7"/>
              <a:gd name="T3" fmla="*/ 5 h 5"/>
              <a:gd name="T4" fmla="*/ 7 w 7"/>
              <a:gd name="T5" fmla="*/ 3 h 5"/>
              <a:gd name="T6" fmla="*/ 5 w 7"/>
              <a:gd name="T7" fmla="*/ 0 h 5"/>
              <a:gd name="T8" fmla="*/ 0 w 7"/>
              <a:gd name="T9" fmla="*/ 3 h 5"/>
              <a:gd name="T10" fmla="*/ 0 w 7"/>
              <a:gd name="T11" fmla="*/ 4 h 5"/>
              <a:gd name="T12" fmla="*/ 2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2" y="5"/>
                </a:moveTo>
                <a:cubicBezTo>
                  <a:pt x="3" y="5"/>
                  <a:pt x="4" y="5"/>
                  <a:pt x="4" y="5"/>
                </a:cubicBezTo>
                <a:cubicBezTo>
                  <a:pt x="5" y="5"/>
                  <a:pt x="7" y="4"/>
                  <a:pt x="7" y="3"/>
                </a:cubicBezTo>
                <a:cubicBezTo>
                  <a:pt x="7" y="2"/>
                  <a:pt x="6" y="1"/>
                  <a:pt x="5" y="0"/>
                </a:cubicBezTo>
                <a:cubicBezTo>
                  <a:pt x="3" y="1"/>
                  <a:pt x="1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2" y="5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ïşḻiḑè">
            <a:extLst>
              <a:ext uri="{FF2B5EF4-FFF2-40B4-BE49-F238E27FC236}">
                <a16:creationId xmlns:a16="http://schemas.microsoft.com/office/drawing/2014/main" id="{C07B764F-FDF0-423D-A9AF-E1DE290D3851}"/>
              </a:ext>
            </a:extLst>
          </p:cNvPr>
          <p:cNvSpPr/>
          <p:nvPr/>
        </p:nvSpPr>
        <p:spPr bwMode="auto">
          <a:xfrm>
            <a:off x="8075305" y="3363089"/>
            <a:ext cx="35013" cy="79575"/>
          </a:xfrm>
          <a:custGeom>
            <a:avLst/>
            <a:gdLst>
              <a:gd name="T0" fmla="*/ 0 w 5"/>
              <a:gd name="T1" fmla="*/ 9 h 12"/>
              <a:gd name="T2" fmla="*/ 4 w 5"/>
              <a:gd name="T3" fmla="*/ 12 h 12"/>
              <a:gd name="T4" fmla="*/ 5 w 5"/>
              <a:gd name="T5" fmla="*/ 5 h 12"/>
              <a:gd name="T6" fmla="*/ 0 w 5"/>
              <a:gd name="T7" fmla="*/ 0 h 12"/>
              <a:gd name="T8" fmla="*/ 0 w 5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0" y="9"/>
                </a:moveTo>
                <a:cubicBezTo>
                  <a:pt x="4" y="12"/>
                  <a:pt x="4" y="12"/>
                  <a:pt x="4" y="12"/>
                </a:cubicBezTo>
                <a:cubicBezTo>
                  <a:pt x="5" y="5"/>
                  <a:pt x="5" y="5"/>
                  <a:pt x="5" y="5"/>
                </a:cubicBezTo>
                <a:cubicBezTo>
                  <a:pt x="3" y="3"/>
                  <a:pt x="1" y="2"/>
                  <a:pt x="0" y="0"/>
                </a:cubicBezTo>
                <a:cubicBezTo>
                  <a:pt x="0" y="3"/>
                  <a:pt x="0" y="6"/>
                  <a:pt x="0" y="9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íṩľíḓe">
            <a:extLst>
              <a:ext uri="{FF2B5EF4-FFF2-40B4-BE49-F238E27FC236}">
                <a16:creationId xmlns:a16="http://schemas.microsoft.com/office/drawing/2014/main" id="{A51EC04D-57D7-4B14-8F4C-0CAFED26D9D4}"/>
              </a:ext>
            </a:extLst>
          </p:cNvPr>
          <p:cNvSpPr/>
          <p:nvPr/>
        </p:nvSpPr>
        <p:spPr bwMode="auto">
          <a:xfrm>
            <a:off x="8648236" y="2516425"/>
            <a:ext cx="92306" cy="165513"/>
          </a:xfrm>
          <a:custGeom>
            <a:avLst/>
            <a:gdLst>
              <a:gd name="T0" fmla="*/ 4 w 14"/>
              <a:gd name="T1" fmla="*/ 15 h 25"/>
              <a:gd name="T2" fmla="*/ 2 w 14"/>
              <a:gd name="T3" fmla="*/ 16 h 25"/>
              <a:gd name="T4" fmla="*/ 1 w 14"/>
              <a:gd name="T5" fmla="*/ 18 h 25"/>
              <a:gd name="T6" fmla="*/ 0 w 14"/>
              <a:gd name="T7" fmla="*/ 19 h 25"/>
              <a:gd name="T8" fmla="*/ 0 w 14"/>
              <a:gd name="T9" fmla="*/ 20 h 25"/>
              <a:gd name="T10" fmla="*/ 0 w 14"/>
              <a:gd name="T11" fmla="*/ 22 h 25"/>
              <a:gd name="T12" fmla="*/ 3 w 14"/>
              <a:gd name="T13" fmla="*/ 25 h 25"/>
              <a:gd name="T14" fmla="*/ 9 w 14"/>
              <a:gd name="T15" fmla="*/ 14 h 25"/>
              <a:gd name="T16" fmla="*/ 12 w 14"/>
              <a:gd name="T17" fmla="*/ 8 h 25"/>
              <a:gd name="T18" fmla="*/ 14 w 14"/>
              <a:gd name="T19" fmla="*/ 3 h 25"/>
              <a:gd name="T20" fmla="*/ 14 w 14"/>
              <a:gd name="T21" fmla="*/ 0 h 25"/>
              <a:gd name="T22" fmla="*/ 13 w 14"/>
              <a:gd name="T23" fmla="*/ 0 h 25"/>
              <a:gd name="T24" fmla="*/ 13 w 14"/>
              <a:gd name="T25" fmla="*/ 0 h 25"/>
              <a:gd name="T26" fmla="*/ 10 w 14"/>
              <a:gd name="T27" fmla="*/ 5 h 25"/>
              <a:gd name="T28" fmla="*/ 4 w 14"/>
              <a:gd name="T29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5">
                <a:moveTo>
                  <a:pt x="4" y="15"/>
                </a:moveTo>
                <a:cubicBezTo>
                  <a:pt x="3" y="15"/>
                  <a:pt x="2" y="15"/>
                  <a:pt x="2" y="16"/>
                </a:cubicBezTo>
                <a:cubicBezTo>
                  <a:pt x="2" y="16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2" y="25"/>
                  <a:pt x="3" y="25"/>
                </a:cubicBezTo>
                <a:cubicBezTo>
                  <a:pt x="4" y="24"/>
                  <a:pt x="7" y="17"/>
                  <a:pt x="9" y="14"/>
                </a:cubicBezTo>
                <a:cubicBezTo>
                  <a:pt x="10" y="12"/>
                  <a:pt x="11" y="10"/>
                  <a:pt x="12" y="8"/>
                </a:cubicBezTo>
                <a:cubicBezTo>
                  <a:pt x="12" y="5"/>
                  <a:pt x="12" y="5"/>
                  <a:pt x="14" y="3"/>
                </a:cubicBezTo>
                <a:cubicBezTo>
                  <a:pt x="14" y="3"/>
                  <a:pt x="14" y="1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1" y="3"/>
                  <a:pt x="10" y="5"/>
                </a:cubicBezTo>
                <a:cubicBezTo>
                  <a:pt x="9" y="7"/>
                  <a:pt x="5" y="10"/>
                  <a:pt x="4" y="15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íṩľîḑé">
            <a:extLst>
              <a:ext uri="{FF2B5EF4-FFF2-40B4-BE49-F238E27FC236}">
                <a16:creationId xmlns:a16="http://schemas.microsoft.com/office/drawing/2014/main" id="{13A82A66-3F8D-4ED3-A567-9682B1CD8638}"/>
              </a:ext>
            </a:extLst>
          </p:cNvPr>
          <p:cNvSpPr/>
          <p:nvPr/>
        </p:nvSpPr>
        <p:spPr bwMode="auto">
          <a:xfrm>
            <a:off x="8635504" y="2560987"/>
            <a:ext cx="31829" cy="79575"/>
          </a:xfrm>
          <a:custGeom>
            <a:avLst/>
            <a:gdLst>
              <a:gd name="T0" fmla="*/ 3 w 5"/>
              <a:gd name="T1" fmla="*/ 9 h 12"/>
              <a:gd name="T2" fmla="*/ 5 w 5"/>
              <a:gd name="T3" fmla="*/ 2 h 12"/>
              <a:gd name="T4" fmla="*/ 1 w 5"/>
              <a:gd name="T5" fmla="*/ 3 h 12"/>
              <a:gd name="T6" fmla="*/ 0 w 5"/>
              <a:gd name="T7" fmla="*/ 10 h 12"/>
              <a:gd name="T8" fmla="*/ 2 w 5"/>
              <a:gd name="T9" fmla="*/ 12 h 12"/>
              <a:gd name="T10" fmla="*/ 2 w 5"/>
              <a:gd name="T11" fmla="*/ 12 h 12"/>
              <a:gd name="T12" fmla="*/ 3 w 5"/>
              <a:gd name="T13" fmla="*/ 11 h 12"/>
              <a:gd name="T14" fmla="*/ 3 w 5"/>
              <a:gd name="T15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12">
                <a:moveTo>
                  <a:pt x="3" y="9"/>
                </a:moveTo>
                <a:cubicBezTo>
                  <a:pt x="4" y="6"/>
                  <a:pt x="5" y="3"/>
                  <a:pt x="5" y="2"/>
                </a:cubicBezTo>
                <a:cubicBezTo>
                  <a:pt x="5" y="0"/>
                  <a:pt x="1" y="0"/>
                  <a:pt x="1" y="3"/>
                </a:cubicBezTo>
                <a:cubicBezTo>
                  <a:pt x="1" y="5"/>
                  <a:pt x="0" y="7"/>
                  <a:pt x="0" y="10"/>
                </a:cubicBezTo>
                <a:cubicBezTo>
                  <a:pt x="0" y="11"/>
                  <a:pt x="0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1"/>
                  <a:pt x="3" y="11"/>
                </a:cubicBezTo>
                <a:cubicBezTo>
                  <a:pt x="3" y="10"/>
                  <a:pt x="3" y="9"/>
                  <a:pt x="3" y="9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ïŝ1íďe">
            <a:extLst>
              <a:ext uri="{FF2B5EF4-FFF2-40B4-BE49-F238E27FC236}">
                <a16:creationId xmlns:a16="http://schemas.microsoft.com/office/drawing/2014/main" id="{232F9FFD-57B6-48F5-8393-B2E8BD7A1872}"/>
              </a:ext>
            </a:extLst>
          </p:cNvPr>
          <p:cNvSpPr/>
          <p:nvPr/>
        </p:nvSpPr>
        <p:spPr bwMode="auto">
          <a:xfrm>
            <a:off x="8075305" y="3324894"/>
            <a:ext cx="60477" cy="70025"/>
          </a:xfrm>
          <a:custGeom>
            <a:avLst/>
            <a:gdLst>
              <a:gd name="T0" fmla="*/ 0 w 9"/>
              <a:gd name="T1" fmla="*/ 6 h 11"/>
              <a:gd name="T2" fmla="*/ 5 w 9"/>
              <a:gd name="T3" fmla="*/ 11 h 11"/>
              <a:gd name="T4" fmla="*/ 5 w 9"/>
              <a:gd name="T5" fmla="*/ 9 h 11"/>
              <a:gd name="T6" fmla="*/ 9 w 9"/>
              <a:gd name="T7" fmla="*/ 5 h 11"/>
              <a:gd name="T8" fmla="*/ 1 w 9"/>
              <a:gd name="T9" fmla="*/ 0 h 11"/>
              <a:gd name="T10" fmla="*/ 0 w 9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1">
                <a:moveTo>
                  <a:pt x="0" y="6"/>
                </a:moveTo>
                <a:cubicBezTo>
                  <a:pt x="1" y="8"/>
                  <a:pt x="3" y="9"/>
                  <a:pt x="5" y="11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7" y="6"/>
                  <a:pt x="9" y="5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4"/>
                  <a:pt x="0" y="6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íṩḻiḍé">
            <a:extLst>
              <a:ext uri="{FF2B5EF4-FFF2-40B4-BE49-F238E27FC236}">
                <a16:creationId xmlns:a16="http://schemas.microsoft.com/office/drawing/2014/main" id="{E793429C-7164-4790-AD6C-606640BF6B00}"/>
              </a:ext>
            </a:extLst>
          </p:cNvPr>
          <p:cNvSpPr/>
          <p:nvPr/>
        </p:nvSpPr>
        <p:spPr bwMode="auto">
          <a:xfrm>
            <a:off x="8801017" y="3197576"/>
            <a:ext cx="636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262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îšḻíḍé">
            <a:extLst>
              <a:ext uri="{FF2B5EF4-FFF2-40B4-BE49-F238E27FC236}">
                <a16:creationId xmlns:a16="http://schemas.microsoft.com/office/drawing/2014/main" id="{BA562203-3D7D-497E-962E-670F79FBDB71}"/>
              </a:ext>
            </a:extLst>
          </p:cNvPr>
          <p:cNvSpPr/>
          <p:nvPr/>
        </p:nvSpPr>
        <p:spPr bwMode="auto">
          <a:xfrm>
            <a:off x="8635504" y="3032063"/>
            <a:ext cx="251454" cy="595212"/>
          </a:xfrm>
          <a:custGeom>
            <a:avLst/>
            <a:gdLst>
              <a:gd name="T0" fmla="*/ 26 w 38"/>
              <a:gd name="T1" fmla="*/ 24 h 90"/>
              <a:gd name="T2" fmla="*/ 23 w 38"/>
              <a:gd name="T3" fmla="*/ 9 h 90"/>
              <a:gd name="T4" fmla="*/ 8 w 38"/>
              <a:gd name="T5" fmla="*/ 0 h 90"/>
              <a:gd name="T6" fmla="*/ 0 w 38"/>
              <a:gd name="T7" fmla="*/ 14 h 90"/>
              <a:gd name="T8" fmla="*/ 3 w 38"/>
              <a:gd name="T9" fmla="*/ 24 h 90"/>
              <a:gd name="T10" fmla="*/ 3 w 38"/>
              <a:gd name="T11" fmla="*/ 24 h 90"/>
              <a:gd name="T12" fmla="*/ 8 w 38"/>
              <a:gd name="T13" fmla="*/ 41 h 90"/>
              <a:gd name="T14" fmla="*/ 10 w 38"/>
              <a:gd name="T15" fmla="*/ 47 h 90"/>
              <a:gd name="T16" fmla="*/ 10 w 38"/>
              <a:gd name="T17" fmla="*/ 47 h 90"/>
              <a:gd name="T18" fmla="*/ 10 w 38"/>
              <a:gd name="T19" fmla="*/ 50 h 90"/>
              <a:gd name="T20" fmla="*/ 19 w 38"/>
              <a:gd name="T21" fmla="*/ 90 h 90"/>
              <a:gd name="T22" fmla="*/ 22 w 38"/>
              <a:gd name="T23" fmla="*/ 89 h 90"/>
              <a:gd name="T24" fmla="*/ 27 w 38"/>
              <a:gd name="T25" fmla="*/ 87 h 90"/>
              <a:gd name="T26" fmla="*/ 27 w 38"/>
              <a:gd name="T27" fmla="*/ 87 h 90"/>
              <a:gd name="T28" fmla="*/ 36 w 38"/>
              <a:gd name="T29" fmla="*/ 81 h 90"/>
              <a:gd name="T30" fmla="*/ 37 w 38"/>
              <a:gd name="T31" fmla="*/ 81 h 90"/>
              <a:gd name="T32" fmla="*/ 38 w 38"/>
              <a:gd name="T33" fmla="*/ 80 h 90"/>
              <a:gd name="T34" fmla="*/ 33 w 38"/>
              <a:gd name="T35" fmla="*/ 63 h 90"/>
              <a:gd name="T36" fmla="*/ 30 w 38"/>
              <a:gd name="T37" fmla="*/ 50 h 90"/>
              <a:gd name="T38" fmla="*/ 29 w 38"/>
              <a:gd name="T39" fmla="*/ 45 h 90"/>
              <a:gd name="T40" fmla="*/ 28 w 38"/>
              <a:gd name="T41" fmla="*/ 45 h 90"/>
              <a:gd name="T42" fmla="*/ 29 w 38"/>
              <a:gd name="T43" fmla="*/ 44 h 90"/>
              <a:gd name="T44" fmla="*/ 27 w 38"/>
              <a:gd name="T45" fmla="*/ 35 h 90"/>
              <a:gd name="T46" fmla="*/ 26 w 38"/>
              <a:gd name="T47" fmla="*/ 29 h 90"/>
              <a:gd name="T48" fmla="*/ 26 w 38"/>
              <a:gd name="T49" fmla="*/ 29 h 90"/>
              <a:gd name="T50" fmla="*/ 26 w 38"/>
              <a:gd name="T51" fmla="*/ 27 h 90"/>
              <a:gd name="T52" fmla="*/ 26 w 38"/>
              <a:gd name="T53" fmla="*/ 25 h 90"/>
              <a:gd name="T54" fmla="*/ 25 w 38"/>
              <a:gd name="T55" fmla="*/ 25 h 90"/>
              <a:gd name="T56" fmla="*/ 26 w 38"/>
              <a:gd name="T57" fmla="*/ 25 h 90"/>
              <a:gd name="T58" fmla="*/ 26 w 38"/>
              <a:gd name="T59" fmla="*/ 2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90">
                <a:moveTo>
                  <a:pt x="26" y="24"/>
                </a:moveTo>
                <a:cubicBezTo>
                  <a:pt x="25" y="20"/>
                  <a:pt x="24" y="15"/>
                  <a:pt x="23" y="9"/>
                </a:cubicBezTo>
                <a:cubicBezTo>
                  <a:pt x="18" y="6"/>
                  <a:pt x="13" y="3"/>
                  <a:pt x="8" y="0"/>
                </a:cubicBezTo>
                <a:cubicBezTo>
                  <a:pt x="6" y="5"/>
                  <a:pt x="3" y="10"/>
                  <a:pt x="0" y="14"/>
                </a:cubicBezTo>
                <a:cubicBezTo>
                  <a:pt x="1" y="17"/>
                  <a:pt x="2" y="20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30"/>
                  <a:pt x="6" y="36"/>
                  <a:pt x="8" y="41"/>
                </a:cubicBezTo>
                <a:cubicBezTo>
                  <a:pt x="8" y="44"/>
                  <a:pt x="9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8"/>
                  <a:pt x="10" y="49"/>
                  <a:pt x="10" y="50"/>
                </a:cubicBezTo>
                <a:cubicBezTo>
                  <a:pt x="11" y="61"/>
                  <a:pt x="17" y="82"/>
                  <a:pt x="19" y="90"/>
                </a:cubicBezTo>
                <a:cubicBezTo>
                  <a:pt x="19" y="90"/>
                  <a:pt x="20" y="89"/>
                  <a:pt x="22" y="89"/>
                </a:cubicBezTo>
                <a:cubicBezTo>
                  <a:pt x="23" y="89"/>
                  <a:pt x="25" y="88"/>
                  <a:pt x="27" y="87"/>
                </a:cubicBezTo>
                <a:cubicBezTo>
                  <a:pt x="27" y="87"/>
                  <a:pt x="27" y="87"/>
                  <a:pt x="27" y="87"/>
                </a:cubicBezTo>
                <a:cubicBezTo>
                  <a:pt x="30" y="86"/>
                  <a:pt x="34" y="84"/>
                  <a:pt x="36" y="81"/>
                </a:cubicBezTo>
                <a:cubicBezTo>
                  <a:pt x="36" y="81"/>
                  <a:pt x="36" y="81"/>
                  <a:pt x="37" y="81"/>
                </a:cubicBezTo>
                <a:cubicBezTo>
                  <a:pt x="37" y="80"/>
                  <a:pt x="37" y="80"/>
                  <a:pt x="38" y="80"/>
                </a:cubicBezTo>
                <a:cubicBezTo>
                  <a:pt x="36" y="74"/>
                  <a:pt x="34" y="69"/>
                  <a:pt x="33" y="63"/>
                </a:cubicBezTo>
                <a:cubicBezTo>
                  <a:pt x="32" y="59"/>
                  <a:pt x="31" y="54"/>
                  <a:pt x="30" y="50"/>
                </a:cubicBezTo>
                <a:cubicBezTo>
                  <a:pt x="30" y="49"/>
                  <a:pt x="29" y="47"/>
                  <a:pt x="29" y="45"/>
                </a:cubicBezTo>
                <a:cubicBezTo>
                  <a:pt x="29" y="45"/>
                  <a:pt x="28" y="45"/>
                  <a:pt x="28" y="45"/>
                </a:cubicBezTo>
                <a:cubicBezTo>
                  <a:pt x="28" y="44"/>
                  <a:pt x="28" y="44"/>
                  <a:pt x="29" y="44"/>
                </a:cubicBezTo>
                <a:cubicBezTo>
                  <a:pt x="28" y="41"/>
                  <a:pt x="28" y="38"/>
                  <a:pt x="27" y="35"/>
                </a:cubicBezTo>
                <a:cubicBezTo>
                  <a:pt x="27" y="33"/>
                  <a:pt x="27" y="31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6"/>
                  <a:pt x="26" y="26"/>
                  <a:pt x="26" y="25"/>
                </a:cubicBezTo>
                <a:cubicBezTo>
                  <a:pt x="26" y="25"/>
                  <a:pt x="25" y="25"/>
                  <a:pt x="25" y="25"/>
                </a:cubicBezTo>
                <a:cubicBezTo>
                  <a:pt x="25" y="25"/>
                  <a:pt x="25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lose/>
              </a:path>
            </a:pathLst>
          </a:custGeom>
          <a:solidFill>
            <a:srgbClr val="262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íṩḷîḋe">
            <a:extLst>
              <a:ext uri="{FF2B5EF4-FFF2-40B4-BE49-F238E27FC236}">
                <a16:creationId xmlns:a16="http://schemas.microsoft.com/office/drawing/2014/main" id="{6C47C29B-2741-48F3-AAC8-9DBD11EFA739}"/>
              </a:ext>
            </a:extLst>
          </p:cNvPr>
          <p:cNvSpPr/>
          <p:nvPr/>
        </p:nvSpPr>
        <p:spPr bwMode="auto">
          <a:xfrm>
            <a:off x="8826481" y="3210308"/>
            <a:ext cx="47745" cy="60477"/>
          </a:xfrm>
          <a:custGeom>
            <a:avLst/>
            <a:gdLst>
              <a:gd name="T0" fmla="*/ 0 w 7"/>
              <a:gd name="T1" fmla="*/ 1 h 9"/>
              <a:gd name="T2" fmla="*/ 0 w 7"/>
              <a:gd name="T3" fmla="*/ 2 h 9"/>
              <a:gd name="T4" fmla="*/ 4 w 7"/>
              <a:gd name="T5" fmla="*/ 7 h 9"/>
              <a:gd name="T6" fmla="*/ 7 w 7"/>
              <a:gd name="T7" fmla="*/ 6 h 9"/>
              <a:gd name="T8" fmla="*/ 5 w 7"/>
              <a:gd name="T9" fmla="*/ 6 h 9"/>
              <a:gd name="T10" fmla="*/ 2 w 7"/>
              <a:gd name="T11" fmla="*/ 3 h 9"/>
              <a:gd name="T12" fmla="*/ 1 w 7"/>
              <a:gd name="T13" fmla="*/ 0 h 9"/>
              <a:gd name="T14" fmla="*/ 0 w 7"/>
              <a:gd name="T15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9"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1" y="4"/>
                  <a:pt x="2" y="5"/>
                  <a:pt x="4" y="7"/>
                </a:cubicBezTo>
                <a:cubicBezTo>
                  <a:pt x="5" y="8"/>
                  <a:pt x="7" y="9"/>
                  <a:pt x="7" y="6"/>
                </a:cubicBezTo>
                <a:cubicBezTo>
                  <a:pt x="7" y="4"/>
                  <a:pt x="4" y="4"/>
                  <a:pt x="5" y="6"/>
                </a:cubicBezTo>
                <a:cubicBezTo>
                  <a:pt x="4" y="6"/>
                  <a:pt x="3" y="4"/>
                  <a:pt x="2" y="3"/>
                </a:cubicBezTo>
                <a:cubicBezTo>
                  <a:pt x="2" y="2"/>
                  <a:pt x="1" y="1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E0D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îŝḻíďe">
            <a:extLst>
              <a:ext uri="{FF2B5EF4-FFF2-40B4-BE49-F238E27FC236}">
                <a16:creationId xmlns:a16="http://schemas.microsoft.com/office/drawing/2014/main" id="{62312EA0-E81E-47CE-9FEA-E7763CF48A7F}"/>
              </a:ext>
            </a:extLst>
          </p:cNvPr>
          <p:cNvSpPr/>
          <p:nvPr/>
        </p:nvSpPr>
        <p:spPr bwMode="auto">
          <a:xfrm>
            <a:off x="8813749" y="3264419"/>
            <a:ext cx="47745" cy="60477"/>
          </a:xfrm>
          <a:custGeom>
            <a:avLst/>
            <a:gdLst>
              <a:gd name="T0" fmla="*/ 0 w 7"/>
              <a:gd name="T1" fmla="*/ 0 h 9"/>
              <a:gd name="T2" fmla="*/ 2 w 7"/>
              <a:gd name="T3" fmla="*/ 9 h 9"/>
              <a:gd name="T4" fmla="*/ 7 w 7"/>
              <a:gd name="T5" fmla="*/ 6 h 9"/>
              <a:gd name="T6" fmla="*/ 0 w 7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0" y="0"/>
                </a:moveTo>
                <a:cubicBezTo>
                  <a:pt x="1" y="3"/>
                  <a:pt x="1" y="6"/>
                  <a:pt x="2" y="9"/>
                </a:cubicBezTo>
                <a:cubicBezTo>
                  <a:pt x="3" y="8"/>
                  <a:pt x="5" y="7"/>
                  <a:pt x="7" y="6"/>
                </a:cubicBezTo>
                <a:cubicBezTo>
                  <a:pt x="5" y="4"/>
                  <a:pt x="2" y="2"/>
                  <a:pt x="0" y="0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îŝlîďè">
            <a:extLst>
              <a:ext uri="{FF2B5EF4-FFF2-40B4-BE49-F238E27FC236}">
                <a16:creationId xmlns:a16="http://schemas.microsoft.com/office/drawing/2014/main" id="{25893D9E-076B-4648-AB18-4F041BAB2EA2}"/>
              </a:ext>
            </a:extLst>
          </p:cNvPr>
          <p:cNvSpPr/>
          <p:nvPr/>
        </p:nvSpPr>
        <p:spPr bwMode="auto">
          <a:xfrm>
            <a:off x="8543199" y="2627830"/>
            <a:ext cx="105038" cy="79575"/>
          </a:xfrm>
          <a:custGeom>
            <a:avLst/>
            <a:gdLst>
              <a:gd name="T0" fmla="*/ 8 w 16"/>
              <a:gd name="T1" fmla="*/ 6 h 12"/>
              <a:gd name="T2" fmla="*/ 0 w 16"/>
              <a:gd name="T3" fmla="*/ 4 h 12"/>
              <a:gd name="T4" fmla="*/ 0 w 16"/>
              <a:gd name="T5" fmla="*/ 5 h 12"/>
              <a:gd name="T6" fmla="*/ 3 w 16"/>
              <a:gd name="T7" fmla="*/ 7 h 12"/>
              <a:gd name="T8" fmla="*/ 11 w 16"/>
              <a:gd name="T9" fmla="*/ 12 h 12"/>
              <a:gd name="T10" fmla="*/ 13 w 16"/>
              <a:gd name="T11" fmla="*/ 9 h 12"/>
              <a:gd name="T12" fmla="*/ 16 w 16"/>
              <a:gd name="T13" fmla="*/ 3 h 12"/>
              <a:gd name="T14" fmla="*/ 16 w 16"/>
              <a:gd name="T15" fmla="*/ 2 h 12"/>
              <a:gd name="T16" fmla="*/ 14 w 16"/>
              <a:gd name="T17" fmla="*/ 0 h 12"/>
              <a:gd name="T18" fmla="*/ 14 w 16"/>
              <a:gd name="T19" fmla="*/ 0 h 12"/>
              <a:gd name="T20" fmla="*/ 8 w 16"/>
              <a:gd name="T2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2">
                <a:moveTo>
                  <a:pt x="8" y="6"/>
                </a:moveTo>
                <a:cubicBezTo>
                  <a:pt x="5" y="6"/>
                  <a:pt x="2" y="6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2" y="6"/>
                  <a:pt x="3" y="7"/>
                </a:cubicBezTo>
                <a:cubicBezTo>
                  <a:pt x="6" y="8"/>
                  <a:pt x="9" y="10"/>
                  <a:pt x="11" y="12"/>
                </a:cubicBezTo>
                <a:cubicBezTo>
                  <a:pt x="12" y="11"/>
                  <a:pt x="12" y="10"/>
                  <a:pt x="13" y="9"/>
                </a:cubicBezTo>
                <a:cubicBezTo>
                  <a:pt x="14" y="7"/>
                  <a:pt x="15" y="5"/>
                  <a:pt x="16" y="3"/>
                </a:cubicBezTo>
                <a:cubicBezTo>
                  <a:pt x="16" y="3"/>
                  <a:pt x="16" y="2"/>
                  <a:pt x="16" y="2"/>
                </a:cubicBezTo>
                <a:cubicBezTo>
                  <a:pt x="14" y="2"/>
                  <a:pt x="14" y="1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"/>
                  <a:pt x="10" y="4"/>
                  <a:pt x="8" y="6"/>
                </a:cubicBezTo>
                <a:close/>
              </a:path>
            </a:pathLst>
          </a:custGeom>
          <a:solidFill>
            <a:srgbClr val="F79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ïṩ1ïḓe">
            <a:extLst>
              <a:ext uri="{FF2B5EF4-FFF2-40B4-BE49-F238E27FC236}">
                <a16:creationId xmlns:a16="http://schemas.microsoft.com/office/drawing/2014/main" id="{F0FAAEFA-4A9D-45AD-B64F-0D05DF63C853}"/>
              </a:ext>
            </a:extLst>
          </p:cNvPr>
          <p:cNvSpPr/>
          <p:nvPr/>
        </p:nvSpPr>
        <p:spPr bwMode="auto">
          <a:xfrm>
            <a:off x="8807383" y="3216674"/>
            <a:ext cx="66843" cy="85941"/>
          </a:xfrm>
          <a:custGeom>
            <a:avLst/>
            <a:gdLst>
              <a:gd name="T0" fmla="*/ 0 w 10"/>
              <a:gd name="T1" fmla="*/ 1 h 13"/>
              <a:gd name="T2" fmla="*/ 1 w 10"/>
              <a:gd name="T3" fmla="*/ 7 h 13"/>
              <a:gd name="T4" fmla="*/ 8 w 10"/>
              <a:gd name="T5" fmla="*/ 13 h 13"/>
              <a:gd name="T6" fmla="*/ 10 w 10"/>
              <a:gd name="T7" fmla="*/ 12 h 13"/>
              <a:gd name="T8" fmla="*/ 7 w 10"/>
              <a:gd name="T9" fmla="*/ 7 h 13"/>
              <a:gd name="T10" fmla="*/ 6 w 10"/>
              <a:gd name="T11" fmla="*/ 6 h 13"/>
              <a:gd name="T12" fmla="*/ 3 w 10"/>
              <a:gd name="T13" fmla="*/ 2 h 13"/>
              <a:gd name="T14" fmla="*/ 2 w 10"/>
              <a:gd name="T15" fmla="*/ 0 h 13"/>
              <a:gd name="T16" fmla="*/ 0 w 10"/>
              <a:gd name="T17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3">
                <a:moveTo>
                  <a:pt x="0" y="1"/>
                </a:moveTo>
                <a:cubicBezTo>
                  <a:pt x="1" y="3"/>
                  <a:pt x="1" y="5"/>
                  <a:pt x="1" y="7"/>
                </a:cubicBezTo>
                <a:cubicBezTo>
                  <a:pt x="3" y="9"/>
                  <a:pt x="6" y="11"/>
                  <a:pt x="8" y="13"/>
                </a:cubicBezTo>
                <a:cubicBezTo>
                  <a:pt x="9" y="13"/>
                  <a:pt x="9" y="13"/>
                  <a:pt x="10" y="12"/>
                </a:cubicBezTo>
                <a:cubicBezTo>
                  <a:pt x="9" y="10"/>
                  <a:pt x="8" y="9"/>
                  <a:pt x="7" y="7"/>
                </a:cubicBezTo>
                <a:cubicBezTo>
                  <a:pt x="7" y="7"/>
                  <a:pt x="6" y="6"/>
                  <a:pt x="6" y="6"/>
                </a:cubicBezTo>
                <a:cubicBezTo>
                  <a:pt x="5" y="5"/>
                  <a:pt x="4" y="3"/>
                  <a:pt x="3" y="2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535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ís1ïḑê">
            <a:extLst>
              <a:ext uri="{FF2B5EF4-FFF2-40B4-BE49-F238E27FC236}">
                <a16:creationId xmlns:a16="http://schemas.microsoft.com/office/drawing/2014/main" id="{5B8AE243-D035-491B-AA21-F976E622F2F8}"/>
              </a:ext>
            </a:extLst>
          </p:cNvPr>
          <p:cNvSpPr/>
          <p:nvPr/>
        </p:nvSpPr>
        <p:spPr bwMode="auto">
          <a:xfrm>
            <a:off x="8056207" y="3308980"/>
            <a:ext cx="28648" cy="54111"/>
          </a:xfrm>
          <a:custGeom>
            <a:avLst/>
            <a:gdLst>
              <a:gd name="T0" fmla="*/ 0 w 4"/>
              <a:gd name="T1" fmla="*/ 0 h 8"/>
              <a:gd name="T2" fmla="*/ 0 w 4"/>
              <a:gd name="T3" fmla="*/ 1 h 8"/>
              <a:gd name="T4" fmla="*/ 3 w 4"/>
              <a:gd name="T5" fmla="*/ 7 h 8"/>
              <a:gd name="T6" fmla="*/ 3 w 4"/>
              <a:gd name="T7" fmla="*/ 8 h 8"/>
              <a:gd name="T8" fmla="*/ 4 w 4"/>
              <a:gd name="T9" fmla="*/ 2 h 8"/>
              <a:gd name="T10" fmla="*/ 0 w 4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8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4"/>
                  <a:pt x="0" y="2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4" y="6"/>
                  <a:pt x="4" y="4"/>
                  <a:pt x="4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iš1ïḋe">
            <a:extLst>
              <a:ext uri="{FF2B5EF4-FFF2-40B4-BE49-F238E27FC236}">
                <a16:creationId xmlns:a16="http://schemas.microsoft.com/office/drawing/2014/main" id="{F65B69FF-13D7-46C4-A654-D52FAB7E9F9B}"/>
              </a:ext>
            </a:extLst>
          </p:cNvPr>
          <p:cNvSpPr/>
          <p:nvPr/>
        </p:nvSpPr>
        <p:spPr bwMode="auto">
          <a:xfrm>
            <a:off x="8056207" y="2946124"/>
            <a:ext cx="273733" cy="410601"/>
          </a:xfrm>
          <a:custGeom>
            <a:avLst/>
            <a:gdLst>
              <a:gd name="T0" fmla="*/ 4 w 41"/>
              <a:gd name="T1" fmla="*/ 57 h 62"/>
              <a:gd name="T2" fmla="*/ 12 w 41"/>
              <a:gd name="T3" fmla="*/ 62 h 62"/>
              <a:gd name="T4" fmla="*/ 20 w 41"/>
              <a:gd name="T5" fmla="*/ 51 h 62"/>
              <a:gd name="T6" fmla="*/ 22 w 41"/>
              <a:gd name="T7" fmla="*/ 48 h 62"/>
              <a:gd name="T8" fmla="*/ 22 w 41"/>
              <a:gd name="T9" fmla="*/ 47 h 62"/>
              <a:gd name="T10" fmla="*/ 40 w 41"/>
              <a:gd name="T11" fmla="*/ 6 h 62"/>
              <a:gd name="T12" fmla="*/ 41 w 41"/>
              <a:gd name="T13" fmla="*/ 2 h 62"/>
              <a:gd name="T14" fmla="*/ 39 w 41"/>
              <a:gd name="T15" fmla="*/ 0 h 62"/>
              <a:gd name="T16" fmla="*/ 10 w 41"/>
              <a:gd name="T17" fmla="*/ 16 h 62"/>
              <a:gd name="T18" fmla="*/ 0 w 41"/>
              <a:gd name="T19" fmla="*/ 55 h 62"/>
              <a:gd name="T20" fmla="*/ 4 w 41"/>
              <a:gd name="T21" fmla="*/ 5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62">
                <a:moveTo>
                  <a:pt x="4" y="57"/>
                </a:moveTo>
                <a:cubicBezTo>
                  <a:pt x="12" y="62"/>
                  <a:pt x="12" y="62"/>
                  <a:pt x="12" y="62"/>
                </a:cubicBezTo>
                <a:cubicBezTo>
                  <a:pt x="15" y="58"/>
                  <a:pt x="18" y="54"/>
                  <a:pt x="20" y="51"/>
                </a:cubicBezTo>
                <a:cubicBezTo>
                  <a:pt x="21" y="50"/>
                  <a:pt x="21" y="49"/>
                  <a:pt x="22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9" y="33"/>
                  <a:pt x="36" y="20"/>
                  <a:pt x="40" y="6"/>
                </a:cubicBezTo>
                <a:cubicBezTo>
                  <a:pt x="41" y="4"/>
                  <a:pt x="41" y="3"/>
                  <a:pt x="41" y="2"/>
                </a:cubicBezTo>
                <a:cubicBezTo>
                  <a:pt x="41" y="1"/>
                  <a:pt x="40" y="1"/>
                  <a:pt x="39" y="0"/>
                </a:cubicBezTo>
                <a:cubicBezTo>
                  <a:pt x="10" y="16"/>
                  <a:pt x="10" y="16"/>
                  <a:pt x="10" y="16"/>
                </a:cubicBezTo>
                <a:cubicBezTo>
                  <a:pt x="6" y="30"/>
                  <a:pt x="2" y="44"/>
                  <a:pt x="0" y="55"/>
                </a:cubicBezTo>
                <a:lnTo>
                  <a:pt x="4" y="57"/>
                </a:ln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ï$ļïḓe">
            <a:extLst>
              <a:ext uri="{FF2B5EF4-FFF2-40B4-BE49-F238E27FC236}">
                <a16:creationId xmlns:a16="http://schemas.microsoft.com/office/drawing/2014/main" id="{42634D55-1216-46CF-9F47-E75EDFB3C5F2}"/>
              </a:ext>
            </a:extLst>
          </p:cNvPr>
          <p:cNvSpPr/>
          <p:nvPr/>
        </p:nvSpPr>
        <p:spPr bwMode="auto">
          <a:xfrm>
            <a:off x="8084855" y="4251133"/>
            <a:ext cx="159147" cy="85941"/>
          </a:xfrm>
          <a:custGeom>
            <a:avLst/>
            <a:gdLst>
              <a:gd name="T0" fmla="*/ 0 w 24"/>
              <a:gd name="T1" fmla="*/ 12 h 13"/>
              <a:gd name="T2" fmla="*/ 0 w 24"/>
              <a:gd name="T3" fmla="*/ 12 h 13"/>
              <a:gd name="T4" fmla="*/ 24 w 24"/>
              <a:gd name="T5" fmla="*/ 6 h 13"/>
              <a:gd name="T6" fmla="*/ 24 w 24"/>
              <a:gd name="T7" fmla="*/ 0 h 13"/>
              <a:gd name="T8" fmla="*/ 0 w 24"/>
              <a:gd name="T9" fmla="*/ 8 h 13"/>
              <a:gd name="T10" fmla="*/ 0 w 24"/>
              <a:gd name="T11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3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7" y="13"/>
                  <a:pt x="16" y="10"/>
                  <a:pt x="24" y="6"/>
                </a:cubicBezTo>
                <a:cubicBezTo>
                  <a:pt x="24" y="4"/>
                  <a:pt x="24" y="2"/>
                  <a:pt x="24" y="0"/>
                </a:cubicBezTo>
                <a:cubicBezTo>
                  <a:pt x="17" y="7"/>
                  <a:pt x="6" y="10"/>
                  <a:pt x="0" y="8"/>
                </a:cubicBezTo>
                <a:lnTo>
                  <a:pt x="0" y="12"/>
                </a:ln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iSļïḑê">
            <a:extLst>
              <a:ext uri="{FF2B5EF4-FFF2-40B4-BE49-F238E27FC236}">
                <a16:creationId xmlns:a16="http://schemas.microsoft.com/office/drawing/2014/main" id="{943A80A4-526E-4E88-948D-BD1126E05D99}"/>
              </a:ext>
            </a:extLst>
          </p:cNvPr>
          <p:cNvSpPr/>
          <p:nvPr/>
        </p:nvSpPr>
        <p:spPr bwMode="auto">
          <a:xfrm>
            <a:off x="8084855" y="3442664"/>
            <a:ext cx="159147" cy="875312"/>
          </a:xfrm>
          <a:custGeom>
            <a:avLst/>
            <a:gdLst>
              <a:gd name="T0" fmla="*/ 3 w 24"/>
              <a:gd name="T1" fmla="*/ 0 h 132"/>
              <a:gd name="T2" fmla="*/ 0 w 24"/>
              <a:gd name="T3" fmla="*/ 130 h 132"/>
              <a:gd name="T4" fmla="*/ 24 w 24"/>
              <a:gd name="T5" fmla="*/ 122 h 132"/>
              <a:gd name="T6" fmla="*/ 22 w 24"/>
              <a:gd name="T7" fmla="*/ 108 h 132"/>
              <a:gd name="T8" fmla="*/ 22 w 24"/>
              <a:gd name="T9" fmla="*/ 74 h 132"/>
              <a:gd name="T10" fmla="*/ 16 w 24"/>
              <a:gd name="T11" fmla="*/ 8 h 132"/>
              <a:gd name="T12" fmla="*/ 3 w 24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32">
                <a:moveTo>
                  <a:pt x="3" y="0"/>
                </a:moveTo>
                <a:cubicBezTo>
                  <a:pt x="0" y="130"/>
                  <a:pt x="0" y="130"/>
                  <a:pt x="0" y="130"/>
                </a:cubicBezTo>
                <a:cubicBezTo>
                  <a:pt x="6" y="132"/>
                  <a:pt x="17" y="129"/>
                  <a:pt x="24" y="122"/>
                </a:cubicBezTo>
                <a:cubicBezTo>
                  <a:pt x="23" y="118"/>
                  <a:pt x="22" y="113"/>
                  <a:pt x="22" y="108"/>
                </a:cubicBezTo>
                <a:cubicBezTo>
                  <a:pt x="22" y="102"/>
                  <a:pt x="23" y="85"/>
                  <a:pt x="22" y="74"/>
                </a:cubicBezTo>
                <a:cubicBezTo>
                  <a:pt x="20" y="50"/>
                  <a:pt x="16" y="22"/>
                  <a:pt x="16" y="8"/>
                </a:cubicBezTo>
                <a:lnTo>
                  <a:pt x="3" y="0"/>
                </a:ln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í$ḻîḓê">
            <a:extLst>
              <a:ext uri="{FF2B5EF4-FFF2-40B4-BE49-F238E27FC236}">
                <a16:creationId xmlns:a16="http://schemas.microsoft.com/office/drawing/2014/main" id="{2CE9CDD4-1D71-4D40-80A5-6BB7953FA4EA}"/>
              </a:ext>
            </a:extLst>
          </p:cNvPr>
          <p:cNvSpPr/>
          <p:nvPr/>
        </p:nvSpPr>
        <p:spPr bwMode="auto">
          <a:xfrm>
            <a:off x="8103953" y="3394919"/>
            <a:ext cx="85941" cy="101854"/>
          </a:xfrm>
          <a:custGeom>
            <a:avLst/>
            <a:gdLst>
              <a:gd name="T0" fmla="*/ 3 w 13"/>
              <a:gd name="T1" fmla="*/ 2 h 15"/>
              <a:gd name="T2" fmla="*/ 1 w 13"/>
              <a:gd name="T3" fmla="*/ 0 h 15"/>
              <a:gd name="T4" fmla="*/ 0 w 13"/>
              <a:gd name="T5" fmla="*/ 7 h 15"/>
              <a:gd name="T6" fmla="*/ 13 w 13"/>
              <a:gd name="T7" fmla="*/ 15 h 15"/>
              <a:gd name="T8" fmla="*/ 12 w 13"/>
              <a:gd name="T9" fmla="*/ 9 h 15"/>
              <a:gd name="T10" fmla="*/ 6 w 13"/>
              <a:gd name="T11" fmla="*/ 5 h 15"/>
              <a:gd name="T12" fmla="*/ 3 w 13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5">
                <a:moveTo>
                  <a:pt x="3" y="2"/>
                </a:moveTo>
                <a:cubicBezTo>
                  <a:pt x="2" y="1"/>
                  <a:pt x="1" y="1"/>
                  <a:pt x="1" y="0"/>
                </a:cubicBezTo>
                <a:cubicBezTo>
                  <a:pt x="0" y="7"/>
                  <a:pt x="0" y="7"/>
                  <a:pt x="0" y="7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2"/>
                  <a:pt x="12" y="10"/>
                  <a:pt x="12" y="9"/>
                </a:cubicBezTo>
                <a:cubicBezTo>
                  <a:pt x="10" y="7"/>
                  <a:pt x="8" y="6"/>
                  <a:pt x="6" y="5"/>
                </a:cubicBezTo>
                <a:cubicBezTo>
                  <a:pt x="5" y="4"/>
                  <a:pt x="4" y="3"/>
                  <a:pt x="3" y="2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íṣḷîḋe">
            <a:extLst>
              <a:ext uri="{FF2B5EF4-FFF2-40B4-BE49-F238E27FC236}">
                <a16:creationId xmlns:a16="http://schemas.microsoft.com/office/drawing/2014/main" id="{8FD6564D-A2EA-4D1D-A9AB-DDA5F20EF689}"/>
              </a:ext>
            </a:extLst>
          </p:cNvPr>
          <p:cNvSpPr/>
          <p:nvPr/>
        </p:nvSpPr>
        <p:spPr bwMode="auto">
          <a:xfrm>
            <a:off x="8110318" y="3356724"/>
            <a:ext cx="31829" cy="54111"/>
          </a:xfrm>
          <a:custGeom>
            <a:avLst/>
            <a:gdLst>
              <a:gd name="T0" fmla="*/ 0 w 5"/>
              <a:gd name="T1" fmla="*/ 4 h 8"/>
              <a:gd name="T2" fmla="*/ 0 w 5"/>
              <a:gd name="T3" fmla="*/ 6 h 8"/>
              <a:gd name="T4" fmla="*/ 2 w 5"/>
              <a:gd name="T5" fmla="*/ 8 h 8"/>
              <a:gd name="T6" fmla="*/ 5 w 5"/>
              <a:gd name="T7" fmla="*/ 1 h 8"/>
              <a:gd name="T8" fmla="*/ 4 w 5"/>
              <a:gd name="T9" fmla="*/ 0 h 8"/>
              <a:gd name="T10" fmla="*/ 0 w 5"/>
              <a:gd name="T1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0" y="4"/>
                </a:move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7"/>
                  <a:pt x="2" y="8"/>
                </a:cubicBezTo>
                <a:cubicBezTo>
                  <a:pt x="3" y="6"/>
                  <a:pt x="4" y="3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3"/>
                  <a:pt x="0" y="4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iš1iḋe">
            <a:extLst>
              <a:ext uri="{FF2B5EF4-FFF2-40B4-BE49-F238E27FC236}">
                <a16:creationId xmlns:a16="http://schemas.microsoft.com/office/drawing/2014/main" id="{A85414DF-A90C-4F67-B1D5-71F8F1A37A9B}"/>
              </a:ext>
            </a:extLst>
          </p:cNvPr>
          <p:cNvSpPr/>
          <p:nvPr/>
        </p:nvSpPr>
        <p:spPr bwMode="auto">
          <a:xfrm>
            <a:off x="8123050" y="2866550"/>
            <a:ext cx="194161" cy="184611"/>
          </a:xfrm>
          <a:custGeom>
            <a:avLst/>
            <a:gdLst>
              <a:gd name="T0" fmla="*/ 0 w 29"/>
              <a:gd name="T1" fmla="*/ 28 h 28"/>
              <a:gd name="T2" fmla="*/ 29 w 29"/>
              <a:gd name="T3" fmla="*/ 12 h 28"/>
              <a:gd name="T4" fmla="*/ 19 w 29"/>
              <a:gd name="T5" fmla="*/ 6 h 28"/>
              <a:gd name="T6" fmla="*/ 10 w 29"/>
              <a:gd name="T7" fmla="*/ 0 h 28"/>
              <a:gd name="T8" fmla="*/ 0 w 29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0" y="28"/>
                </a:moveTo>
                <a:cubicBezTo>
                  <a:pt x="29" y="12"/>
                  <a:pt x="29" y="12"/>
                  <a:pt x="29" y="12"/>
                </a:cubicBezTo>
                <a:cubicBezTo>
                  <a:pt x="26" y="10"/>
                  <a:pt x="22" y="8"/>
                  <a:pt x="19" y="6"/>
                </a:cubicBezTo>
                <a:cubicBezTo>
                  <a:pt x="16" y="4"/>
                  <a:pt x="13" y="2"/>
                  <a:pt x="10" y="0"/>
                </a:cubicBezTo>
                <a:cubicBezTo>
                  <a:pt x="7" y="9"/>
                  <a:pt x="3" y="18"/>
                  <a:pt x="0" y="28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ïṣľíḓê">
            <a:extLst>
              <a:ext uri="{FF2B5EF4-FFF2-40B4-BE49-F238E27FC236}">
                <a16:creationId xmlns:a16="http://schemas.microsoft.com/office/drawing/2014/main" id="{161E46CB-759B-4567-9799-1E713AB9FCCD}"/>
              </a:ext>
            </a:extLst>
          </p:cNvPr>
          <p:cNvSpPr/>
          <p:nvPr/>
        </p:nvSpPr>
        <p:spPr bwMode="auto">
          <a:xfrm>
            <a:off x="8135782" y="3283517"/>
            <a:ext cx="54111" cy="79575"/>
          </a:xfrm>
          <a:custGeom>
            <a:avLst/>
            <a:gdLst>
              <a:gd name="T0" fmla="*/ 0 w 8"/>
              <a:gd name="T1" fmla="*/ 11 h 12"/>
              <a:gd name="T2" fmla="*/ 1 w 8"/>
              <a:gd name="T3" fmla="*/ 12 h 12"/>
              <a:gd name="T4" fmla="*/ 7 w 8"/>
              <a:gd name="T5" fmla="*/ 3 h 12"/>
              <a:gd name="T6" fmla="*/ 8 w 8"/>
              <a:gd name="T7" fmla="*/ 0 h 12"/>
              <a:gd name="T8" fmla="*/ 0 w 8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0" y="11"/>
                </a:moveTo>
                <a:cubicBezTo>
                  <a:pt x="1" y="12"/>
                  <a:pt x="1" y="12"/>
                  <a:pt x="1" y="12"/>
                </a:cubicBezTo>
                <a:cubicBezTo>
                  <a:pt x="3" y="9"/>
                  <a:pt x="5" y="6"/>
                  <a:pt x="7" y="3"/>
                </a:cubicBezTo>
                <a:cubicBezTo>
                  <a:pt x="7" y="2"/>
                  <a:pt x="7" y="1"/>
                  <a:pt x="8" y="0"/>
                </a:cubicBezTo>
                <a:cubicBezTo>
                  <a:pt x="6" y="3"/>
                  <a:pt x="3" y="7"/>
                  <a:pt x="0" y="11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ïşḷïḑé">
            <a:extLst>
              <a:ext uri="{FF2B5EF4-FFF2-40B4-BE49-F238E27FC236}">
                <a16:creationId xmlns:a16="http://schemas.microsoft.com/office/drawing/2014/main" id="{D6CA4D48-AAEE-4F43-8FB3-FE862B6A287A}"/>
              </a:ext>
            </a:extLst>
          </p:cNvPr>
          <p:cNvSpPr/>
          <p:nvPr/>
        </p:nvSpPr>
        <p:spPr bwMode="auto">
          <a:xfrm>
            <a:off x="8123050" y="3363089"/>
            <a:ext cx="35013" cy="66843"/>
          </a:xfrm>
          <a:custGeom>
            <a:avLst/>
            <a:gdLst>
              <a:gd name="T0" fmla="*/ 0 w 5"/>
              <a:gd name="T1" fmla="*/ 7 h 10"/>
              <a:gd name="T2" fmla="*/ 3 w 5"/>
              <a:gd name="T3" fmla="*/ 10 h 10"/>
              <a:gd name="T4" fmla="*/ 5 w 5"/>
              <a:gd name="T5" fmla="*/ 1 h 10"/>
              <a:gd name="T6" fmla="*/ 3 w 5"/>
              <a:gd name="T7" fmla="*/ 0 h 10"/>
              <a:gd name="T8" fmla="*/ 0 w 5"/>
              <a:gd name="T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0" y="7"/>
                </a:moveTo>
                <a:cubicBezTo>
                  <a:pt x="1" y="8"/>
                  <a:pt x="2" y="9"/>
                  <a:pt x="3" y="10"/>
                </a:cubicBezTo>
                <a:cubicBezTo>
                  <a:pt x="4" y="7"/>
                  <a:pt x="5" y="4"/>
                  <a:pt x="5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5"/>
                  <a:pt x="0" y="7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îṣļiḍè">
            <a:extLst>
              <a:ext uri="{FF2B5EF4-FFF2-40B4-BE49-F238E27FC236}">
                <a16:creationId xmlns:a16="http://schemas.microsoft.com/office/drawing/2014/main" id="{AF7F2C14-008C-4371-A0CF-79A31D490193}"/>
              </a:ext>
            </a:extLst>
          </p:cNvPr>
          <p:cNvSpPr/>
          <p:nvPr/>
        </p:nvSpPr>
        <p:spPr bwMode="auto">
          <a:xfrm>
            <a:off x="8142148" y="3302614"/>
            <a:ext cx="41379" cy="66843"/>
          </a:xfrm>
          <a:custGeom>
            <a:avLst/>
            <a:gdLst>
              <a:gd name="T0" fmla="*/ 0 w 6"/>
              <a:gd name="T1" fmla="*/ 9 h 10"/>
              <a:gd name="T2" fmla="*/ 2 w 6"/>
              <a:gd name="T3" fmla="*/ 10 h 10"/>
              <a:gd name="T4" fmla="*/ 6 w 6"/>
              <a:gd name="T5" fmla="*/ 0 h 10"/>
              <a:gd name="T6" fmla="*/ 0 w 6"/>
              <a:gd name="T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0">
                <a:moveTo>
                  <a:pt x="0" y="9"/>
                </a:moveTo>
                <a:cubicBezTo>
                  <a:pt x="2" y="10"/>
                  <a:pt x="2" y="10"/>
                  <a:pt x="2" y="10"/>
                </a:cubicBezTo>
                <a:cubicBezTo>
                  <a:pt x="3" y="7"/>
                  <a:pt x="4" y="4"/>
                  <a:pt x="6" y="0"/>
                </a:cubicBezTo>
                <a:cubicBezTo>
                  <a:pt x="4" y="3"/>
                  <a:pt x="2" y="6"/>
                  <a:pt x="0" y="9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ïṩliḑé">
            <a:extLst>
              <a:ext uri="{FF2B5EF4-FFF2-40B4-BE49-F238E27FC236}">
                <a16:creationId xmlns:a16="http://schemas.microsoft.com/office/drawing/2014/main" id="{D6E64367-7111-4426-82BD-951E9234D0D8}"/>
              </a:ext>
            </a:extLst>
          </p:cNvPr>
          <p:cNvSpPr/>
          <p:nvPr/>
        </p:nvSpPr>
        <p:spPr bwMode="auto">
          <a:xfrm>
            <a:off x="8142148" y="3369455"/>
            <a:ext cx="267368" cy="152781"/>
          </a:xfrm>
          <a:custGeom>
            <a:avLst/>
            <a:gdLst>
              <a:gd name="T0" fmla="*/ 6 w 40"/>
              <a:gd name="T1" fmla="*/ 13 h 23"/>
              <a:gd name="T2" fmla="*/ 15 w 40"/>
              <a:gd name="T3" fmla="*/ 17 h 23"/>
              <a:gd name="T4" fmla="*/ 31 w 40"/>
              <a:gd name="T5" fmla="*/ 22 h 23"/>
              <a:gd name="T6" fmla="*/ 40 w 40"/>
              <a:gd name="T7" fmla="*/ 23 h 23"/>
              <a:gd name="T8" fmla="*/ 2 w 40"/>
              <a:gd name="T9" fmla="*/ 0 h 23"/>
              <a:gd name="T10" fmla="*/ 0 w 40"/>
              <a:gd name="T11" fmla="*/ 9 h 23"/>
              <a:gd name="T12" fmla="*/ 6 w 40"/>
              <a:gd name="T13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23">
                <a:moveTo>
                  <a:pt x="6" y="13"/>
                </a:moveTo>
                <a:cubicBezTo>
                  <a:pt x="9" y="14"/>
                  <a:pt x="12" y="16"/>
                  <a:pt x="15" y="17"/>
                </a:cubicBezTo>
                <a:cubicBezTo>
                  <a:pt x="20" y="20"/>
                  <a:pt x="26" y="22"/>
                  <a:pt x="31" y="22"/>
                </a:cubicBezTo>
                <a:cubicBezTo>
                  <a:pt x="34" y="22"/>
                  <a:pt x="37" y="23"/>
                  <a:pt x="40" y="23"/>
                </a:cubicBezTo>
                <a:cubicBezTo>
                  <a:pt x="2" y="0"/>
                  <a:pt x="2" y="0"/>
                  <a:pt x="2" y="0"/>
                </a:cubicBezTo>
                <a:cubicBezTo>
                  <a:pt x="2" y="3"/>
                  <a:pt x="1" y="6"/>
                  <a:pt x="0" y="9"/>
                </a:cubicBezTo>
                <a:cubicBezTo>
                  <a:pt x="2" y="10"/>
                  <a:pt x="4" y="11"/>
                  <a:pt x="6" y="13"/>
                </a:cubicBezTo>
                <a:close/>
              </a:path>
            </a:pathLst>
          </a:custGeom>
          <a:solidFill>
            <a:srgbClr val="1A1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i$1îḓê">
            <a:extLst>
              <a:ext uri="{FF2B5EF4-FFF2-40B4-BE49-F238E27FC236}">
                <a16:creationId xmlns:a16="http://schemas.microsoft.com/office/drawing/2014/main" id="{86B9D99A-1BA9-452C-8DA3-08808CE10BEB}"/>
              </a:ext>
            </a:extLst>
          </p:cNvPr>
          <p:cNvSpPr/>
          <p:nvPr/>
        </p:nvSpPr>
        <p:spPr bwMode="auto">
          <a:xfrm>
            <a:off x="8158062" y="2958856"/>
            <a:ext cx="471076" cy="563383"/>
          </a:xfrm>
          <a:custGeom>
            <a:avLst/>
            <a:gdLst>
              <a:gd name="T0" fmla="*/ 54 w 71"/>
              <a:gd name="T1" fmla="*/ 59 h 85"/>
              <a:gd name="T2" fmla="*/ 50 w 71"/>
              <a:gd name="T3" fmla="*/ 83 h 85"/>
              <a:gd name="T4" fmla="*/ 45 w 71"/>
              <a:gd name="T5" fmla="*/ 85 h 85"/>
              <a:gd name="T6" fmla="*/ 38 w 71"/>
              <a:gd name="T7" fmla="*/ 85 h 85"/>
              <a:gd name="T8" fmla="*/ 0 w 71"/>
              <a:gd name="T9" fmla="*/ 62 h 85"/>
              <a:gd name="T10" fmla="*/ 4 w 71"/>
              <a:gd name="T11" fmla="*/ 52 h 85"/>
              <a:gd name="T12" fmla="*/ 7 w 71"/>
              <a:gd name="T13" fmla="*/ 45 h 85"/>
              <a:gd name="T14" fmla="*/ 7 w 71"/>
              <a:gd name="T15" fmla="*/ 45 h 85"/>
              <a:gd name="T16" fmla="*/ 25 w 71"/>
              <a:gd name="T17" fmla="*/ 4 h 85"/>
              <a:gd name="T18" fmla="*/ 26 w 71"/>
              <a:gd name="T19" fmla="*/ 0 h 85"/>
              <a:gd name="T20" fmla="*/ 34 w 71"/>
              <a:gd name="T21" fmla="*/ 3 h 85"/>
              <a:gd name="T22" fmla="*/ 71 w 71"/>
              <a:gd name="T23" fmla="*/ 26 h 85"/>
              <a:gd name="T24" fmla="*/ 69 w 71"/>
              <a:gd name="T25" fmla="*/ 29 h 85"/>
              <a:gd name="T26" fmla="*/ 67 w 71"/>
              <a:gd name="T27" fmla="*/ 32 h 85"/>
              <a:gd name="T28" fmla="*/ 56 w 71"/>
              <a:gd name="T29" fmla="*/ 49 h 85"/>
              <a:gd name="T30" fmla="*/ 57 w 71"/>
              <a:gd name="T31" fmla="*/ 50 h 85"/>
              <a:gd name="T32" fmla="*/ 55 w 71"/>
              <a:gd name="T33" fmla="*/ 55 h 85"/>
              <a:gd name="T34" fmla="*/ 54 w 71"/>
              <a:gd name="T35" fmla="*/ 59 h 85"/>
              <a:gd name="T36" fmla="*/ 41 w 71"/>
              <a:gd name="T37" fmla="*/ 20 h 85"/>
              <a:gd name="T38" fmla="*/ 41 w 71"/>
              <a:gd name="T39" fmla="*/ 20 h 85"/>
              <a:gd name="T40" fmla="*/ 41 w 71"/>
              <a:gd name="T41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" h="85">
                <a:moveTo>
                  <a:pt x="54" y="59"/>
                </a:moveTo>
                <a:cubicBezTo>
                  <a:pt x="51" y="67"/>
                  <a:pt x="50" y="77"/>
                  <a:pt x="50" y="83"/>
                </a:cubicBezTo>
                <a:cubicBezTo>
                  <a:pt x="48" y="84"/>
                  <a:pt x="47" y="85"/>
                  <a:pt x="45" y="85"/>
                </a:cubicBezTo>
                <a:cubicBezTo>
                  <a:pt x="43" y="85"/>
                  <a:pt x="41" y="85"/>
                  <a:pt x="38" y="85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59"/>
                  <a:pt x="2" y="56"/>
                  <a:pt x="4" y="52"/>
                </a:cubicBezTo>
                <a:cubicBezTo>
                  <a:pt x="5" y="50"/>
                  <a:pt x="6" y="47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14" y="31"/>
                  <a:pt x="21" y="18"/>
                  <a:pt x="25" y="4"/>
                </a:cubicBezTo>
                <a:cubicBezTo>
                  <a:pt x="26" y="2"/>
                  <a:pt x="26" y="1"/>
                  <a:pt x="26" y="0"/>
                </a:cubicBezTo>
                <a:cubicBezTo>
                  <a:pt x="29" y="1"/>
                  <a:pt x="31" y="2"/>
                  <a:pt x="34" y="3"/>
                </a:cubicBezTo>
                <a:cubicBezTo>
                  <a:pt x="46" y="10"/>
                  <a:pt x="60" y="17"/>
                  <a:pt x="71" y="26"/>
                </a:cubicBezTo>
                <a:cubicBezTo>
                  <a:pt x="70" y="27"/>
                  <a:pt x="70" y="28"/>
                  <a:pt x="69" y="29"/>
                </a:cubicBezTo>
                <a:cubicBezTo>
                  <a:pt x="68" y="30"/>
                  <a:pt x="68" y="31"/>
                  <a:pt x="67" y="32"/>
                </a:cubicBezTo>
                <a:cubicBezTo>
                  <a:pt x="63" y="38"/>
                  <a:pt x="59" y="43"/>
                  <a:pt x="56" y="49"/>
                </a:cubicBezTo>
                <a:cubicBezTo>
                  <a:pt x="56" y="49"/>
                  <a:pt x="57" y="50"/>
                  <a:pt x="57" y="50"/>
                </a:cubicBezTo>
                <a:cubicBezTo>
                  <a:pt x="56" y="51"/>
                  <a:pt x="55" y="53"/>
                  <a:pt x="55" y="55"/>
                </a:cubicBezTo>
                <a:cubicBezTo>
                  <a:pt x="54" y="56"/>
                  <a:pt x="54" y="58"/>
                  <a:pt x="54" y="59"/>
                </a:cubicBezTo>
                <a:close/>
                <a:moveTo>
                  <a:pt x="41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lose/>
              </a:path>
            </a:pathLst>
          </a:custGeom>
          <a:solidFill>
            <a:srgbClr val="1A1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iSḷíďe">
            <a:extLst>
              <a:ext uri="{FF2B5EF4-FFF2-40B4-BE49-F238E27FC236}">
                <a16:creationId xmlns:a16="http://schemas.microsoft.com/office/drawing/2014/main" id="{8CB2A648-77EF-48A8-AC2A-C141B44CCBC7}"/>
              </a:ext>
            </a:extLst>
          </p:cNvPr>
          <p:cNvSpPr/>
          <p:nvPr/>
        </p:nvSpPr>
        <p:spPr bwMode="auto">
          <a:xfrm>
            <a:off x="8183525" y="3455396"/>
            <a:ext cx="60477" cy="73209"/>
          </a:xfrm>
          <a:custGeom>
            <a:avLst/>
            <a:gdLst>
              <a:gd name="T0" fmla="*/ 0 w 9"/>
              <a:gd name="T1" fmla="*/ 0 h 11"/>
              <a:gd name="T2" fmla="*/ 1 w 9"/>
              <a:gd name="T3" fmla="*/ 6 h 11"/>
              <a:gd name="T4" fmla="*/ 9 w 9"/>
              <a:gd name="T5" fmla="*/ 11 h 11"/>
              <a:gd name="T6" fmla="*/ 9 w 9"/>
              <a:gd name="T7" fmla="*/ 4 h 11"/>
              <a:gd name="T8" fmla="*/ 0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0" y="0"/>
                </a:moveTo>
                <a:cubicBezTo>
                  <a:pt x="0" y="1"/>
                  <a:pt x="0" y="3"/>
                  <a:pt x="1" y="6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4"/>
                  <a:pt x="9" y="4"/>
                  <a:pt x="9" y="4"/>
                </a:cubicBezTo>
                <a:cubicBezTo>
                  <a:pt x="6" y="3"/>
                  <a:pt x="3" y="1"/>
                  <a:pt x="0" y="0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íSľiḓê">
            <a:extLst>
              <a:ext uri="{FF2B5EF4-FFF2-40B4-BE49-F238E27FC236}">
                <a16:creationId xmlns:a16="http://schemas.microsoft.com/office/drawing/2014/main" id="{4CD1AFDE-255B-47A3-A718-DD818004F88E}"/>
              </a:ext>
            </a:extLst>
          </p:cNvPr>
          <p:cNvSpPr/>
          <p:nvPr/>
        </p:nvSpPr>
        <p:spPr bwMode="auto">
          <a:xfrm>
            <a:off x="8189891" y="3496773"/>
            <a:ext cx="92306" cy="792555"/>
          </a:xfrm>
          <a:custGeom>
            <a:avLst/>
            <a:gdLst>
              <a:gd name="T0" fmla="*/ 8 w 14"/>
              <a:gd name="T1" fmla="*/ 5 h 120"/>
              <a:gd name="T2" fmla="*/ 0 w 14"/>
              <a:gd name="T3" fmla="*/ 0 h 120"/>
              <a:gd name="T4" fmla="*/ 6 w 14"/>
              <a:gd name="T5" fmla="*/ 66 h 120"/>
              <a:gd name="T6" fmla="*/ 6 w 14"/>
              <a:gd name="T7" fmla="*/ 100 h 120"/>
              <a:gd name="T8" fmla="*/ 8 w 14"/>
              <a:gd name="T9" fmla="*/ 114 h 120"/>
              <a:gd name="T10" fmla="*/ 8 w 14"/>
              <a:gd name="T11" fmla="*/ 120 h 120"/>
              <a:gd name="T12" fmla="*/ 14 w 14"/>
              <a:gd name="T13" fmla="*/ 117 h 120"/>
              <a:gd name="T14" fmla="*/ 8 w 14"/>
              <a:gd name="T15" fmla="*/ 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20">
                <a:moveTo>
                  <a:pt x="8" y="5"/>
                </a:moveTo>
                <a:cubicBezTo>
                  <a:pt x="0" y="0"/>
                  <a:pt x="0" y="0"/>
                  <a:pt x="0" y="0"/>
                </a:cubicBezTo>
                <a:cubicBezTo>
                  <a:pt x="0" y="14"/>
                  <a:pt x="4" y="42"/>
                  <a:pt x="6" y="66"/>
                </a:cubicBezTo>
                <a:cubicBezTo>
                  <a:pt x="7" y="77"/>
                  <a:pt x="6" y="94"/>
                  <a:pt x="6" y="100"/>
                </a:cubicBezTo>
                <a:cubicBezTo>
                  <a:pt x="6" y="105"/>
                  <a:pt x="7" y="110"/>
                  <a:pt x="8" y="114"/>
                </a:cubicBezTo>
                <a:cubicBezTo>
                  <a:pt x="8" y="116"/>
                  <a:pt x="8" y="118"/>
                  <a:pt x="8" y="120"/>
                </a:cubicBezTo>
                <a:cubicBezTo>
                  <a:pt x="10" y="119"/>
                  <a:pt x="12" y="118"/>
                  <a:pt x="14" y="117"/>
                </a:cubicBezTo>
                <a:lnTo>
                  <a:pt x="8" y="5"/>
                </a:ln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iṥḻiďé">
            <a:extLst>
              <a:ext uri="{FF2B5EF4-FFF2-40B4-BE49-F238E27FC236}">
                <a16:creationId xmlns:a16="http://schemas.microsoft.com/office/drawing/2014/main" id="{4CEE93A0-9070-452D-905D-3ECC0CC07459}"/>
              </a:ext>
            </a:extLst>
          </p:cNvPr>
          <p:cNvSpPr/>
          <p:nvPr/>
        </p:nvSpPr>
        <p:spPr bwMode="auto">
          <a:xfrm>
            <a:off x="8183525" y="3258053"/>
            <a:ext cx="19098" cy="44561"/>
          </a:xfrm>
          <a:custGeom>
            <a:avLst/>
            <a:gdLst>
              <a:gd name="T0" fmla="*/ 1 w 3"/>
              <a:gd name="T1" fmla="*/ 4 h 7"/>
              <a:gd name="T2" fmla="*/ 0 w 3"/>
              <a:gd name="T3" fmla="*/ 7 h 7"/>
              <a:gd name="T4" fmla="*/ 3 w 3"/>
              <a:gd name="T5" fmla="*/ 0 h 7"/>
              <a:gd name="T6" fmla="*/ 3 w 3"/>
              <a:gd name="T7" fmla="*/ 0 h 7"/>
              <a:gd name="T8" fmla="*/ 3 w 3"/>
              <a:gd name="T9" fmla="*/ 1 h 7"/>
              <a:gd name="T10" fmla="*/ 1 w 3"/>
              <a:gd name="T11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0" y="5"/>
                  <a:pt x="0" y="6"/>
                  <a:pt x="0" y="7"/>
                </a:cubicBezTo>
                <a:cubicBezTo>
                  <a:pt x="1" y="5"/>
                  <a:pt x="2" y="2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1"/>
                </a:cubicBezTo>
                <a:cubicBezTo>
                  <a:pt x="2" y="2"/>
                  <a:pt x="2" y="3"/>
                  <a:pt x="1" y="4"/>
                </a:cubicBezTo>
                <a:close/>
              </a:path>
            </a:pathLst>
          </a:custGeom>
          <a:solidFill>
            <a:srgbClr val="1C1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îšľîdê">
            <a:extLst>
              <a:ext uri="{FF2B5EF4-FFF2-40B4-BE49-F238E27FC236}">
                <a16:creationId xmlns:a16="http://schemas.microsoft.com/office/drawing/2014/main" id="{8539C703-C268-4B4E-AE14-5D35334EAC93}"/>
              </a:ext>
            </a:extLst>
          </p:cNvPr>
          <p:cNvSpPr/>
          <p:nvPr/>
        </p:nvSpPr>
        <p:spPr bwMode="auto">
          <a:xfrm>
            <a:off x="8189891" y="2653293"/>
            <a:ext cx="225990" cy="292831"/>
          </a:xfrm>
          <a:custGeom>
            <a:avLst/>
            <a:gdLst>
              <a:gd name="T0" fmla="*/ 0 w 34"/>
              <a:gd name="T1" fmla="*/ 31 h 44"/>
              <a:gd name="T2" fmla="*/ 0 w 34"/>
              <a:gd name="T3" fmla="*/ 32 h 44"/>
              <a:gd name="T4" fmla="*/ 9 w 34"/>
              <a:gd name="T5" fmla="*/ 38 h 44"/>
              <a:gd name="T6" fmla="*/ 19 w 34"/>
              <a:gd name="T7" fmla="*/ 44 h 44"/>
              <a:gd name="T8" fmla="*/ 22 w 34"/>
              <a:gd name="T9" fmla="*/ 43 h 44"/>
              <a:gd name="T10" fmla="*/ 30 w 34"/>
              <a:gd name="T11" fmla="*/ 20 h 44"/>
              <a:gd name="T12" fmla="*/ 34 w 34"/>
              <a:gd name="T13" fmla="*/ 14 h 44"/>
              <a:gd name="T14" fmla="*/ 34 w 34"/>
              <a:gd name="T15" fmla="*/ 14 h 44"/>
              <a:gd name="T16" fmla="*/ 11 w 34"/>
              <a:gd name="T17" fmla="*/ 0 h 44"/>
              <a:gd name="T18" fmla="*/ 0 w 34"/>
              <a:gd name="T19" fmla="*/ 3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44">
                <a:moveTo>
                  <a:pt x="0" y="31"/>
                </a:moveTo>
                <a:cubicBezTo>
                  <a:pt x="0" y="32"/>
                  <a:pt x="0" y="32"/>
                  <a:pt x="0" y="32"/>
                </a:cubicBezTo>
                <a:cubicBezTo>
                  <a:pt x="3" y="34"/>
                  <a:pt x="6" y="36"/>
                  <a:pt x="9" y="38"/>
                </a:cubicBezTo>
                <a:cubicBezTo>
                  <a:pt x="12" y="40"/>
                  <a:pt x="16" y="42"/>
                  <a:pt x="19" y="44"/>
                </a:cubicBezTo>
                <a:cubicBezTo>
                  <a:pt x="22" y="43"/>
                  <a:pt x="22" y="43"/>
                  <a:pt x="22" y="43"/>
                </a:cubicBezTo>
                <a:cubicBezTo>
                  <a:pt x="24" y="35"/>
                  <a:pt x="27" y="27"/>
                  <a:pt x="30" y="20"/>
                </a:cubicBezTo>
                <a:cubicBezTo>
                  <a:pt x="32" y="17"/>
                  <a:pt x="33" y="16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0" y="11"/>
                  <a:pt x="18" y="4"/>
                  <a:pt x="11" y="0"/>
                </a:cubicBezTo>
                <a:cubicBezTo>
                  <a:pt x="5" y="9"/>
                  <a:pt x="0" y="21"/>
                  <a:pt x="0" y="31"/>
                </a:cubicBezTo>
                <a:close/>
              </a:path>
            </a:pathLst>
          </a:custGeom>
          <a:solidFill>
            <a:srgbClr val="1D1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ïš1ïdé">
            <a:extLst>
              <a:ext uri="{FF2B5EF4-FFF2-40B4-BE49-F238E27FC236}">
                <a16:creationId xmlns:a16="http://schemas.microsoft.com/office/drawing/2014/main" id="{DB9523D7-7F44-487D-97BE-63CBC686F274}"/>
              </a:ext>
            </a:extLst>
          </p:cNvPr>
          <p:cNvSpPr/>
          <p:nvPr/>
        </p:nvSpPr>
        <p:spPr bwMode="auto">
          <a:xfrm>
            <a:off x="8244002" y="3480860"/>
            <a:ext cx="210075" cy="175063"/>
          </a:xfrm>
          <a:custGeom>
            <a:avLst/>
            <a:gdLst>
              <a:gd name="T0" fmla="*/ 0 w 32"/>
              <a:gd name="T1" fmla="*/ 0 h 26"/>
              <a:gd name="T2" fmla="*/ 0 w 32"/>
              <a:gd name="T3" fmla="*/ 7 h 26"/>
              <a:gd name="T4" fmla="*/ 32 w 32"/>
              <a:gd name="T5" fmla="*/ 26 h 26"/>
              <a:gd name="T6" fmla="*/ 32 w 32"/>
              <a:gd name="T7" fmla="*/ 10 h 26"/>
              <a:gd name="T8" fmla="*/ 25 w 32"/>
              <a:gd name="T9" fmla="*/ 6 h 26"/>
              <a:gd name="T10" fmla="*/ 16 w 32"/>
              <a:gd name="T11" fmla="*/ 5 h 26"/>
              <a:gd name="T12" fmla="*/ 0 w 32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6">
                <a:moveTo>
                  <a:pt x="0" y="0"/>
                </a:moveTo>
                <a:cubicBezTo>
                  <a:pt x="0" y="7"/>
                  <a:pt x="0" y="7"/>
                  <a:pt x="0" y="7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1"/>
                  <a:pt x="32" y="16"/>
                  <a:pt x="32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22" y="6"/>
                  <a:pt x="19" y="5"/>
                  <a:pt x="16" y="5"/>
                </a:cubicBezTo>
                <a:cubicBezTo>
                  <a:pt x="11" y="5"/>
                  <a:pt x="5" y="3"/>
                  <a:pt x="0" y="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ïślïḓé">
            <a:extLst>
              <a:ext uri="{FF2B5EF4-FFF2-40B4-BE49-F238E27FC236}">
                <a16:creationId xmlns:a16="http://schemas.microsoft.com/office/drawing/2014/main" id="{247C0D83-1160-4557-ABBE-E5B35F140BB0}"/>
              </a:ext>
            </a:extLst>
          </p:cNvPr>
          <p:cNvSpPr/>
          <p:nvPr/>
        </p:nvSpPr>
        <p:spPr bwMode="auto">
          <a:xfrm>
            <a:off x="8244002" y="3528603"/>
            <a:ext cx="210075" cy="929421"/>
          </a:xfrm>
          <a:custGeom>
            <a:avLst/>
            <a:gdLst>
              <a:gd name="T0" fmla="*/ 6 w 32"/>
              <a:gd name="T1" fmla="*/ 112 h 140"/>
              <a:gd name="T2" fmla="*/ 6 w 32"/>
              <a:gd name="T3" fmla="*/ 117 h 140"/>
              <a:gd name="T4" fmla="*/ 7 w 32"/>
              <a:gd name="T5" fmla="*/ 138 h 140"/>
              <a:gd name="T6" fmla="*/ 30 w 32"/>
              <a:gd name="T7" fmla="*/ 124 h 140"/>
              <a:gd name="T8" fmla="*/ 31 w 32"/>
              <a:gd name="T9" fmla="*/ 123 h 140"/>
              <a:gd name="T10" fmla="*/ 31 w 32"/>
              <a:gd name="T11" fmla="*/ 112 h 140"/>
              <a:gd name="T12" fmla="*/ 32 w 32"/>
              <a:gd name="T13" fmla="*/ 19 h 140"/>
              <a:gd name="T14" fmla="*/ 0 w 32"/>
              <a:gd name="T15" fmla="*/ 0 h 140"/>
              <a:gd name="T16" fmla="*/ 6 w 32"/>
              <a:gd name="T17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140">
                <a:moveTo>
                  <a:pt x="6" y="112"/>
                </a:moveTo>
                <a:cubicBezTo>
                  <a:pt x="6" y="117"/>
                  <a:pt x="6" y="117"/>
                  <a:pt x="6" y="117"/>
                </a:cubicBezTo>
                <a:cubicBezTo>
                  <a:pt x="7" y="138"/>
                  <a:pt x="7" y="138"/>
                  <a:pt x="7" y="138"/>
                </a:cubicBezTo>
                <a:cubicBezTo>
                  <a:pt x="14" y="140"/>
                  <a:pt x="28" y="132"/>
                  <a:pt x="30" y="124"/>
                </a:cubicBezTo>
                <a:cubicBezTo>
                  <a:pt x="30" y="124"/>
                  <a:pt x="31" y="124"/>
                  <a:pt x="31" y="123"/>
                </a:cubicBezTo>
                <a:cubicBezTo>
                  <a:pt x="31" y="121"/>
                  <a:pt x="31" y="118"/>
                  <a:pt x="31" y="112"/>
                </a:cubicBezTo>
                <a:cubicBezTo>
                  <a:pt x="32" y="80"/>
                  <a:pt x="32" y="50"/>
                  <a:pt x="32" y="19"/>
                </a:cubicBezTo>
                <a:cubicBezTo>
                  <a:pt x="0" y="0"/>
                  <a:pt x="0" y="0"/>
                  <a:pt x="0" y="0"/>
                </a:cubicBezTo>
                <a:lnTo>
                  <a:pt x="6" y="112"/>
                </a:ln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ï$ḷíďè">
            <a:extLst>
              <a:ext uri="{FF2B5EF4-FFF2-40B4-BE49-F238E27FC236}">
                <a16:creationId xmlns:a16="http://schemas.microsoft.com/office/drawing/2014/main" id="{A9AF41DF-2C05-4CF2-BB81-5BD8B838AFD5}"/>
              </a:ext>
            </a:extLst>
          </p:cNvPr>
          <p:cNvSpPr/>
          <p:nvPr/>
        </p:nvSpPr>
        <p:spPr bwMode="auto">
          <a:xfrm>
            <a:off x="8244002" y="4270231"/>
            <a:ext cx="38195" cy="47745"/>
          </a:xfrm>
          <a:custGeom>
            <a:avLst/>
            <a:gdLst>
              <a:gd name="T0" fmla="*/ 0 w 6"/>
              <a:gd name="T1" fmla="*/ 3 h 7"/>
              <a:gd name="T2" fmla="*/ 1 w 6"/>
              <a:gd name="T3" fmla="*/ 7 h 7"/>
              <a:gd name="T4" fmla="*/ 6 w 6"/>
              <a:gd name="T5" fmla="*/ 5 h 7"/>
              <a:gd name="T6" fmla="*/ 6 w 6"/>
              <a:gd name="T7" fmla="*/ 0 h 7"/>
              <a:gd name="T8" fmla="*/ 0 w 6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0" y="3"/>
                </a:moveTo>
                <a:cubicBezTo>
                  <a:pt x="1" y="4"/>
                  <a:pt x="1" y="6"/>
                  <a:pt x="1" y="7"/>
                </a:cubicBezTo>
                <a:cubicBezTo>
                  <a:pt x="3" y="6"/>
                  <a:pt x="4" y="6"/>
                  <a:pt x="6" y="5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išḷíďê">
            <a:extLst>
              <a:ext uri="{FF2B5EF4-FFF2-40B4-BE49-F238E27FC236}">
                <a16:creationId xmlns:a16="http://schemas.microsoft.com/office/drawing/2014/main" id="{8CC3DC06-DC3A-4FC5-B8D5-5FC88B5D2B1D}"/>
              </a:ext>
            </a:extLst>
          </p:cNvPr>
          <p:cNvSpPr/>
          <p:nvPr/>
        </p:nvSpPr>
        <p:spPr bwMode="auto">
          <a:xfrm>
            <a:off x="8250368" y="4305242"/>
            <a:ext cx="38195" cy="136868"/>
          </a:xfrm>
          <a:custGeom>
            <a:avLst/>
            <a:gdLst>
              <a:gd name="T0" fmla="*/ 1 w 6"/>
              <a:gd name="T1" fmla="*/ 11 h 21"/>
              <a:gd name="T2" fmla="*/ 1 w 6"/>
              <a:gd name="T3" fmla="*/ 11 h 21"/>
              <a:gd name="T4" fmla="*/ 2 w 6"/>
              <a:gd name="T5" fmla="*/ 18 h 21"/>
              <a:gd name="T6" fmla="*/ 6 w 6"/>
              <a:gd name="T7" fmla="*/ 21 h 21"/>
              <a:gd name="T8" fmla="*/ 5 w 6"/>
              <a:gd name="T9" fmla="*/ 0 h 21"/>
              <a:gd name="T10" fmla="*/ 0 w 6"/>
              <a:gd name="T11" fmla="*/ 2 h 21"/>
              <a:gd name="T12" fmla="*/ 1 w 6"/>
              <a:gd name="T1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4"/>
                  <a:pt x="1" y="17"/>
                  <a:pt x="2" y="18"/>
                </a:cubicBezTo>
                <a:cubicBezTo>
                  <a:pt x="3" y="20"/>
                  <a:pt x="4" y="21"/>
                  <a:pt x="6" y="2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1"/>
                  <a:pt x="0" y="2"/>
                </a:cubicBezTo>
                <a:cubicBezTo>
                  <a:pt x="1" y="5"/>
                  <a:pt x="1" y="8"/>
                  <a:pt x="1" y="11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îSlíďê">
            <a:extLst>
              <a:ext uri="{FF2B5EF4-FFF2-40B4-BE49-F238E27FC236}">
                <a16:creationId xmlns:a16="http://schemas.microsoft.com/office/drawing/2014/main" id="{309ACC02-4EEB-49F5-BA64-0C25D8A9336E}"/>
              </a:ext>
            </a:extLst>
          </p:cNvPr>
          <p:cNvSpPr/>
          <p:nvPr/>
        </p:nvSpPr>
        <p:spPr bwMode="auto">
          <a:xfrm>
            <a:off x="8263100" y="2621464"/>
            <a:ext cx="458344" cy="219624"/>
          </a:xfrm>
          <a:custGeom>
            <a:avLst/>
            <a:gdLst>
              <a:gd name="T0" fmla="*/ 23 w 69"/>
              <a:gd name="T1" fmla="*/ 19 h 33"/>
              <a:gd name="T2" fmla="*/ 41 w 69"/>
              <a:gd name="T3" fmla="*/ 32 h 33"/>
              <a:gd name="T4" fmla="*/ 51 w 69"/>
              <a:gd name="T5" fmla="*/ 26 h 33"/>
              <a:gd name="T6" fmla="*/ 55 w 69"/>
              <a:gd name="T7" fmla="*/ 29 h 33"/>
              <a:gd name="T8" fmla="*/ 62 w 69"/>
              <a:gd name="T9" fmla="*/ 33 h 33"/>
              <a:gd name="T10" fmla="*/ 65 w 69"/>
              <a:gd name="T11" fmla="*/ 32 h 33"/>
              <a:gd name="T12" fmla="*/ 69 w 69"/>
              <a:gd name="T13" fmla="*/ 33 h 33"/>
              <a:gd name="T14" fmla="*/ 61 w 69"/>
              <a:gd name="T15" fmla="*/ 24 h 33"/>
              <a:gd name="T16" fmla="*/ 51 w 69"/>
              <a:gd name="T17" fmla="*/ 17 h 33"/>
              <a:gd name="T18" fmla="*/ 29 w 69"/>
              <a:gd name="T19" fmla="*/ 2 h 33"/>
              <a:gd name="T20" fmla="*/ 26 w 69"/>
              <a:gd name="T21" fmla="*/ 2 h 33"/>
              <a:gd name="T22" fmla="*/ 16 w 69"/>
              <a:gd name="T23" fmla="*/ 1 h 33"/>
              <a:gd name="T24" fmla="*/ 0 w 69"/>
              <a:gd name="T25" fmla="*/ 3 h 33"/>
              <a:gd name="T26" fmla="*/ 0 w 69"/>
              <a:gd name="T27" fmla="*/ 5 h 33"/>
              <a:gd name="T28" fmla="*/ 23 w 69"/>
              <a:gd name="T29" fmla="*/ 19 h 33"/>
              <a:gd name="T30" fmla="*/ 23 w 69"/>
              <a:gd name="T3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3">
                <a:moveTo>
                  <a:pt x="23" y="19"/>
                </a:moveTo>
                <a:cubicBezTo>
                  <a:pt x="27" y="22"/>
                  <a:pt x="34" y="27"/>
                  <a:pt x="41" y="32"/>
                </a:cubicBezTo>
                <a:cubicBezTo>
                  <a:pt x="51" y="26"/>
                  <a:pt x="51" y="26"/>
                  <a:pt x="51" y="26"/>
                </a:cubicBezTo>
                <a:cubicBezTo>
                  <a:pt x="55" y="29"/>
                  <a:pt x="55" y="29"/>
                  <a:pt x="55" y="29"/>
                </a:cubicBezTo>
                <a:cubicBezTo>
                  <a:pt x="62" y="33"/>
                  <a:pt x="62" y="33"/>
                  <a:pt x="62" y="33"/>
                </a:cubicBezTo>
                <a:cubicBezTo>
                  <a:pt x="63" y="32"/>
                  <a:pt x="64" y="32"/>
                  <a:pt x="65" y="32"/>
                </a:cubicBezTo>
                <a:cubicBezTo>
                  <a:pt x="66" y="32"/>
                  <a:pt x="68" y="33"/>
                  <a:pt x="69" y="33"/>
                </a:cubicBezTo>
                <a:cubicBezTo>
                  <a:pt x="67" y="30"/>
                  <a:pt x="64" y="27"/>
                  <a:pt x="61" y="24"/>
                </a:cubicBezTo>
                <a:cubicBezTo>
                  <a:pt x="58" y="22"/>
                  <a:pt x="55" y="19"/>
                  <a:pt x="51" y="17"/>
                </a:cubicBezTo>
                <a:cubicBezTo>
                  <a:pt x="44" y="11"/>
                  <a:pt x="36" y="7"/>
                  <a:pt x="29" y="2"/>
                </a:cubicBezTo>
                <a:cubicBezTo>
                  <a:pt x="28" y="2"/>
                  <a:pt x="27" y="2"/>
                  <a:pt x="26" y="2"/>
                </a:cubicBezTo>
                <a:cubicBezTo>
                  <a:pt x="22" y="2"/>
                  <a:pt x="17" y="1"/>
                  <a:pt x="16" y="1"/>
                </a:cubicBezTo>
                <a:cubicBezTo>
                  <a:pt x="11" y="0"/>
                  <a:pt x="4" y="1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7" y="9"/>
                  <a:pt x="19" y="16"/>
                  <a:pt x="23" y="19"/>
                </a:cubicBezTo>
                <a:cubicBezTo>
                  <a:pt x="23" y="19"/>
                  <a:pt x="23" y="19"/>
                  <a:pt x="23" y="19"/>
                </a:cubicBezTo>
                <a:close/>
              </a:path>
            </a:pathLst>
          </a:custGeom>
          <a:solidFill>
            <a:srgbClr val="211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íṣḻiḑe">
            <a:extLst>
              <a:ext uri="{FF2B5EF4-FFF2-40B4-BE49-F238E27FC236}">
                <a16:creationId xmlns:a16="http://schemas.microsoft.com/office/drawing/2014/main" id="{67F6DDB8-36F4-49E5-AA2F-8E6E2549971D}"/>
              </a:ext>
            </a:extLst>
          </p:cNvPr>
          <p:cNvSpPr/>
          <p:nvPr/>
        </p:nvSpPr>
        <p:spPr bwMode="auto">
          <a:xfrm>
            <a:off x="8263100" y="4423012"/>
            <a:ext cx="25464" cy="47745"/>
          </a:xfrm>
          <a:custGeom>
            <a:avLst/>
            <a:gdLst>
              <a:gd name="T0" fmla="*/ 0 w 4"/>
              <a:gd name="T1" fmla="*/ 0 h 7"/>
              <a:gd name="T2" fmla="*/ 0 w 4"/>
              <a:gd name="T3" fmla="*/ 5 h 7"/>
              <a:gd name="T4" fmla="*/ 4 w 4"/>
              <a:gd name="T5" fmla="*/ 7 h 7"/>
              <a:gd name="T6" fmla="*/ 4 w 4"/>
              <a:gd name="T7" fmla="*/ 7 h 7"/>
              <a:gd name="T8" fmla="*/ 4 w 4"/>
              <a:gd name="T9" fmla="*/ 3 h 7"/>
              <a:gd name="T10" fmla="*/ 0 w 4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7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1" y="6"/>
                  <a:pt x="3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4" y="3"/>
                  <a:pt x="4" y="3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rgbClr val="1B1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ïṩḻïḍé">
            <a:extLst>
              <a:ext uri="{FF2B5EF4-FFF2-40B4-BE49-F238E27FC236}">
                <a16:creationId xmlns:a16="http://schemas.microsoft.com/office/drawing/2014/main" id="{37DC41DA-E0B5-47DD-A9E1-D4DBAC0DA09C}"/>
              </a:ext>
            </a:extLst>
          </p:cNvPr>
          <p:cNvSpPr/>
          <p:nvPr/>
        </p:nvSpPr>
        <p:spPr bwMode="auto">
          <a:xfrm>
            <a:off x="8263100" y="4378451"/>
            <a:ext cx="280099" cy="130502"/>
          </a:xfrm>
          <a:custGeom>
            <a:avLst/>
            <a:gdLst>
              <a:gd name="T0" fmla="*/ 0 w 42"/>
              <a:gd name="T1" fmla="*/ 12 h 20"/>
              <a:gd name="T2" fmla="*/ 1 w 42"/>
              <a:gd name="T3" fmla="*/ 18 h 20"/>
              <a:gd name="T4" fmla="*/ 3 w 42"/>
              <a:gd name="T5" fmla="*/ 19 h 20"/>
              <a:gd name="T6" fmla="*/ 13 w 42"/>
              <a:gd name="T7" fmla="*/ 18 h 20"/>
              <a:gd name="T8" fmla="*/ 17 w 42"/>
              <a:gd name="T9" fmla="*/ 17 h 20"/>
              <a:gd name="T10" fmla="*/ 23 w 42"/>
              <a:gd name="T11" fmla="*/ 15 h 20"/>
              <a:gd name="T12" fmla="*/ 42 w 42"/>
              <a:gd name="T13" fmla="*/ 7 h 20"/>
              <a:gd name="T14" fmla="*/ 42 w 42"/>
              <a:gd name="T15" fmla="*/ 7 h 20"/>
              <a:gd name="T16" fmla="*/ 42 w 42"/>
              <a:gd name="T17" fmla="*/ 0 h 20"/>
              <a:gd name="T18" fmla="*/ 38 w 42"/>
              <a:gd name="T19" fmla="*/ 5 h 20"/>
              <a:gd name="T20" fmla="*/ 4 w 42"/>
              <a:gd name="T21" fmla="*/ 14 h 20"/>
              <a:gd name="T22" fmla="*/ 0 w 42"/>
              <a:gd name="T23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20">
                <a:moveTo>
                  <a:pt x="0" y="12"/>
                </a:moveTo>
                <a:cubicBezTo>
                  <a:pt x="0" y="14"/>
                  <a:pt x="0" y="16"/>
                  <a:pt x="1" y="18"/>
                </a:cubicBezTo>
                <a:cubicBezTo>
                  <a:pt x="1" y="18"/>
                  <a:pt x="2" y="19"/>
                  <a:pt x="3" y="19"/>
                </a:cubicBezTo>
                <a:cubicBezTo>
                  <a:pt x="7" y="20"/>
                  <a:pt x="13" y="18"/>
                  <a:pt x="13" y="18"/>
                </a:cubicBezTo>
                <a:cubicBezTo>
                  <a:pt x="13" y="18"/>
                  <a:pt x="15" y="18"/>
                  <a:pt x="17" y="17"/>
                </a:cubicBezTo>
                <a:cubicBezTo>
                  <a:pt x="19" y="15"/>
                  <a:pt x="22" y="13"/>
                  <a:pt x="23" y="15"/>
                </a:cubicBezTo>
                <a:cubicBezTo>
                  <a:pt x="30" y="13"/>
                  <a:pt x="38" y="10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5"/>
                  <a:pt x="42" y="2"/>
                  <a:pt x="42" y="0"/>
                </a:cubicBezTo>
                <a:cubicBezTo>
                  <a:pt x="42" y="2"/>
                  <a:pt x="40" y="4"/>
                  <a:pt x="38" y="5"/>
                </a:cubicBezTo>
                <a:cubicBezTo>
                  <a:pt x="28" y="9"/>
                  <a:pt x="13" y="16"/>
                  <a:pt x="4" y="14"/>
                </a:cubicBezTo>
                <a:cubicBezTo>
                  <a:pt x="3" y="14"/>
                  <a:pt x="1" y="13"/>
                  <a:pt x="0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îṡḻíḍé">
            <a:extLst>
              <a:ext uri="{FF2B5EF4-FFF2-40B4-BE49-F238E27FC236}">
                <a16:creationId xmlns:a16="http://schemas.microsoft.com/office/drawing/2014/main" id="{646D80F6-4D23-415B-B0F4-E33276FA448F}"/>
              </a:ext>
            </a:extLst>
          </p:cNvPr>
          <p:cNvSpPr/>
          <p:nvPr/>
        </p:nvSpPr>
        <p:spPr bwMode="auto">
          <a:xfrm>
            <a:off x="8317209" y="2939758"/>
            <a:ext cx="19098" cy="19098"/>
          </a:xfrm>
          <a:custGeom>
            <a:avLst/>
            <a:gdLst>
              <a:gd name="T0" fmla="*/ 3 w 3"/>
              <a:gd name="T1" fmla="*/ 0 h 3"/>
              <a:gd name="T2" fmla="*/ 0 w 3"/>
              <a:gd name="T3" fmla="*/ 1 h 3"/>
              <a:gd name="T4" fmla="*/ 2 w 3"/>
              <a:gd name="T5" fmla="*/ 3 h 3"/>
              <a:gd name="T6" fmla="*/ 3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2" y="2"/>
                  <a:pt x="2" y="3"/>
                </a:cubicBezTo>
                <a:cubicBezTo>
                  <a:pt x="3" y="2"/>
                  <a:pt x="3" y="1"/>
                  <a:pt x="3" y="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ïSḻïḑe">
            <a:extLst>
              <a:ext uri="{FF2B5EF4-FFF2-40B4-BE49-F238E27FC236}">
                <a16:creationId xmlns:a16="http://schemas.microsoft.com/office/drawing/2014/main" id="{5EBE3839-A15C-4D62-A307-58D7728B23FF}"/>
              </a:ext>
            </a:extLst>
          </p:cNvPr>
          <p:cNvSpPr/>
          <p:nvPr/>
        </p:nvSpPr>
        <p:spPr bwMode="auto">
          <a:xfrm>
            <a:off x="8329941" y="2831538"/>
            <a:ext cx="305563" cy="299197"/>
          </a:xfrm>
          <a:custGeom>
            <a:avLst/>
            <a:gdLst>
              <a:gd name="T0" fmla="*/ 42 w 46"/>
              <a:gd name="T1" fmla="*/ 24 h 45"/>
              <a:gd name="T2" fmla="*/ 42 w 46"/>
              <a:gd name="T3" fmla="*/ 23 h 45"/>
              <a:gd name="T4" fmla="*/ 42 w 46"/>
              <a:gd name="T5" fmla="*/ 23 h 45"/>
              <a:gd name="T6" fmla="*/ 42 w 46"/>
              <a:gd name="T7" fmla="*/ 23 h 45"/>
              <a:gd name="T8" fmla="*/ 44 w 46"/>
              <a:gd name="T9" fmla="*/ 8 h 45"/>
              <a:gd name="T10" fmla="*/ 31 w 46"/>
              <a:gd name="T11" fmla="*/ 0 h 45"/>
              <a:gd name="T12" fmla="*/ 1 w 46"/>
              <a:gd name="T13" fmla="*/ 16 h 45"/>
              <a:gd name="T14" fmla="*/ 0 w 46"/>
              <a:gd name="T15" fmla="*/ 19 h 45"/>
              <a:gd name="T16" fmla="*/ 8 w 46"/>
              <a:gd name="T17" fmla="*/ 22 h 45"/>
              <a:gd name="T18" fmla="*/ 45 w 46"/>
              <a:gd name="T19" fmla="*/ 45 h 45"/>
              <a:gd name="T20" fmla="*/ 46 w 46"/>
              <a:gd name="T21" fmla="*/ 44 h 45"/>
              <a:gd name="T22" fmla="*/ 42 w 46"/>
              <a:gd name="T23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5">
                <a:moveTo>
                  <a:pt x="42" y="24"/>
                </a:moveTo>
                <a:cubicBezTo>
                  <a:pt x="42" y="24"/>
                  <a:pt x="42" y="24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18"/>
                  <a:pt x="41" y="13"/>
                  <a:pt x="44" y="8"/>
                </a:cubicBezTo>
                <a:cubicBezTo>
                  <a:pt x="40" y="6"/>
                  <a:pt x="35" y="3"/>
                  <a:pt x="31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8"/>
                  <a:pt x="0" y="19"/>
                </a:cubicBezTo>
                <a:cubicBezTo>
                  <a:pt x="3" y="20"/>
                  <a:pt x="5" y="21"/>
                  <a:pt x="8" y="22"/>
                </a:cubicBezTo>
                <a:cubicBezTo>
                  <a:pt x="20" y="29"/>
                  <a:pt x="34" y="36"/>
                  <a:pt x="45" y="45"/>
                </a:cubicBezTo>
                <a:cubicBezTo>
                  <a:pt x="45" y="45"/>
                  <a:pt x="46" y="44"/>
                  <a:pt x="46" y="44"/>
                </a:cubicBezTo>
                <a:cubicBezTo>
                  <a:pt x="44" y="36"/>
                  <a:pt x="42" y="28"/>
                  <a:pt x="42" y="24"/>
                </a:cubicBezTo>
                <a:close/>
              </a:path>
            </a:pathLst>
          </a:custGeom>
          <a:solidFill>
            <a:srgbClr val="211C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iṩḻide">
            <a:extLst>
              <a:ext uri="{FF2B5EF4-FFF2-40B4-BE49-F238E27FC236}">
                <a16:creationId xmlns:a16="http://schemas.microsoft.com/office/drawing/2014/main" id="{644FF5A6-BF7B-4211-BB97-2ADC9CFABE2F}"/>
              </a:ext>
            </a:extLst>
          </p:cNvPr>
          <p:cNvSpPr/>
          <p:nvPr/>
        </p:nvSpPr>
        <p:spPr bwMode="auto">
          <a:xfrm>
            <a:off x="8336307" y="2745598"/>
            <a:ext cx="197343" cy="194161"/>
          </a:xfrm>
          <a:custGeom>
            <a:avLst/>
            <a:gdLst>
              <a:gd name="T0" fmla="*/ 0 w 30"/>
              <a:gd name="T1" fmla="*/ 29 h 29"/>
              <a:gd name="T2" fmla="*/ 30 w 30"/>
              <a:gd name="T3" fmla="*/ 13 h 29"/>
              <a:gd name="T4" fmla="*/ 12 w 30"/>
              <a:gd name="T5" fmla="*/ 0 h 29"/>
              <a:gd name="T6" fmla="*/ 8 w 30"/>
              <a:gd name="T7" fmla="*/ 6 h 29"/>
              <a:gd name="T8" fmla="*/ 0 w 30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0" y="29"/>
                </a:moveTo>
                <a:cubicBezTo>
                  <a:pt x="30" y="13"/>
                  <a:pt x="30" y="13"/>
                  <a:pt x="30" y="13"/>
                </a:cubicBezTo>
                <a:cubicBezTo>
                  <a:pt x="23" y="8"/>
                  <a:pt x="16" y="3"/>
                  <a:pt x="12" y="0"/>
                </a:cubicBezTo>
                <a:cubicBezTo>
                  <a:pt x="11" y="2"/>
                  <a:pt x="10" y="3"/>
                  <a:pt x="8" y="6"/>
                </a:cubicBezTo>
                <a:cubicBezTo>
                  <a:pt x="5" y="13"/>
                  <a:pt x="2" y="21"/>
                  <a:pt x="0" y="29"/>
                </a:cubicBezTo>
                <a:close/>
              </a:path>
            </a:pathLst>
          </a:custGeom>
          <a:solidFill>
            <a:srgbClr val="211C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íślíḍe">
            <a:extLst>
              <a:ext uri="{FF2B5EF4-FFF2-40B4-BE49-F238E27FC236}">
                <a16:creationId xmlns:a16="http://schemas.microsoft.com/office/drawing/2014/main" id="{EAA11142-8D90-431E-8B55-5B295066AF19}"/>
              </a:ext>
            </a:extLst>
          </p:cNvPr>
          <p:cNvSpPr/>
          <p:nvPr/>
        </p:nvSpPr>
        <p:spPr bwMode="auto">
          <a:xfrm>
            <a:off x="8409516" y="3522237"/>
            <a:ext cx="44561" cy="25464"/>
          </a:xfrm>
          <a:custGeom>
            <a:avLst/>
            <a:gdLst>
              <a:gd name="T0" fmla="*/ 0 w 7"/>
              <a:gd name="T1" fmla="*/ 0 h 4"/>
              <a:gd name="T2" fmla="*/ 7 w 7"/>
              <a:gd name="T3" fmla="*/ 4 h 4"/>
              <a:gd name="T4" fmla="*/ 7 w 7"/>
              <a:gd name="T5" fmla="*/ 0 h 4"/>
              <a:gd name="T6" fmla="*/ 0 w 7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1"/>
                  <a:pt x="7" y="0"/>
                </a:cubicBezTo>
                <a:cubicBezTo>
                  <a:pt x="5" y="0"/>
                  <a:pt x="3" y="0"/>
                  <a:pt x="0" y="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îṧḷîḍè">
            <a:extLst>
              <a:ext uri="{FF2B5EF4-FFF2-40B4-BE49-F238E27FC236}">
                <a16:creationId xmlns:a16="http://schemas.microsoft.com/office/drawing/2014/main" id="{D95B5DA8-0713-4BD4-AB7E-A7A130FA8736}"/>
              </a:ext>
            </a:extLst>
          </p:cNvPr>
          <p:cNvSpPr/>
          <p:nvPr/>
        </p:nvSpPr>
        <p:spPr bwMode="auto">
          <a:xfrm>
            <a:off x="8428613" y="309254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îsľiďé">
            <a:extLst>
              <a:ext uri="{FF2B5EF4-FFF2-40B4-BE49-F238E27FC236}">
                <a16:creationId xmlns:a16="http://schemas.microsoft.com/office/drawing/2014/main" id="{2C1AC245-0B0F-4F85-89CC-E5B22A6C75AD}"/>
              </a:ext>
            </a:extLst>
          </p:cNvPr>
          <p:cNvSpPr/>
          <p:nvPr/>
        </p:nvSpPr>
        <p:spPr bwMode="auto">
          <a:xfrm>
            <a:off x="8434979" y="2627830"/>
            <a:ext cx="178245" cy="105038"/>
          </a:xfrm>
          <a:custGeom>
            <a:avLst/>
            <a:gdLst>
              <a:gd name="T0" fmla="*/ 7 w 27"/>
              <a:gd name="T1" fmla="*/ 1 h 16"/>
              <a:gd name="T2" fmla="*/ 0 w 27"/>
              <a:gd name="T3" fmla="*/ 1 h 16"/>
              <a:gd name="T4" fmla="*/ 0 w 27"/>
              <a:gd name="T5" fmla="*/ 1 h 16"/>
              <a:gd name="T6" fmla="*/ 3 w 27"/>
              <a:gd name="T7" fmla="*/ 1 h 16"/>
              <a:gd name="T8" fmla="*/ 25 w 27"/>
              <a:gd name="T9" fmla="*/ 16 h 16"/>
              <a:gd name="T10" fmla="*/ 26 w 27"/>
              <a:gd name="T11" fmla="*/ 15 h 16"/>
              <a:gd name="T12" fmla="*/ 27 w 27"/>
              <a:gd name="T13" fmla="*/ 12 h 16"/>
              <a:gd name="T14" fmla="*/ 19 w 27"/>
              <a:gd name="T15" fmla="*/ 7 h 16"/>
              <a:gd name="T16" fmla="*/ 16 w 27"/>
              <a:gd name="T17" fmla="*/ 5 h 16"/>
              <a:gd name="T18" fmla="*/ 8 w 27"/>
              <a:gd name="T19" fmla="*/ 1 h 16"/>
              <a:gd name="T20" fmla="*/ 7 w 27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6">
                <a:moveTo>
                  <a:pt x="7" y="1"/>
                </a:moveTo>
                <a:cubicBezTo>
                  <a:pt x="5" y="0"/>
                  <a:pt x="3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3" y="1"/>
                </a:cubicBezTo>
                <a:cubicBezTo>
                  <a:pt x="10" y="6"/>
                  <a:pt x="18" y="10"/>
                  <a:pt x="25" y="16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4"/>
                  <a:pt x="27" y="12"/>
                </a:cubicBezTo>
                <a:cubicBezTo>
                  <a:pt x="25" y="10"/>
                  <a:pt x="22" y="8"/>
                  <a:pt x="19" y="7"/>
                </a:cubicBezTo>
                <a:cubicBezTo>
                  <a:pt x="18" y="6"/>
                  <a:pt x="17" y="5"/>
                  <a:pt x="16" y="5"/>
                </a:cubicBezTo>
                <a:cubicBezTo>
                  <a:pt x="13" y="3"/>
                  <a:pt x="10" y="2"/>
                  <a:pt x="8" y="1"/>
                </a:cubicBezTo>
                <a:cubicBezTo>
                  <a:pt x="7" y="1"/>
                  <a:pt x="7" y="1"/>
                  <a:pt x="7" y="1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iṡḷîḑê">
            <a:extLst>
              <a:ext uri="{FF2B5EF4-FFF2-40B4-BE49-F238E27FC236}">
                <a16:creationId xmlns:a16="http://schemas.microsoft.com/office/drawing/2014/main" id="{331B8A28-57FB-42A2-992A-999800CC1432}"/>
              </a:ext>
            </a:extLst>
          </p:cNvPr>
          <p:cNvSpPr/>
          <p:nvPr/>
        </p:nvSpPr>
        <p:spPr bwMode="auto">
          <a:xfrm>
            <a:off x="8469990" y="2315901"/>
            <a:ext cx="318295" cy="350124"/>
          </a:xfrm>
          <a:custGeom>
            <a:avLst/>
            <a:gdLst>
              <a:gd name="T0" fmla="*/ 40 w 48"/>
              <a:gd name="T1" fmla="*/ 30 h 53"/>
              <a:gd name="T2" fmla="*/ 40 w 48"/>
              <a:gd name="T3" fmla="*/ 30 h 53"/>
              <a:gd name="T4" fmla="*/ 41 w 48"/>
              <a:gd name="T5" fmla="*/ 30 h 53"/>
              <a:gd name="T6" fmla="*/ 44 w 48"/>
              <a:gd name="T7" fmla="*/ 28 h 53"/>
              <a:gd name="T8" fmla="*/ 14 w 48"/>
              <a:gd name="T9" fmla="*/ 4 h 53"/>
              <a:gd name="T10" fmla="*/ 14 w 48"/>
              <a:gd name="T11" fmla="*/ 4 h 53"/>
              <a:gd name="T12" fmla="*/ 0 w 48"/>
              <a:gd name="T13" fmla="*/ 18 h 53"/>
              <a:gd name="T14" fmla="*/ 2 w 48"/>
              <a:gd name="T15" fmla="*/ 39 h 53"/>
              <a:gd name="T16" fmla="*/ 3 w 48"/>
              <a:gd name="T17" fmla="*/ 43 h 53"/>
              <a:gd name="T18" fmla="*/ 4 w 48"/>
              <a:gd name="T19" fmla="*/ 44 h 53"/>
              <a:gd name="T20" fmla="*/ 11 w 48"/>
              <a:gd name="T21" fmla="*/ 51 h 53"/>
              <a:gd name="T22" fmla="*/ 19 w 48"/>
              <a:gd name="T23" fmla="*/ 53 h 53"/>
              <a:gd name="T24" fmla="*/ 19 w 48"/>
              <a:gd name="T25" fmla="*/ 53 h 53"/>
              <a:gd name="T26" fmla="*/ 25 w 48"/>
              <a:gd name="T27" fmla="*/ 47 h 53"/>
              <a:gd name="T28" fmla="*/ 25 w 48"/>
              <a:gd name="T29" fmla="*/ 47 h 53"/>
              <a:gd name="T30" fmla="*/ 26 w 48"/>
              <a:gd name="T31" fmla="*/ 40 h 53"/>
              <a:gd name="T32" fmla="*/ 30 w 48"/>
              <a:gd name="T33" fmla="*/ 39 h 53"/>
              <a:gd name="T34" fmla="*/ 28 w 48"/>
              <a:gd name="T35" fmla="*/ 46 h 53"/>
              <a:gd name="T36" fmla="*/ 29 w 48"/>
              <a:gd name="T37" fmla="*/ 46 h 53"/>
              <a:gd name="T38" fmla="*/ 31 w 48"/>
              <a:gd name="T39" fmla="*/ 45 h 53"/>
              <a:gd name="T40" fmla="*/ 37 w 48"/>
              <a:gd name="T41" fmla="*/ 35 h 53"/>
              <a:gd name="T42" fmla="*/ 40 w 48"/>
              <a:gd name="T43" fmla="*/ 3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" h="53"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3" y="28"/>
                  <a:pt x="44" y="28"/>
                </a:cubicBezTo>
                <a:cubicBezTo>
                  <a:pt x="48" y="13"/>
                  <a:pt x="28" y="0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7" y="6"/>
                  <a:pt x="0" y="12"/>
                  <a:pt x="0" y="18"/>
                </a:cubicBezTo>
                <a:cubicBezTo>
                  <a:pt x="0" y="25"/>
                  <a:pt x="1" y="33"/>
                  <a:pt x="2" y="39"/>
                </a:cubicBezTo>
                <a:cubicBezTo>
                  <a:pt x="3" y="41"/>
                  <a:pt x="3" y="42"/>
                  <a:pt x="3" y="43"/>
                </a:cubicBezTo>
                <a:cubicBezTo>
                  <a:pt x="3" y="43"/>
                  <a:pt x="3" y="44"/>
                  <a:pt x="4" y="44"/>
                </a:cubicBezTo>
                <a:cubicBezTo>
                  <a:pt x="5" y="46"/>
                  <a:pt x="7" y="49"/>
                  <a:pt x="11" y="51"/>
                </a:cubicBezTo>
                <a:cubicBezTo>
                  <a:pt x="13" y="53"/>
                  <a:pt x="16" y="53"/>
                  <a:pt x="19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1" y="51"/>
                  <a:pt x="23" y="48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4"/>
                  <a:pt x="26" y="42"/>
                  <a:pt x="26" y="40"/>
                </a:cubicBezTo>
                <a:cubicBezTo>
                  <a:pt x="26" y="37"/>
                  <a:pt x="30" y="37"/>
                  <a:pt x="30" y="39"/>
                </a:cubicBezTo>
                <a:cubicBezTo>
                  <a:pt x="30" y="40"/>
                  <a:pt x="29" y="43"/>
                  <a:pt x="28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5"/>
                  <a:pt x="30" y="45"/>
                  <a:pt x="31" y="45"/>
                </a:cubicBezTo>
                <a:cubicBezTo>
                  <a:pt x="32" y="40"/>
                  <a:pt x="36" y="37"/>
                  <a:pt x="37" y="35"/>
                </a:cubicBezTo>
                <a:cubicBezTo>
                  <a:pt x="38" y="33"/>
                  <a:pt x="39" y="32"/>
                  <a:pt x="40" y="30"/>
                </a:cubicBezTo>
                <a:close/>
              </a:path>
            </a:pathLst>
          </a:custGeom>
          <a:solidFill>
            <a:srgbClr val="3012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ïṥ1îďe">
            <a:extLst>
              <a:ext uri="{FF2B5EF4-FFF2-40B4-BE49-F238E27FC236}">
                <a16:creationId xmlns:a16="http://schemas.microsoft.com/office/drawing/2014/main" id="{CD9E4E57-3EBA-4DFD-82A0-7BCC1AC98516}"/>
              </a:ext>
            </a:extLst>
          </p:cNvPr>
          <p:cNvSpPr/>
          <p:nvPr/>
        </p:nvSpPr>
        <p:spPr bwMode="auto">
          <a:xfrm>
            <a:off x="8482722" y="2608732"/>
            <a:ext cx="60477" cy="50927"/>
          </a:xfrm>
          <a:custGeom>
            <a:avLst/>
            <a:gdLst>
              <a:gd name="T0" fmla="*/ 0 w 9"/>
              <a:gd name="T1" fmla="*/ 4 h 8"/>
              <a:gd name="T2" fmla="*/ 1 w 9"/>
              <a:gd name="T3" fmla="*/ 4 h 8"/>
              <a:gd name="T4" fmla="*/ 9 w 9"/>
              <a:gd name="T5" fmla="*/ 8 h 8"/>
              <a:gd name="T6" fmla="*/ 9 w 9"/>
              <a:gd name="T7" fmla="*/ 7 h 8"/>
              <a:gd name="T8" fmla="*/ 2 w 9"/>
              <a:gd name="T9" fmla="*/ 0 h 8"/>
              <a:gd name="T10" fmla="*/ 0 w 9"/>
              <a:gd name="T1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8">
                <a:moveTo>
                  <a:pt x="0" y="4"/>
                </a:moveTo>
                <a:cubicBezTo>
                  <a:pt x="0" y="4"/>
                  <a:pt x="0" y="4"/>
                  <a:pt x="1" y="4"/>
                </a:cubicBezTo>
                <a:cubicBezTo>
                  <a:pt x="3" y="5"/>
                  <a:pt x="6" y="6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5" y="5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F79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išľïḑe">
            <a:extLst>
              <a:ext uri="{FF2B5EF4-FFF2-40B4-BE49-F238E27FC236}">
                <a16:creationId xmlns:a16="http://schemas.microsoft.com/office/drawing/2014/main" id="{2DCD7CF1-E784-413E-9396-B5F64032773F}"/>
              </a:ext>
            </a:extLst>
          </p:cNvPr>
          <p:cNvSpPr/>
          <p:nvPr/>
        </p:nvSpPr>
        <p:spPr bwMode="auto">
          <a:xfrm>
            <a:off x="8527284" y="3149833"/>
            <a:ext cx="159147" cy="219624"/>
          </a:xfrm>
          <a:custGeom>
            <a:avLst/>
            <a:gdLst>
              <a:gd name="T0" fmla="*/ 1 w 24"/>
              <a:gd name="T1" fmla="*/ 21 h 33"/>
              <a:gd name="T2" fmla="*/ 6 w 24"/>
              <a:gd name="T3" fmla="*/ 25 h 33"/>
              <a:gd name="T4" fmla="*/ 9 w 24"/>
              <a:gd name="T5" fmla="*/ 29 h 33"/>
              <a:gd name="T6" fmla="*/ 15 w 24"/>
              <a:gd name="T7" fmla="*/ 33 h 33"/>
              <a:gd name="T8" fmla="*/ 17 w 24"/>
              <a:gd name="T9" fmla="*/ 31 h 33"/>
              <a:gd name="T10" fmla="*/ 24 w 24"/>
              <a:gd name="T11" fmla="*/ 23 h 33"/>
              <a:gd name="T12" fmla="*/ 19 w 24"/>
              <a:gd name="T13" fmla="*/ 6 h 33"/>
              <a:gd name="T14" fmla="*/ 19 w 24"/>
              <a:gd name="T15" fmla="*/ 6 h 33"/>
              <a:gd name="T16" fmla="*/ 13 w 24"/>
              <a:gd name="T17" fmla="*/ 0 h 33"/>
              <a:gd name="T18" fmla="*/ 11 w 24"/>
              <a:gd name="T19" fmla="*/ 3 h 33"/>
              <a:gd name="T20" fmla="*/ 0 w 24"/>
              <a:gd name="T21" fmla="*/ 20 h 33"/>
              <a:gd name="T22" fmla="*/ 1 w 24"/>
              <a:gd name="T23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3">
                <a:moveTo>
                  <a:pt x="1" y="21"/>
                </a:moveTo>
                <a:cubicBezTo>
                  <a:pt x="2" y="22"/>
                  <a:pt x="4" y="24"/>
                  <a:pt x="6" y="25"/>
                </a:cubicBezTo>
                <a:cubicBezTo>
                  <a:pt x="7" y="26"/>
                  <a:pt x="8" y="28"/>
                  <a:pt x="9" y="29"/>
                </a:cubicBezTo>
                <a:cubicBezTo>
                  <a:pt x="11" y="30"/>
                  <a:pt x="13" y="32"/>
                  <a:pt x="15" y="33"/>
                </a:cubicBezTo>
                <a:cubicBezTo>
                  <a:pt x="16" y="33"/>
                  <a:pt x="16" y="32"/>
                  <a:pt x="17" y="31"/>
                </a:cubicBezTo>
                <a:cubicBezTo>
                  <a:pt x="19" y="28"/>
                  <a:pt x="21" y="26"/>
                  <a:pt x="24" y="23"/>
                </a:cubicBezTo>
                <a:cubicBezTo>
                  <a:pt x="22" y="18"/>
                  <a:pt x="20" y="12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2" y="2"/>
                  <a:pt x="11" y="3"/>
                </a:cubicBezTo>
                <a:cubicBezTo>
                  <a:pt x="7" y="9"/>
                  <a:pt x="3" y="14"/>
                  <a:pt x="0" y="20"/>
                </a:cubicBezTo>
                <a:cubicBezTo>
                  <a:pt x="0" y="20"/>
                  <a:pt x="1" y="21"/>
                  <a:pt x="1" y="21"/>
                </a:cubicBezTo>
                <a:close/>
              </a:path>
            </a:pathLst>
          </a:custGeom>
          <a:solidFill>
            <a:srgbClr val="140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ísḻïḓé">
            <a:extLst>
              <a:ext uri="{FF2B5EF4-FFF2-40B4-BE49-F238E27FC236}">
                <a16:creationId xmlns:a16="http://schemas.microsoft.com/office/drawing/2014/main" id="{E0D3FBB6-1AE5-4941-9720-B8E52A0FD19C}"/>
              </a:ext>
            </a:extLst>
          </p:cNvPr>
          <p:cNvSpPr/>
          <p:nvPr/>
        </p:nvSpPr>
        <p:spPr bwMode="auto">
          <a:xfrm>
            <a:off x="8533649" y="2793343"/>
            <a:ext cx="140050" cy="92306"/>
          </a:xfrm>
          <a:custGeom>
            <a:avLst/>
            <a:gdLst>
              <a:gd name="T0" fmla="*/ 10 w 21"/>
              <a:gd name="T1" fmla="*/ 0 h 14"/>
              <a:gd name="T2" fmla="*/ 0 w 21"/>
              <a:gd name="T3" fmla="*/ 6 h 14"/>
              <a:gd name="T4" fmla="*/ 13 w 21"/>
              <a:gd name="T5" fmla="*/ 14 h 14"/>
              <a:gd name="T6" fmla="*/ 14 w 21"/>
              <a:gd name="T7" fmla="*/ 12 h 14"/>
              <a:gd name="T8" fmla="*/ 21 w 21"/>
              <a:gd name="T9" fmla="*/ 7 h 14"/>
              <a:gd name="T10" fmla="*/ 14 w 21"/>
              <a:gd name="T11" fmla="*/ 3 h 14"/>
              <a:gd name="T12" fmla="*/ 10 w 21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4">
                <a:moveTo>
                  <a:pt x="10" y="0"/>
                </a:moveTo>
                <a:cubicBezTo>
                  <a:pt x="0" y="6"/>
                  <a:pt x="0" y="6"/>
                  <a:pt x="0" y="6"/>
                </a:cubicBezTo>
                <a:cubicBezTo>
                  <a:pt x="4" y="9"/>
                  <a:pt x="9" y="12"/>
                  <a:pt x="13" y="14"/>
                </a:cubicBezTo>
                <a:cubicBezTo>
                  <a:pt x="13" y="14"/>
                  <a:pt x="13" y="13"/>
                  <a:pt x="14" y="12"/>
                </a:cubicBezTo>
                <a:cubicBezTo>
                  <a:pt x="16" y="10"/>
                  <a:pt x="18" y="8"/>
                  <a:pt x="21" y="7"/>
                </a:cubicBezTo>
                <a:cubicBezTo>
                  <a:pt x="14" y="3"/>
                  <a:pt x="14" y="3"/>
                  <a:pt x="14" y="3"/>
                </a:cubicBezTo>
                <a:lnTo>
                  <a:pt x="10" y="0"/>
                </a:lnTo>
                <a:close/>
              </a:path>
            </a:pathLst>
          </a:custGeom>
          <a:solidFill>
            <a:srgbClr val="211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i$ļíḍè">
            <a:extLst>
              <a:ext uri="{FF2B5EF4-FFF2-40B4-BE49-F238E27FC236}">
                <a16:creationId xmlns:a16="http://schemas.microsoft.com/office/drawing/2014/main" id="{2D5EC58B-06D4-4790-805E-96AEFA7C46E3}"/>
              </a:ext>
            </a:extLst>
          </p:cNvPr>
          <p:cNvSpPr/>
          <p:nvPr/>
        </p:nvSpPr>
        <p:spPr bwMode="auto">
          <a:xfrm>
            <a:off x="8600492" y="2707402"/>
            <a:ext cx="66843" cy="73209"/>
          </a:xfrm>
          <a:custGeom>
            <a:avLst/>
            <a:gdLst>
              <a:gd name="T0" fmla="*/ 1 w 10"/>
              <a:gd name="T1" fmla="*/ 3 h 11"/>
              <a:gd name="T2" fmla="*/ 0 w 10"/>
              <a:gd name="T3" fmla="*/ 4 h 11"/>
              <a:gd name="T4" fmla="*/ 10 w 10"/>
              <a:gd name="T5" fmla="*/ 11 h 11"/>
              <a:gd name="T6" fmla="*/ 10 w 10"/>
              <a:gd name="T7" fmla="*/ 11 h 11"/>
              <a:gd name="T8" fmla="*/ 4 w 10"/>
              <a:gd name="T9" fmla="*/ 2 h 11"/>
              <a:gd name="T10" fmla="*/ 2 w 10"/>
              <a:gd name="T11" fmla="*/ 0 h 11"/>
              <a:gd name="T12" fmla="*/ 1 w 10"/>
              <a:gd name="T13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1">
                <a:moveTo>
                  <a:pt x="1" y="3"/>
                </a:moveTo>
                <a:cubicBezTo>
                  <a:pt x="0" y="4"/>
                  <a:pt x="0" y="4"/>
                  <a:pt x="0" y="4"/>
                </a:cubicBezTo>
                <a:cubicBezTo>
                  <a:pt x="4" y="6"/>
                  <a:pt x="7" y="9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9"/>
                  <a:pt x="6" y="5"/>
                  <a:pt x="4" y="2"/>
                </a:cubicBezTo>
                <a:cubicBezTo>
                  <a:pt x="3" y="2"/>
                  <a:pt x="3" y="1"/>
                  <a:pt x="2" y="0"/>
                </a:cubicBezTo>
                <a:cubicBezTo>
                  <a:pt x="1" y="2"/>
                  <a:pt x="1" y="3"/>
                  <a:pt x="1" y="3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ïşļídê">
            <a:extLst>
              <a:ext uri="{FF2B5EF4-FFF2-40B4-BE49-F238E27FC236}">
                <a16:creationId xmlns:a16="http://schemas.microsoft.com/office/drawing/2014/main" id="{061A482B-ACA7-4FA0-BC84-A59599926C1B}"/>
              </a:ext>
            </a:extLst>
          </p:cNvPr>
          <p:cNvSpPr/>
          <p:nvPr/>
        </p:nvSpPr>
        <p:spPr bwMode="auto">
          <a:xfrm>
            <a:off x="8600492" y="2841086"/>
            <a:ext cx="187795" cy="283283"/>
          </a:xfrm>
          <a:custGeom>
            <a:avLst/>
            <a:gdLst>
              <a:gd name="T0" fmla="*/ 13 w 28"/>
              <a:gd name="T1" fmla="*/ 29 h 43"/>
              <a:gd name="T2" fmla="*/ 28 w 28"/>
              <a:gd name="T3" fmla="*/ 38 h 43"/>
              <a:gd name="T4" fmla="*/ 22 w 28"/>
              <a:gd name="T5" fmla="*/ 7 h 43"/>
              <a:gd name="T6" fmla="*/ 21 w 28"/>
              <a:gd name="T7" fmla="*/ 6 h 43"/>
              <a:gd name="T8" fmla="*/ 17 w 28"/>
              <a:gd name="T9" fmla="*/ 3 h 43"/>
              <a:gd name="T10" fmla="*/ 11 w 28"/>
              <a:gd name="T11" fmla="*/ 0 h 43"/>
              <a:gd name="T12" fmla="*/ 4 w 28"/>
              <a:gd name="T13" fmla="*/ 5 h 43"/>
              <a:gd name="T14" fmla="*/ 3 w 28"/>
              <a:gd name="T15" fmla="*/ 7 h 43"/>
              <a:gd name="T16" fmla="*/ 1 w 28"/>
              <a:gd name="T17" fmla="*/ 22 h 43"/>
              <a:gd name="T18" fmla="*/ 1 w 28"/>
              <a:gd name="T19" fmla="*/ 22 h 43"/>
              <a:gd name="T20" fmla="*/ 1 w 28"/>
              <a:gd name="T21" fmla="*/ 22 h 43"/>
              <a:gd name="T22" fmla="*/ 1 w 28"/>
              <a:gd name="T23" fmla="*/ 23 h 43"/>
              <a:gd name="T24" fmla="*/ 5 w 28"/>
              <a:gd name="T25" fmla="*/ 43 h 43"/>
              <a:gd name="T26" fmla="*/ 13 w 28"/>
              <a:gd name="T2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" h="43">
                <a:moveTo>
                  <a:pt x="13" y="29"/>
                </a:moveTo>
                <a:cubicBezTo>
                  <a:pt x="18" y="32"/>
                  <a:pt x="23" y="35"/>
                  <a:pt x="28" y="38"/>
                </a:cubicBezTo>
                <a:cubicBezTo>
                  <a:pt x="27" y="27"/>
                  <a:pt x="24" y="14"/>
                  <a:pt x="22" y="7"/>
                </a:cubicBezTo>
                <a:cubicBezTo>
                  <a:pt x="22" y="7"/>
                  <a:pt x="22" y="6"/>
                  <a:pt x="21" y="6"/>
                </a:cubicBezTo>
                <a:cubicBezTo>
                  <a:pt x="17" y="3"/>
                  <a:pt x="17" y="3"/>
                  <a:pt x="17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1"/>
                  <a:pt x="6" y="3"/>
                  <a:pt x="4" y="5"/>
                </a:cubicBezTo>
                <a:cubicBezTo>
                  <a:pt x="3" y="6"/>
                  <a:pt x="3" y="7"/>
                  <a:pt x="3" y="7"/>
                </a:cubicBezTo>
                <a:cubicBezTo>
                  <a:pt x="0" y="12"/>
                  <a:pt x="1" y="17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7"/>
                  <a:pt x="3" y="35"/>
                  <a:pt x="5" y="43"/>
                </a:cubicBezTo>
                <a:cubicBezTo>
                  <a:pt x="8" y="39"/>
                  <a:pt x="11" y="34"/>
                  <a:pt x="13" y="29"/>
                </a:cubicBezTo>
                <a:close/>
              </a:path>
            </a:pathLst>
          </a:custGeom>
          <a:solidFill>
            <a:srgbClr val="262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íŝḷíḑê">
            <a:extLst>
              <a:ext uri="{FF2B5EF4-FFF2-40B4-BE49-F238E27FC236}">
                <a16:creationId xmlns:a16="http://schemas.microsoft.com/office/drawing/2014/main" id="{838BD773-00D5-4D3C-8458-C2CA5AF62FFE}"/>
              </a:ext>
            </a:extLst>
          </p:cNvPr>
          <p:cNvSpPr/>
          <p:nvPr/>
        </p:nvSpPr>
        <p:spPr bwMode="auto">
          <a:xfrm>
            <a:off x="8606858" y="29843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ïšḷîḑé">
            <a:extLst>
              <a:ext uri="{FF2B5EF4-FFF2-40B4-BE49-F238E27FC236}">
                <a16:creationId xmlns:a16="http://schemas.microsoft.com/office/drawing/2014/main" id="{1E0A9F17-3276-4520-8538-CE812F28033E}"/>
              </a:ext>
            </a:extLst>
          </p:cNvPr>
          <p:cNvSpPr/>
          <p:nvPr/>
        </p:nvSpPr>
        <p:spPr bwMode="auto">
          <a:xfrm>
            <a:off x="8629138" y="2646925"/>
            <a:ext cx="38195" cy="41379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6 w 6"/>
              <a:gd name="T5" fmla="*/ 5 h 6"/>
              <a:gd name="T6" fmla="*/ 3 w 6"/>
              <a:gd name="T7" fmla="*/ 2 h 6"/>
              <a:gd name="T8" fmla="*/ 3 w 6"/>
              <a:gd name="T9" fmla="*/ 0 h 6"/>
              <a:gd name="T10" fmla="*/ 0 w 6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3" y="6"/>
                  <a:pt x="5" y="6"/>
                  <a:pt x="6" y="5"/>
                </a:cubicBezTo>
                <a:cubicBezTo>
                  <a:pt x="5" y="5"/>
                  <a:pt x="3" y="3"/>
                  <a:pt x="3" y="2"/>
                </a:cubicBezTo>
                <a:cubicBezTo>
                  <a:pt x="3" y="1"/>
                  <a:pt x="3" y="1"/>
                  <a:pt x="3" y="0"/>
                </a:cubicBezTo>
                <a:cubicBezTo>
                  <a:pt x="2" y="2"/>
                  <a:pt x="1" y="4"/>
                  <a:pt x="0" y="6"/>
                </a:cubicBezTo>
                <a:close/>
              </a:path>
            </a:pathLst>
          </a:custGeom>
          <a:solidFill>
            <a:srgbClr val="F79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iṣļíďé">
            <a:extLst>
              <a:ext uri="{FF2B5EF4-FFF2-40B4-BE49-F238E27FC236}">
                <a16:creationId xmlns:a16="http://schemas.microsoft.com/office/drawing/2014/main" id="{84692C0E-109C-4989-9EE0-F29ED8F05606}"/>
              </a:ext>
            </a:extLst>
          </p:cNvPr>
          <p:cNvSpPr/>
          <p:nvPr/>
        </p:nvSpPr>
        <p:spPr bwMode="auto">
          <a:xfrm>
            <a:off x="8648236" y="2640559"/>
            <a:ext cx="0" cy="6366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79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î$ļiḑè">
            <a:extLst>
              <a:ext uri="{FF2B5EF4-FFF2-40B4-BE49-F238E27FC236}">
                <a16:creationId xmlns:a16="http://schemas.microsoft.com/office/drawing/2014/main" id="{DB1E4515-F059-4D5C-8CAC-8685486E5011}"/>
              </a:ext>
            </a:extLst>
          </p:cNvPr>
          <p:cNvSpPr/>
          <p:nvPr/>
        </p:nvSpPr>
        <p:spPr bwMode="auto">
          <a:xfrm>
            <a:off x="8641870" y="3302612"/>
            <a:ext cx="60477" cy="73209"/>
          </a:xfrm>
          <a:custGeom>
            <a:avLst/>
            <a:gdLst>
              <a:gd name="T0" fmla="*/ 8 w 9"/>
              <a:gd name="T1" fmla="*/ 7 h 11"/>
              <a:gd name="T2" fmla="*/ 9 w 9"/>
              <a:gd name="T3" fmla="*/ 6 h 11"/>
              <a:gd name="T4" fmla="*/ 7 w 9"/>
              <a:gd name="T5" fmla="*/ 0 h 11"/>
              <a:gd name="T6" fmla="*/ 0 w 9"/>
              <a:gd name="T7" fmla="*/ 8 h 11"/>
              <a:gd name="T8" fmla="*/ 6 w 9"/>
              <a:gd name="T9" fmla="*/ 11 h 11"/>
              <a:gd name="T10" fmla="*/ 8 w 9"/>
              <a:gd name="T1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1">
                <a:moveTo>
                  <a:pt x="8" y="7"/>
                </a:moveTo>
                <a:cubicBezTo>
                  <a:pt x="8" y="7"/>
                  <a:pt x="8" y="7"/>
                  <a:pt x="9" y="6"/>
                </a:cubicBezTo>
                <a:cubicBezTo>
                  <a:pt x="8" y="5"/>
                  <a:pt x="7" y="3"/>
                  <a:pt x="7" y="0"/>
                </a:cubicBezTo>
                <a:cubicBezTo>
                  <a:pt x="4" y="3"/>
                  <a:pt x="2" y="5"/>
                  <a:pt x="0" y="8"/>
                </a:cubicBezTo>
                <a:cubicBezTo>
                  <a:pt x="2" y="10"/>
                  <a:pt x="4" y="11"/>
                  <a:pt x="6" y="11"/>
                </a:cubicBezTo>
                <a:cubicBezTo>
                  <a:pt x="7" y="10"/>
                  <a:pt x="7" y="9"/>
                  <a:pt x="8" y="7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íṡ1ïďe">
            <a:extLst>
              <a:ext uri="{FF2B5EF4-FFF2-40B4-BE49-F238E27FC236}">
                <a16:creationId xmlns:a16="http://schemas.microsoft.com/office/drawing/2014/main" id="{5171DAFD-5470-4D23-A405-C21DBFF76AAA}"/>
              </a:ext>
            </a:extLst>
          </p:cNvPr>
          <p:cNvSpPr/>
          <p:nvPr/>
        </p:nvSpPr>
        <p:spPr bwMode="auto">
          <a:xfrm>
            <a:off x="8654601" y="2621462"/>
            <a:ext cx="6366" cy="12732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íṧḷîḍê">
            <a:extLst>
              <a:ext uri="{FF2B5EF4-FFF2-40B4-BE49-F238E27FC236}">
                <a16:creationId xmlns:a16="http://schemas.microsoft.com/office/drawing/2014/main" id="{884ECB8B-4145-4ADE-B589-ECC85F4774B9}"/>
              </a:ext>
            </a:extLst>
          </p:cNvPr>
          <p:cNvSpPr/>
          <p:nvPr/>
        </p:nvSpPr>
        <p:spPr bwMode="auto">
          <a:xfrm>
            <a:off x="8673699" y="2831536"/>
            <a:ext cx="66843" cy="47745"/>
          </a:xfrm>
          <a:custGeom>
            <a:avLst/>
            <a:gdLst>
              <a:gd name="T0" fmla="*/ 0 w 10"/>
              <a:gd name="T1" fmla="*/ 1 h 7"/>
              <a:gd name="T2" fmla="*/ 6 w 10"/>
              <a:gd name="T3" fmla="*/ 4 h 7"/>
              <a:gd name="T4" fmla="*/ 10 w 10"/>
              <a:gd name="T5" fmla="*/ 7 h 7"/>
              <a:gd name="T6" fmla="*/ 7 w 10"/>
              <a:gd name="T7" fmla="*/ 1 h 7"/>
              <a:gd name="T8" fmla="*/ 3 w 10"/>
              <a:gd name="T9" fmla="*/ 0 h 7"/>
              <a:gd name="T10" fmla="*/ 0 w 10"/>
              <a:gd name="T1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0" y="1"/>
                </a:moveTo>
                <a:cubicBezTo>
                  <a:pt x="6" y="4"/>
                  <a:pt x="6" y="4"/>
                  <a:pt x="6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5"/>
                  <a:pt x="9" y="3"/>
                  <a:pt x="7" y="1"/>
                </a:cubicBezTo>
                <a:cubicBezTo>
                  <a:pt x="6" y="1"/>
                  <a:pt x="4" y="0"/>
                  <a:pt x="3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262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íşļiďê">
            <a:extLst>
              <a:ext uri="{FF2B5EF4-FFF2-40B4-BE49-F238E27FC236}">
                <a16:creationId xmlns:a16="http://schemas.microsoft.com/office/drawing/2014/main" id="{B98AAFCB-00A2-436B-B7C1-E10424F04941}"/>
              </a:ext>
            </a:extLst>
          </p:cNvPr>
          <p:cNvSpPr/>
          <p:nvPr/>
        </p:nvSpPr>
        <p:spPr bwMode="auto">
          <a:xfrm>
            <a:off x="8692797" y="3343992"/>
            <a:ext cx="9550" cy="19098"/>
          </a:xfrm>
          <a:custGeom>
            <a:avLst/>
            <a:gdLst>
              <a:gd name="T0" fmla="*/ 1 w 1"/>
              <a:gd name="T1" fmla="*/ 0 h 3"/>
              <a:gd name="T2" fmla="*/ 0 w 1"/>
              <a:gd name="T3" fmla="*/ 1 h 3"/>
              <a:gd name="T4" fmla="*/ 1 w 1"/>
              <a:gd name="T5" fmla="*/ 3 h 3"/>
              <a:gd name="T6" fmla="*/ 1 w 1"/>
              <a:gd name="T7" fmla="*/ 0 h 3"/>
              <a:gd name="T8" fmla="*/ 1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ïṡḷïḍê">
            <a:extLst>
              <a:ext uri="{FF2B5EF4-FFF2-40B4-BE49-F238E27FC236}">
                <a16:creationId xmlns:a16="http://schemas.microsoft.com/office/drawing/2014/main" id="{0B7F6CE9-509B-4D99-A194-EAEB6D219140}"/>
              </a:ext>
            </a:extLst>
          </p:cNvPr>
          <p:cNvSpPr/>
          <p:nvPr/>
        </p:nvSpPr>
        <p:spPr bwMode="auto">
          <a:xfrm>
            <a:off x="8740540" y="2879281"/>
            <a:ext cx="6366" cy="6366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ïṩ1ïḓê">
            <a:extLst>
              <a:ext uri="{FF2B5EF4-FFF2-40B4-BE49-F238E27FC236}">
                <a16:creationId xmlns:a16="http://schemas.microsoft.com/office/drawing/2014/main" id="{FE7AA361-7F5C-4AB9-99A0-1ADB21170C58}"/>
              </a:ext>
            </a:extLst>
          </p:cNvPr>
          <p:cNvSpPr/>
          <p:nvPr/>
        </p:nvSpPr>
        <p:spPr bwMode="auto">
          <a:xfrm>
            <a:off x="8781919" y="3569980"/>
            <a:ext cx="98672" cy="70025"/>
          </a:xfrm>
          <a:custGeom>
            <a:avLst/>
            <a:gdLst>
              <a:gd name="T0" fmla="*/ 5 w 15"/>
              <a:gd name="T1" fmla="*/ 6 h 11"/>
              <a:gd name="T2" fmla="*/ 0 w 15"/>
              <a:gd name="T3" fmla="*/ 8 h 11"/>
              <a:gd name="T4" fmla="*/ 1 w 15"/>
              <a:gd name="T5" fmla="*/ 11 h 11"/>
              <a:gd name="T6" fmla="*/ 3 w 15"/>
              <a:gd name="T7" fmla="*/ 10 h 11"/>
              <a:gd name="T8" fmla="*/ 3 w 15"/>
              <a:gd name="T9" fmla="*/ 10 h 11"/>
              <a:gd name="T10" fmla="*/ 4 w 15"/>
              <a:gd name="T11" fmla="*/ 10 h 11"/>
              <a:gd name="T12" fmla="*/ 15 w 15"/>
              <a:gd name="T13" fmla="*/ 0 h 11"/>
              <a:gd name="T14" fmla="*/ 14 w 15"/>
              <a:gd name="T15" fmla="*/ 0 h 11"/>
              <a:gd name="T16" fmla="*/ 5 w 15"/>
              <a:gd name="T17" fmla="*/ 6 h 11"/>
              <a:gd name="T18" fmla="*/ 5 w 15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11">
                <a:moveTo>
                  <a:pt x="5" y="6"/>
                </a:moveTo>
                <a:cubicBezTo>
                  <a:pt x="3" y="7"/>
                  <a:pt x="1" y="8"/>
                  <a:pt x="0" y="8"/>
                </a:cubicBezTo>
                <a:cubicBezTo>
                  <a:pt x="0" y="9"/>
                  <a:pt x="1" y="9"/>
                  <a:pt x="1" y="11"/>
                </a:cubicBezTo>
                <a:cubicBezTo>
                  <a:pt x="1" y="11"/>
                  <a:pt x="2" y="11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8" y="8"/>
                  <a:pt x="14" y="5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3"/>
                  <a:pt x="8" y="5"/>
                  <a:pt x="5" y="6"/>
                </a:cubicBezTo>
                <a:cubicBezTo>
                  <a:pt x="5" y="6"/>
                  <a:pt x="5" y="6"/>
                  <a:pt x="5" y="6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iślíďe">
            <a:extLst>
              <a:ext uri="{FF2B5EF4-FFF2-40B4-BE49-F238E27FC236}">
                <a16:creationId xmlns:a16="http://schemas.microsoft.com/office/drawing/2014/main" id="{87310B13-5119-4989-91DF-4793652F6BD1}"/>
              </a:ext>
            </a:extLst>
          </p:cNvPr>
          <p:cNvSpPr/>
          <p:nvPr/>
        </p:nvSpPr>
        <p:spPr bwMode="auto">
          <a:xfrm>
            <a:off x="8807383" y="3191210"/>
            <a:ext cx="0" cy="6366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0D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ïsḻîḋê">
            <a:extLst>
              <a:ext uri="{FF2B5EF4-FFF2-40B4-BE49-F238E27FC236}">
                <a16:creationId xmlns:a16="http://schemas.microsoft.com/office/drawing/2014/main" id="{75E54817-A1B1-43BF-B9F8-6B8A3B245ECB}"/>
              </a:ext>
            </a:extLst>
          </p:cNvPr>
          <p:cNvSpPr/>
          <p:nvPr/>
        </p:nvSpPr>
        <p:spPr bwMode="auto">
          <a:xfrm>
            <a:off x="8807383" y="3191210"/>
            <a:ext cx="25464" cy="25464"/>
          </a:xfrm>
          <a:custGeom>
            <a:avLst/>
            <a:gdLst>
              <a:gd name="T0" fmla="*/ 0 w 4"/>
              <a:gd name="T1" fmla="*/ 1 h 4"/>
              <a:gd name="T2" fmla="*/ 3 w 4"/>
              <a:gd name="T3" fmla="*/ 4 h 4"/>
              <a:gd name="T4" fmla="*/ 4 w 4"/>
              <a:gd name="T5" fmla="*/ 3 h 4"/>
              <a:gd name="T6" fmla="*/ 2 w 4"/>
              <a:gd name="T7" fmla="*/ 2 h 4"/>
              <a:gd name="T8" fmla="*/ 0 w 4"/>
              <a:gd name="T9" fmla="*/ 0 h 4"/>
              <a:gd name="T10" fmla="*/ 0 w 4"/>
              <a:gd name="T11" fmla="*/ 1 h 4"/>
              <a:gd name="T12" fmla="*/ 0 w 4"/>
              <a:gd name="T13" fmla="*/ 1 h 4"/>
              <a:gd name="T14" fmla="*/ 0 w 4"/>
              <a:gd name="T15" fmla="*/ 1 h 4"/>
              <a:gd name="T16" fmla="*/ 0 w 4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0" y="1"/>
                </a:moveTo>
                <a:cubicBezTo>
                  <a:pt x="2" y="2"/>
                  <a:pt x="2" y="3"/>
                  <a:pt x="3" y="4"/>
                </a:cubicBezTo>
                <a:cubicBezTo>
                  <a:pt x="3" y="4"/>
                  <a:pt x="3" y="3"/>
                  <a:pt x="4" y="3"/>
                </a:cubicBezTo>
                <a:cubicBezTo>
                  <a:pt x="3" y="3"/>
                  <a:pt x="3" y="2"/>
                  <a:pt x="2" y="2"/>
                </a:cubicBez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0D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ïṥlîdê">
            <a:extLst>
              <a:ext uri="{FF2B5EF4-FFF2-40B4-BE49-F238E27FC236}">
                <a16:creationId xmlns:a16="http://schemas.microsoft.com/office/drawing/2014/main" id="{1AE633E8-CA22-4833-8497-F4F33F9D744F}"/>
              </a:ext>
            </a:extLst>
          </p:cNvPr>
          <p:cNvSpPr/>
          <p:nvPr/>
        </p:nvSpPr>
        <p:spPr bwMode="auto">
          <a:xfrm>
            <a:off x="8807383" y="3197576"/>
            <a:ext cx="0" cy="1273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0 h 2"/>
              <a:gd name="T5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iṩlïḋe">
            <a:extLst>
              <a:ext uri="{FF2B5EF4-FFF2-40B4-BE49-F238E27FC236}">
                <a16:creationId xmlns:a16="http://schemas.microsoft.com/office/drawing/2014/main" id="{574F40E6-25CC-44AF-B257-6637BBEB2C52}"/>
              </a:ext>
            </a:extLst>
          </p:cNvPr>
          <p:cNvSpPr/>
          <p:nvPr/>
        </p:nvSpPr>
        <p:spPr bwMode="auto">
          <a:xfrm>
            <a:off x="8807383" y="3197576"/>
            <a:ext cx="19098" cy="19098"/>
          </a:xfrm>
          <a:custGeom>
            <a:avLst/>
            <a:gdLst>
              <a:gd name="T0" fmla="*/ 0 w 3"/>
              <a:gd name="T1" fmla="*/ 0 h 3"/>
              <a:gd name="T2" fmla="*/ 0 w 3"/>
              <a:gd name="T3" fmla="*/ 2 h 3"/>
              <a:gd name="T4" fmla="*/ 2 w 3"/>
              <a:gd name="T5" fmla="*/ 3 h 3"/>
              <a:gd name="T6" fmla="*/ 3 w 3"/>
              <a:gd name="T7" fmla="*/ 3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2" y="2"/>
                  <a:pt x="2" y="1"/>
                  <a:pt x="0" y="0"/>
                </a:cubicBezTo>
                <a:close/>
              </a:path>
            </a:pathLst>
          </a:custGeom>
          <a:solidFill>
            <a:srgbClr val="C5BD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îṡ1idè">
            <a:extLst>
              <a:ext uri="{FF2B5EF4-FFF2-40B4-BE49-F238E27FC236}">
                <a16:creationId xmlns:a16="http://schemas.microsoft.com/office/drawing/2014/main" id="{1C989A23-9B3B-4EAE-9152-AEDFFA877B5A}"/>
              </a:ext>
            </a:extLst>
          </p:cNvPr>
          <p:cNvSpPr/>
          <p:nvPr/>
        </p:nvSpPr>
        <p:spPr bwMode="auto">
          <a:xfrm>
            <a:off x="8807383" y="3210308"/>
            <a:ext cx="0" cy="12732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  <a:gd name="T4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6" name="iṥḻïḍe">
            <a:extLst>
              <a:ext uri="{FF2B5EF4-FFF2-40B4-BE49-F238E27FC236}">
                <a16:creationId xmlns:a16="http://schemas.microsoft.com/office/drawing/2014/main" id="{363089E5-1E73-42AA-8561-4D3D9BA16A96}"/>
              </a:ext>
            </a:extLst>
          </p:cNvPr>
          <p:cNvSpPr/>
          <p:nvPr/>
        </p:nvSpPr>
        <p:spPr bwMode="auto">
          <a:xfrm>
            <a:off x="8807383" y="3210308"/>
            <a:ext cx="12732" cy="12732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1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535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îṧḻíḋê">
            <a:extLst>
              <a:ext uri="{FF2B5EF4-FFF2-40B4-BE49-F238E27FC236}">
                <a16:creationId xmlns:a16="http://schemas.microsoft.com/office/drawing/2014/main" id="{7DC55690-70F0-43B1-BEC2-F48B5339BE97}"/>
              </a:ext>
            </a:extLst>
          </p:cNvPr>
          <p:cNvSpPr/>
          <p:nvPr/>
        </p:nvSpPr>
        <p:spPr bwMode="auto">
          <a:xfrm>
            <a:off x="8807383" y="3569980"/>
            <a:ext cx="133684" cy="70025"/>
          </a:xfrm>
          <a:custGeom>
            <a:avLst/>
            <a:gdLst>
              <a:gd name="T0" fmla="*/ 20 w 20"/>
              <a:gd name="T1" fmla="*/ 5 h 11"/>
              <a:gd name="T2" fmla="*/ 19 w 20"/>
              <a:gd name="T3" fmla="*/ 3 h 11"/>
              <a:gd name="T4" fmla="*/ 18 w 20"/>
              <a:gd name="T5" fmla="*/ 0 h 11"/>
              <a:gd name="T6" fmla="*/ 11 w 20"/>
              <a:gd name="T7" fmla="*/ 0 h 11"/>
              <a:gd name="T8" fmla="*/ 0 w 20"/>
              <a:gd name="T9" fmla="*/ 10 h 11"/>
              <a:gd name="T10" fmla="*/ 5 w 20"/>
              <a:gd name="T11" fmla="*/ 11 h 11"/>
              <a:gd name="T12" fmla="*/ 14 w 20"/>
              <a:gd name="T13" fmla="*/ 10 h 11"/>
              <a:gd name="T14" fmla="*/ 16 w 20"/>
              <a:gd name="T15" fmla="*/ 10 h 11"/>
              <a:gd name="T16" fmla="*/ 16 w 20"/>
              <a:gd name="T17" fmla="*/ 10 h 11"/>
              <a:gd name="T18" fmla="*/ 20 w 20"/>
              <a:gd name="T19" fmla="*/ 5 h 11"/>
              <a:gd name="T20" fmla="*/ 20 w 20"/>
              <a:gd name="T2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11">
                <a:moveTo>
                  <a:pt x="20" y="5"/>
                </a:moveTo>
                <a:cubicBezTo>
                  <a:pt x="20" y="4"/>
                  <a:pt x="20" y="4"/>
                  <a:pt x="19" y="3"/>
                </a:cubicBezTo>
                <a:cubicBezTo>
                  <a:pt x="19" y="2"/>
                  <a:pt x="18" y="1"/>
                  <a:pt x="18" y="0"/>
                </a:cubicBezTo>
                <a:cubicBezTo>
                  <a:pt x="15" y="0"/>
                  <a:pt x="13" y="0"/>
                  <a:pt x="11" y="0"/>
                </a:cubicBezTo>
                <a:cubicBezTo>
                  <a:pt x="10" y="5"/>
                  <a:pt x="4" y="8"/>
                  <a:pt x="0" y="10"/>
                </a:cubicBezTo>
                <a:cubicBezTo>
                  <a:pt x="2" y="11"/>
                  <a:pt x="4" y="11"/>
                  <a:pt x="5" y="11"/>
                </a:cubicBezTo>
                <a:cubicBezTo>
                  <a:pt x="8" y="11"/>
                  <a:pt x="11" y="11"/>
                  <a:pt x="14" y="10"/>
                </a:cubicBezTo>
                <a:cubicBezTo>
                  <a:pt x="14" y="10"/>
                  <a:pt x="15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8"/>
                  <a:pt x="20" y="8"/>
                  <a:pt x="20" y="5"/>
                </a:cubicBezTo>
                <a:cubicBezTo>
                  <a:pt x="20" y="5"/>
                  <a:pt x="20" y="5"/>
                  <a:pt x="20" y="5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ïSlïḋê">
            <a:extLst>
              <a:ext uri="{FF2B5EF4-FFF2-40B4-BE49-F238E27FC236}">
                <a16:creationId xmlns:a16="http://schemas.microsoft.com/office/drawing/2014/main" id="{6626ABD6-5726-44AC-B356-759143F626C5}"/>
              </a:ext>
            </a:extLst>
          </p:cNvPr>
          <p:cNvSpPr/>
          <p:nvPr/>
        </p:nvSpPr>
        <p:spPr bwMode="auto">
          <a:xfrm>
            <a:off x="8820115" y="3324894"/>
            <a:ext cx="6366" cy="636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262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îSľiďè">
            <a:extLst>
              <a:ext uri="{FF2B5EF4-FFF2-40B4-BE49-F238E27FC236}">
                <a16:creationId xmlns:a16="http://schemas.microsoft.com/office/drawing/2014/main" id="{848368CF-FC4B-4823-BAD4-17BDD93FB8FE}"/>
              </a:ext>
            </a:extLst>
          </p:cNvPr>
          <p:cNvSpPr/>
          <p:nvPr/>
        </p:nvSpPr>
        <p:spPr bwMode="auto">
          <a:xfrm>
            <a:off x="8826481" y="3331260"/>
            <a:ext cx="12732" cy="31829"/>
          </a:xfrm>
          <a:custGeom>
            <a:avLst/>
            <a:gdLst>
              <a:gd name="T0" fmla="*/ 0 w 2"/>
              <a:gd name="T1" fmla="*/ 0 h 5"/>
              <a:gd name="T2" fmla="*/ 1 w 2"/>
              <a:gd name="T3" fmla="*/ 5 h 5"/>
              <a:gd name="T4" fmla="*/ 2 w 2"/>
              <a:gd name="T5" fmla="*/ 1 h 5"/>
              <a:gd name="T6" fmla="*/ 0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0" y="0"/>
                </a:moveTo>
                <a:cubicBezTo>
                  <a:pt x="0" y="2"/>
                  <a:pt x="1" y="4"/>
                  <a:pt x="1" y="5"/>
                </a:cubicBezTo>
                <a:cubicBezTo>
                  <a:pt x="1" y="4"/>
                  <a:pt x="2" y="2"/>
                  <a:pt x="2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îṡḻiďé">
            <a:extLst>
              <a:ext uri="{FF2B5EF4-FFF2-40B4-BE49-F238E27FC236}">
                <a16:creationId xmlns:a16="http://schemas.microsoft.com/office/drawing/2014/main" id="{AED24B57-0EF8-4E69-A2FF-193F7969CD48}"/>
              </a:ext>
            </a:extLst>
          </p:cNvPr>
          <p:cNvSpPr/>
          <p:nvPr/>
        </p:nvSpPr>
        <p:spPr bwMode="auto">
          <a:xfrm>
            <a:off x="8832846" y="3210308"/>
            <a:ext cx="458344" cy="331027"/>
          </a:xfrm>
          <a:custGeom>
            <a:avLst/>
            <a:gdLst>
              <a:gd name="T0" fmla="*/ 12 w 69"/>
              <a:gd name="T1" fmla="*/ 30 h 50"/>
              <a:gd name="T2" fmla="*/ 3 w 69"/>
              <a:gd name="T3" fmla="*/ 19 h 50"/>
              <a:gd name="T4" fmla="*/ 1 w 69"/>
              <a:gd name="T5" fmla="*/ 19 h 50"/>
              <a:gd name="T6" fmla="*/ 0 w 69"/>
              <a:gd name="T7" fmla="*/ 23 h 50"/>
              <a:gd name="T8" fmla="*/ 3 w 69"/>
              <a:gd name="T9" fmla="*/ 36 h 50"/>
              <a:gd name="T10" fmla="*/ 23 w 69"/>
              <a:gd name="T11" fmla="*/ 50 h 50"/>
              <a:gd name="T12" fmla="*/ 69 w 69"/>
              <a:gd name="T13" fmla="*/ 22 h 50"/>
              <a:gd name="T14" fmla="*/ 32 w 69"/>
              <a:gd name="T15" fmla="*/ 0 h 50"/>
              <a:gd name="T16" fmla="*/ 8 w 69"/>
              <a:gd name="T17" fmla="*/ 12 h 50"/>
              <a:gd name="T18" fmla="*/ 10 w 69"/>
              <a:gd name="T19" fmla="*/ 16 h 50"/>
              <a:gd name="T20" fmla="*/ 11 w 69"/>
              <a:gd name="T21" fmla="*/ 22 h 50"/>
              <a:gd name="T22" fmla="*/ 11 w 69"/>
              <a:gd name="T23" fmla="*/ 22 h 50"/>
              <a:gd name="T24" fmla="*/ 14 w 69"/>
              <a:gd name="T25" fmla="*/ 28 h 50"/>
              <a:gd name="T26" fmla="*/ 15 w 69"/>
              <a:gd name="T27" fmla="*/ 32 h 50"/>
              <a:gd name="T28" fmla="*/ 16 w 69"/>
              <a:gd name="T29" fmla="*/ 34 h 50"/>
              <a:gd name="T30" fmla="*/ 14 w 69"/>
              <a:gd name="T31" fmla="*/ 32 h 50"/>
              <a:gd name="T32" fmla="*/ 12 w 69"/>
              <a:gd name="T33" fmla="*/ 3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50">
                <a:moveTo>
                  <a:pt x="12" y="30"/>
                </a:moveTo>
                <a:cubicBezTo>
                  <a:pt x="8" y="26"/>
                  <a:pt x="4" y="21"/>
                  <a:pt x="3" y="19"/>
                </a:cubicBezTo>
                <a:cubicBezTo>
                  <a:pt x="3" y="19"/>
                  <a:pt x="2" y="19"/>
                  <a:pt x="1" y="19"/>
                </a:cubicBezTo>
                <a:cubicBezTo>
                  <a:pt x="1" y="20"/>
                  <a:pt x="0" y="22"/>
                  <a:pt x="0" y="23"/>
                </a:cubicBezTo>
                <a:cubicBezTo>
                  <a:pt x="1" y="27"/>
                  <a:pt x="2" y="32"/>
                  <a:pt x="3" y="36"/>
                </a:cubicBezTo>
                <a:cubicBezTo>
                  <a:pt x="10" y="41"/>
                  <a:pt x="16" y="45"/>
                  <a:pt x="23" y="50"/>
                </a:cubicBezTo>
                <a:cubicBezTo>
                  <a:pt x="37" y="40"/>
                  <a:pt x="53" y="31"/>
                  <a:pt x="69" y="22"/>
                </a:cubicBezTo>
                <a:cubicBezTo>
                  <a:pt x="62" y="16"/>
                  <a:pt x="40" y="5"/>
                  <a:pt x="32" y="0"/>
                </a:cubicBezTo>
                <a:cubicBezTo>
                  <a:pt x="24" y="4"/>
                  <a:pt x="16" y="8"/>
                  <a:pt x="8" y="12"/>
                </a:cubicBezTo>
                <a:cubicBezTo>
                  <a:pt x="9" y="13"/>
                  <a:pt x="9" y="14"/>
                  <a:pt x="10" y="16"/>
                </a:cubicBezTo>
                <a:cubicBezTo>
                  <a:pt x="10" y="18"/>
                  <a:pt x="10" y="20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4"/>
                  <a:pt x="13" y="26"/>
                  <a:pt x="14" y="28"/>
                </a:cubicBezTo>
                <a:cubicBezTo>
                  <a:pt x="14" y="30"/>
                  <a:pt x="15" y="31"/>
                  <a:pt x="15" y="32"/>
                </a:cubicBezTo>
                <a:cubicBezTo>
                  <a:pt x="16" y="32"/>
                  <a:pt x="16" y="33"/>
                  <a:pt x="16" y="34"/>
                </a:cubicBezTo>
                <a:cubicBezTo>
                  <a:pt x="15" y="34"/>
                  <a:pt x="14" y="32"/>
                  <a:pt x="14" y="32"/>
                </a:cubicBezTo>
                <a:cubicBezTo>
                  <a:pt x="13" y="31"/>
                  <a:pt x="13" y="31"/>
                  <a:pt x="12" y="30"/>
                </a:cubicBezTo>
                <a:close/>
              </a:path>
            </a:pathLst>
          </a:custGeom>
          <a:solidFill>
            <a:srgbClr val="DAD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iṥ1íḓé">
            <a:extLst>
              <a:ext uri="{FF2B5EF4-FFF2-40B4-BE49-F238E27FC236}">
                <a16:creationId xmlns:a16="http://schemas.microsoft.com/office/drawing/2014/main" id="{292B59D2-4FBF-428C-ACD8-32EAE93B2D0B}"/>
              </a:ext>
            </a:extLst>
          </p:cNvPr>
          <p:cNvSpPr/>
          <p:nvPr/>
        </p:nvSpPr>
        <p:spPr bwMode="auto">
          <a:xfrm>
            <a:off x="8845578" y="3258051"/>
            <a:ext cx="9550" cy="636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ïṧ1ïde">
            <a:extLst>
              <a:ext uri="{FF2B5EF4-FFF2-40B4-BE49-F238E27FC236}">
                <a16:creationId xmlns:a16="http://schemas.microsoft.com/office/drawing/2014/main" id="{14CCE6A9-27A0-4EEA-96D2-3013353058FC}"/>
              </a:ext>
            </a:extLst>
          </p:cNvPr>
          <p:cNvSpPr/>
          <p:nvPr/>
        </p:nvSpPr>
        <p:spPr bwMode="auto">
          <a:xfrm>
            <a:off x="8855126" y="3296247"/>
            <a:ext cx="70025" cy="114586"/>
          </a:xfrm>
          <a:custGeom>
            <a:avLst/>
            <a:gdLst>
              <a:gd name="T0" fmla="*/ 3 w 11"/>
              <a:gd name="T1" fmla="*/ 0 h 17"/>
              <a:gd name="T2" fmla="*/ 1 w 11"/>
              <a:gd name="T3" fmla="*/ 1 h 17"/>
              <a:gd name="T4" fmla="*/ 3 w 11"/>
              <a:gd name="T5" fmla="*/ 4 h 17"/>
              <a:gd name="T6" fmla="*/ 0 w 11"/>
              <a:gd name="T7" fmla="*/ 6 h 17"/>
              <a:gd name="T8" fmla="*/ 9 w 11"/>
              <a:gd name="T9" fmla="*/ 17 h 17"/>
              <a:gd name="T10" fmla="*/ 11 w 11"/>
              <a:gd name="T11" fmla="*/ 15 h 17"/>
              <a:gd name="T12" fmla="*/ 8 w 11"/>
              <a:gd name="T13" fmla="*/ 9 h 17"/>
              <a:gd name="T14" fmla="*/ 3 w 11"/>
              <a:gd name="T1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7">
                <a:moveTo>
                  <a:pt x="3" y="0"/>
                </a:moveTo>
                <a:cubicBezTo>
                  <a:pt x="2" y="1"/>
                  <a:pt x="2" y="1"/>
                  <a:pt x="1" y="1"/>
                </a:cubicBezTo>
                <a:cubicBezTo>
                  <a:pt x="2" y="2"/>
                  <a:pt x="3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8"/>
                  <a:pt x="5" y="13"/>
                  <a:pt x="9" y="17"/>
                </a:cubicBezTo>
                <a:cubicBezTo>
                  <a:pt x="10" y="17"/>
                  <a:pt x="10" y="16"/>
                  <a:pt x="11" y="15"/>
                </a:cubicBezTo>
                <a:cubicBezTo>
                  <a:pt x="10" y="13"/>
                  <a:pt x="9" y="11"/>
                  <a:pt x="8" y="9"/>
                </a:cubicBezTo>
                <a:cubicBezTo>
                  <a:pt x="6" y="6"/>
                  <a:pt x="5" y="3"/>
                  <a:pt x="3" y="0"/>
                </a:cubicBezTo>
                <a:close/>
              </a:path>
            </a:pathLst>
          </a:custGeom>
          <a:solidFill>
            <a:srgbClr val="535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ïṣ1íďe">
            <a:extLst>
              <a:ext uri="{FF2B5EF4-FFF2-40B4-BE49-F238E27FC236}">
                <a16:creationId xmlns:a16="http://schemas.microsoft.com/office/drawing/2014/main" id="{600C3489-3088-4970-A801-5C283CF9DFA7}"/>
              </a:ext>
            </a:extLst>
          </p:cNvPr>
          <p:cNvSpPr/>
          <p:nvPr/>
        </p:nvSpPr>
        <p:spPr bwMode="auto">
          <a:xfrm>
            <a:off x="8855126" y="3264417"/>
            <a:ext cx="31829" cy="31829"/>
          </a:xfrm>
          <a:custGeom>
            <a:avLst/>
            <a:gdLst>
              <a:gd name="T0" fmla="*/ 5 w 5"/>
              <a:gd name="T1" fmla="*/ 4 h 5"/>
              <a:gd name="T2" fmla="*/ 0 w 5"/>
              <a:gd name="T3" fmla="*/ 0 h 5"/>
              <a:gd name="T4" fmla="*/ 3 w 5"/>
              <a:gd name="T5" fmla="*/ 5 h 5"/>
              <a:gd name="T6" fmla="*/ 5 w 5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5" y="4"/>
                </a:moveTo>
                <a:cubicBezTo>
                  <a:pt x="3" y="3"/>
                  <a:pt x="1" y="2"/>
                  <a:pt x="0" y="0"/>
                </a:cubicBezTo>
                <a:cubicBezTo>
                  <a:pt x="1" y="2"/>
                  <a:pt x="2" y="3"/>
                  <a:pt x="3" y="5"/>
                </a:cubicBezTo>
                <a:cubicBezTo>
                  <a:pt x="4" y="5"/>
                  <a:pt x="4" y="5"/>
                  <a:pt x="5" y="4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ïṣliḑê">
            <a:extLst>
              <a:ext uri="{FF2B5EF4-FFF2-40B4-BE49-F238E27FC236}">
                <a16:creationId xmlns:a16="http://schemas.microsoft.com/office/drawing/2014/main" id="{7687FB87-6B40-4B3C-A022-DBEB089E9FDD}"/>
              </a:ext>
            </a:extLst>
          </p:cNvPr>
          <p:cNvSpPr/>
          <p:nvPr/>
        </p:nvSpPr>
        <p:spPr bwMode="auto">
          <a:xfrm>
            <a:off x="8874224" y="3569980"/>
            <a:ext cx="6366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išḷîḍe">
            <a:extLst>
              <a:ext uri="{FF2B5EF4-FFF2-40B4-BE49-F238E27FC236}">
                <a16:creationId xmlns:a16="http://schemas.microsoft.com/office/drawing/2014/main" id="{17E588C4-04F9-4C76-87F7-B72E41D23743}"/>
              </a:ext>
            </a:extLst>
          </p:cNvPr>
          <p:cNvSpPr/>
          <p:nvPr/>
        </p:nvSpPr>
        <p:spPr bwMode="auto">
          <a:xfrm>
            <a:off x="8874224" y="3289881"/>
            <a:ext cx="31829" cy="66843"/>
          </a:xfrm>
          <a:custGeom>
            <a:avLst/>
            <a:gdLst>
              <a:gd name="T0" fmla="*/ 2 w 5"/>
              <a:gd name="T1" fmla="*/ 0 h 10"/>
              <a:gd name="T2" fmla="*/ 0 w 5"/>
              <a:gd name="T3" fmla="*/ 1 h 10"/>
              <a:gd name="T4" fmla="*/ 5 w 5"/>
              <a:gd name="T5" fmla="*/ 10 h 10"/>
              <a:gd name="T6" fmla="*/ 5 w 5"/>
              <a:gd name="T7" fmla="*/ 10 h 10"/>
              <a:gd name="T8" fmla="*/ 4 w 5"/>
              <a:gd name="T9" fmla="*/ 4 h 10"/>
              <a:gd name="T10" fmla="*/ 2 w 5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1" y="1"/>
                  <a:pt x="1" y="1"/>
                  <a:pt x="0" y="1"/>
                </a:cubicBezTo>
                <a:cubicBezTo>
                  <a:pt x="2" y="4"/>
                  <a:pt x="3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8"/>
                  <a:pt x="4" y="6"/>
                  <a:pt x="4" y="4"/>
                </a:cubicBez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iṣḻíḍé">
            <a:extLst>
              <a:ext uri="{FF2B5EF4-FFF2-40B4-BE49-F238E27FC236}">
                <a16:creationId xmlns:a16="http://schemas.microsoft.com/office/drawing/2014/main" id="{0EBE0997-5769-469D-B9E5-6BD509D1B411}"/>
              </a:ext>
            </a:extLst>
          </p:cNvPr>
          <p:cNvSpPr/>
          <p:nvPr/>
        </p:nvSpPr>
        <p:spPr bwMode="auto">
          <a:xfrm>
            <a:off x="8912419" y="3601810"/>
            <a:ext cx="79575" cy="31829"/>
          </a:xfrm>
          <a:custGeom>
            <a:avLst/>
            <a:gdLst>
              <a:gd name="T0" fmla="*/ 0 w 12"/>
              <a:gd name="T1" fmla="*/ 5 h 5"/>
              <a:gd name="T2" fmla="*/ 0 w 12"/>
              <a:gd name="T3" fmla="*/ 5 h 5"/>
              <a:gd name="T4" fmla="*/ 9 w 12"/>
              <a:gd name="T5" fmla="*/ 4 h 5"/>
              <a:gd name="T6" fmla="*/ 9 w 12"/>
              <a:gd name="T7" fmla="*/ 4 h 5"/>
              <a:gd name="T8" fmla="*/ 12 w 12"/>
              <a:gd name="T9" fmla="*/ 2 h 5"/>
              <a:gd name="T10" fmla="*/ 8 w 12"/>
              <a:gd name="T11" fmla="*/ 0 h 5"/>
              <a:gd name="T12" fmla="*/ 4 w 12"/>
              <a:gd name="T13" fmla="*/ 0 h 5"/>
              <a:gd name="T14" fmla="*/ 4 w 12"/>
              <a:gd name="T15" fmla="*/ 0 h 5"/>
              <a:gd name="T16" fmla="*/ 0 w 12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3" y="4"/>
                  <a:pt x="6" y="3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1"/>
                  <a:pt x="11" y="1"/>
                  <a:pt x="8" y="0"/>
                </a:cubicBezTo>
                <a:cubicBezTo>
                  <a:pt x="7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"/>
                  <a:pt x="2" y="3"/>
                  <a:pt x="0" y="5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" name="îṡľîdè">
            <a:extLst>
              <a:ext uri="{FF2B5EF4-FFF2-40B4-BE49-F238E27FC236}">
                <a16:creationId xmlns:a16="http://schemas.microsoft.com/office/drawing/2014/main" id="{2EAEA07E-1993-4E12-838D-2A9D69DD3ABE}"/>
              </a:ext>
            </a:extLst>
          </p:cNvPr>
          <p:cNvSpPr/>
          <p:nvPr/>
        </p:nvSpPr>
        <p:spPr bwMode="auto">
          <a:xfrm>
            <a:off x="8912419" y="3394919"/>
            <a:ext cx="22282" cy="28648"/>
          </a:xfrm>
          <a:custGeom>
            <a:avLst/>
            <a:gdLst>
              <a:gd name="T0" fmla="*/ 2 w 3"/>
              <a:gd name="T1" fmla="*/ 4 h 4"/>
              <a:gd name="T2" fmla="*/ 3 w 3"/>
              <a:gd name="T3" fmla="*/ 4 h 4"/>
              <a:gd name="T4" fmla="*/ 3 w 3"/>
              <a:gd name="T5" fmla="*/ 4 h 4"/>
              <a:gd name="T6" fmla="*/ 2 w 3"/>
              <a:gd name="T7" fmla="*/ 0 h 4"/>
              <a:gd name="T8" fmla="*/ 0 w 3"/>
              <a:gd name="T9" fmla="*/ 2 h 4"/>
              <a:gd name="T10" fmla="*/ 2 w 3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2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2" y="2"/>
                  <a:pt x="2" y="0"/>
                </a:cubicBezTo>
                <a:cubicBezTo>
                  <a:pt x="1" y="1"/>
                  <a:pt x="1" y="2"/>
                  <a:pt x="0" y="2"/>
                </a:cubicBezTo>
                <a:cubicBezTo>
                  <a:pt x="1" y="3"/>
                  <a:pt x="1" y="3"/>
                  <a:pt x="2" y="4"/>
                </a:cubicBezTo>
                <a:close/>
              </a:path>
            </a:pathLst>
          </a:custGeom>
          <a:solidFill>
            <a:srgbClr val="B7A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" name="îṣ1idè">
            <a:extLst>
              <a:ext uri="{FF2B5EF4-FFF2-40B4-BE49-F238E27FC236}">
                <a16:creationId xmlns:a16="http://schemas.microsoft.com/office/drawing/2014/main" id="{C9416C54-732D-4F01-B258-2AF83A135BB5}"/>
              </a:ext>
            </a:extLst>
          </p:cNvPr>
          <p:cNvSpPr/>
          <p:nvPr/>
        </p:nvSpPr>
        <p:spPr bwMode="auto">
          <a:xfrm>
            <a:off x="8925151" y="3423564"/>
            <a:ext cx="15916" cy="12732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1 w 2"/>
              <a:gd name="T5" fmla="*/ 0 h 2"/>
              <a:gd name="T6" fmla="*/ 1 w 2"/>
              <a:gd name="T7" fmla="*/ 0 h 2"/>
              <a:gd name="T8" fmla="*/ 0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1" y="2"/>
                  <a:pt x="2" y="2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283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9" name="isľïde">
            <a:extLst>
              <a:ext uri="{FF2B5EF4-FFF2-40B4-BE49-F238E27FC236}">
                <a16:creationId xmlns:a16="http://schemas.microsoft.com/office/drawing/2014/main" id="{ABDF1282-2855-451E-8ED6-AB051D5268E6}"/>
              </a:ext>
            </a:extLst>
          </p:cNvPr>
          <p:cNvSpPr/>
          <p:nvPr/>
        </p:nvSpPr>
        <p:spPr bwMode="auto">
          <a:xfrm>
            <a:off x="8925151" y="3569980"/>
            <a:ext cx="82757" cy="31829"/>
          </a:xfrm>
          <a:custGeom>
            <a:avLst/>
            <a:gdLst>
              <a:gd name="T0" fmla="*/ 10 w 12"/>
              <a:gd name="T1" fmla="*/ 3 h 5"/>
              <a:gd name="T2" fmla="*/ 0 w 12"/>
              <a:gd name="T3" fmla="*/ 0 h 5"/>
              <a:gd name="T4" fmla="*/ 1 w 12"/>
              <a:gd name="T5" fmla="*/ 3 h 5"/>
              <a:gd name="T6" fmla="*/ 8 w 12"/>
              <a:gd name="T7" fmla="*/ 4 h 5"/>
              <a:gd name="T8" fmla="*/ 12 w 12"/>
              <a:gd name="T9" fmla="*/ 5 h 5"/>
              <a:gd name="T10" fmla="*/ 12 w 12"/>
              <a:gd name="T11" fmla="*/ 5 h 5"/>
              <a:gd name="T12" fmla="*/ 10 w 12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5">
                <a:moveTo>
                  <a:pt x="10" y="3"/>
                </a:moveTo>
                <a:cubicBezTo>
                  <a:pt x="6" y="1"/>
                  <a:pt x="3" y="0"/>
                  <a:pt x="0" y="0"/>
                </a:cubicBezTo>
                <a:cubicBezTo>
                  <a:pt x="0" y="1"/>
                  <a:pt x="1" y="2"/>
                  <a:pt x="1" y="3"/>
                </a:cubicBezTo>
                <a:cubicBezTo>
                  <a:pt x="4" y="3"/>
                  <a:pt x="6" y="3"/>
                  <a:pt x="8" y="4"/>
                </a:cubicBezTo>
                <a:cubicBezTo>
                  <a:pt x="10" y="4"/>
                  <a:pt x="11" y="4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1" y="3"/>
                  <a:pt x="10" y="3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0" name="íšḻiḍê">
            <a:extLst>
              <a:ext uri="{FF2B5EF4-FFF2-40B4-BE49-F238E27FC236}">
                <a16:creationId xmlns:a16="http://schemas.microsoft.com/office/drawing/2014/main" id="{4E77FC9F-25F6-4FCB-9FE6-E9F099D1C833}"/>
              </a:ext>
            </a:extLst>
          </p:cNvPr>
          <p:cNvSpPr/>
          <p:nvPr/>
        </p:nvSpPr>
        <p:spPr bwMode="auto">
          <a:xfrm>
            <a:off x="8934701" y="3589078"/>
            <a:ext cx="79575" cy="25464"/>
          </a:xfrm>
          <a:custGeom>
            <a:avLst/>
            <a:gdLst>
              <a:gd name="T0" fmla="*/ 7 w 12"/>
              <a:gd name="T1" fmla="*/ 1 h 4"/>
              <a:gd name="T2" fmla="*/ 0 w 12"/>
              <a:gd name="T3" fmla="*/ 0 h 4"/>
              <a:gd name="T4" fmla="*/ 1 w 12"/>
              <a:gd name="T5" fmla="*/ 2 h 4"/>
              <a:gd name="T6" fmla="*/ 5 w 12"/>
              <a:gd name="T7" fmla="*/ 2 h 4"/>
              <a:gd name="T8" fmla="*/ 9 w 12"/>
              <a:gd name="T9" fmla="*/ 4 h 4"/>
              <a:gd name="T10" fmla="*/ 11 w 12"/>
              <a:gd name="T11" fmla="*/ 2 h 4"/>
              <a:gd name="T12" fmla="*/ 7 w 12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7" y="1"/>
                </a:moveTo>
                <a:cubicBezTo>
                  <a:pt x="5" y="0"/>
                  <a:pt x="3" y="0"/>
                  <a:pt x="0" y="0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4" y="2"/>
                  <a:pt x="5" y="2"/>
                </a:cubicBezTo>
                <a:cubicBezTo>
                  <a:pt x="8" y="3"/>
                  <a:pt x="9" y="3"/>
                  <a:pt x="9" y="4"/>
                </a:cubicBezTo>
                <a:cubicBezTo>
                  <a:pt x="12" y="4"/>
                  <a:pt x="12" y="3"/>
                  <a:pt x="11" y="2"/>
                </a:cubicBezTo>
                <a:cubicBezTo>
                  <a:pt x="10" y="1"/>
                  <a:pt x="9" y="1"/>
                  <a:pt x="7" y="1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" name="ï$ľiḓè">
            <a:extLst>
              <a:ext uri="{FF2B5EF4-FFF2-40B4-BE49-F238E27FC236}">
                <a16:creationId xmlns:a16="http://schemas.microsoft.com/office/drawing/2014/main" id="{E8FEC559-D6EF-47FF-80C6-E4D19D9AAF7F}"/>
              </a:ext>
            </a:extLst>
          </p:cNvPr>
          <p:cNvSpPr/>
          <p:nvPr/>
        </p:nvSpPr>
        <p:spPr bwMode="auto">
          <a:xfrm>
            <a:off x="9065201" y="3589078"/>
            <a:ext cx="432881" cy="210075"/>
          </a:xfrm>
          <a:custGeom>
            <a:avLst/>
            <a:gdLst>
              <a:gd name="T0" fmla="*/ 0 w 65"/>
              <a:gd name="T1" fmla="*/ 3 h 32"/>
              <a:gd name="T2" fmla="*/ 49 w 65"/>
              <a:gd name="T3" fmla="*/ 32 h 32"/>
              <a:gd name="T4" fmla="*/ 63 w 65"/>
              <a:gd name="T5" fmla="*/ 26 h 32"/>
              <a:gd name="T6" fmla="*/ 65 w 65"/>
              <a:gd name="T7" fmla="*/ 18 h 32"/>
              <a:gd name="T8" fmla="*/ 49 w 65"/>
              <a:gd name="T9" fmla="*/ 24 h 32"/>
              <a:gd name="T10" fmla="*/ 5 w 65"/>
              <a:gd name="T11" fmla="*/ 0 h 32"/>
              <a:gd name="T12" fmla="*/ 5 w 65"/>
              <a:gd name="T13" fmla="*/ 0 h 32"/>
              <a:gd name="T14" fmla="*/ 0 w 65"/>
              <a:gd name="T15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32">
                <a:moveTo>
                  <a:pt x="0" y="3"/>
                </a:moveTo>
                <a:cubicBezTo>
                  <a:pt x="49" y="32"/>
                  <a:pt x="49" y="32"/>
                  <a:pt x="49" y="32"/>
                </a:cubicBezTo>
                <a:cubicBezTo>
                  <a:pt x="63" y="26"/>
                  <a:pt x="63" y="26"/>
                  <a:pt x="63" y="26"/>
                </a:cubicBezTo>
                <a:cubicBezTo>
                  <a:pt x="64" y="23"/>
                  <a:pt x="64" y="20"/>
                  <a:pt x="65" y="18"/>
                </a:cubicBezTo>
                <a:cubicBezTo>
                  <a:pt x="49" y="24"/>
                  <a:pt x="49" y="24"/>
                  <a:pt x="49" y="24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2"/>
                  <a:pt x="0" y="3"/>
                  <a:pt x="0" y="3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2" name="íṥlíḓé">
            <a:extLst>
              <a:ext uri="{FF2B5EF4-FFF2-40B4-BE49-F238E27FC236}">
                <a16:creationId xmlns:a16="http://schemas.microsoft.com/office/drawing/2014/main" id="{0FE98122-BCE6-4199-AF89-12D491AC7503}"/>
              </a:ext>
            </a:extLst>
          </p:cNvPr>
          <p:cNvSpPr/>
          <p:nvPr/>
        </p:nvSpPr>
        <p:spPr bwMode="auto">
          <a:xfrm>
            <a:off x="9100214" y="3515871"/>
            <a:ext cx="404235" cy="232356"/>
          </a:xfrm>
          <a:custGeom>
            <a:avLst/>
            <a:gdLst>
              <a:gd name="T0" fmla="*/ 0 w 61"/>
              <a:gd name="T1" fmla="*/ 11 h 35"/>
              <a:gd name="T2" fmla="*/ 44 w 61"/>
              <a:gd name="T3" fmla="*/ 35 h 35"/>
              <a:gd name="T4" fmla="*/ 60 w 61"/>
              <a:gd name="T5" fmla="*/ 29 h 35"/>
              <a:gd name="T6" fmla="*/ 61 w 61"/>
              <a:gd name="T7" fmla="*/ 20 h 35"/>
              <a:gd name="T8" fmla="*/ 49 w 61"/>
              <a:gd name="T9" fmla="*/ 13 h 35"/>
              <a:gd name="T10" fmla="*/ 49 w 61"/>
              <a:gd name="T11" fmla="*/ 19 h 35"/>
              <a:gd name="T12" fmla="*/ 43 w 61"/>
              <a:gd name="T13" fmla="*/ 23 h 35"/>
              <a:gd name="T14" fmla="*/ 43 w 61"/>
              <a:gd name="T15" fmla="*/ 23 h 35"/>
              <a:gd name="T16" fmla="*/ 43 w 61"/>
              <a:gd name="T17" fmla="*/ 22 h 35"/>
              <a:gd name="T18" fmla="*/ 23 w 61"/>
              <a:gd name="T19" fmla="*/ 10 h 35"/>
              <a:gd name="T20" fmla="*/ 23 w 61"/>
              <a:gd name="T21" fmla="*/ 0 h 35"/>
              <a:gd name="T22" fmla="*/ 0 w 61"/>
              <a:gd name="T23" fmla="*/ 1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35">
                <a:moveTo>
                  <a:pt x="0" y="11"/>
                </a:moveTo>
                <a:cubicBezTo>
                  <a:pt x="44" y="35"/>
                  <a:pt x="44" y="35"/>
                  <a:pt x="44" y="35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6"/>
                  <a:pt x="61" y="23"/>
                  <a:pt x="61" y="20"/>
                </a:cubicBezTo>
                <a:cubicBezTo>
                  <a:pt x="58" y="18"/>
                  <a:pt x="53" y="16"/>
                  <a:pt x="49" y="13"/>
                </a:cubicBezTo>
                <a:cubicBezTo>
                  <a:pt x="49" y="17"/>
                  <a:pt x="49" y="19"/>
                  <a:pt x="49" y="19"/>
                </a:cubicBezTo>
                <a:cubicBezTo>
                  <a:pt x="49" y="19"/>
                  <a:pt x="47" y="24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2"/>
                  <a:pt x="43" y="22"/>
                  <a:pt x="43" y="22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11"/>
                  <a:pt x="0" y="11"/>
                  <a:pt x="0" y="11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3" name="ïṩļïḑê">
            <a:extLst>
              <a:ext uri="{FF2B5EF4-FFF2-40B4-BE49-F238E27FC236}">
                <a16:creationId xmlns:a16="http://schemas.microsoft.com/office/drawing/2014/main" id="{DFB5EF26-E1F3-4E1A-968C-FF284ABD4F5F}"/>
              </a:ext>
            </a:extLst>
          </p:cNvPr>
          <p:cNvSpPr/>
          <p:nvPr/>
        </p:nvSpPr>
        <p:spPr bwMode="auto">
          <a:xfrm>
            <a:off x="9106580" y="2841086"/>
            <a:ext cx="171879" cy="455163"/>
          </a:xfrm>
          <a:custGeom>
            <a:avLst/>
            <a:gdLst>
              <a:gd name="T0" fmla="*/ 0 w 26"/>
              <a:gd name="T1" fmla="*/ 0 h 69"/>
              <a:gd name="T2" fmla="*/ 1 w 26"/>
              <a:gd name="T3" fmla="*/ 69 h 69"/>
              <a:gd name="T4" fmla="*/ 20 w 26"/>
              <a:gd name="T5" fmla="*/ 60 h 69"/>
              <a:gd name="T6" fmla="*/ 20 w 26"/>
              <a:gd name="T7" fmla="*/ 56 h 69"/>
              <a:gd name="T8" fmla="*/ 26 w 26"/>
              <a:gd name="T9" fmla="*/ 56 h 69"/>
              <a:gd name="T10" fmla="*/ 0 w 26"/>
              <a:gd name="T1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69">
                <a:moveTo>
                  <a:pt x="0" y="0"/>
                </a:moveTo>
                <a:cubicBezTo>
                  <a:pt x="1" y="69"/>
                  <a:pt x="1" y="69"/>
                  <a:pt x="1" y="69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3" y="55"/>
                  <a:pt x="26" y="5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687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ïşḷíḍe">
            <a:extLst>
              <a:ext uri="{FF2B5EF4-FFF2-40B4-BE49-F238E27FC236}">
                <a16:creationId xmlns:a16="http://schemas.microsoft.com/office/drawing/2014/main" id="{9C718F21-43F3-40A3-A1A7-19BEC2FF6075}"/>
              </a:ext>
            </a:extLst>
          </p:cNvPr>
          <p:cNvSpPr/>
          <p:nvPr/>
        </p:nvSpPr>
        <p:spPr bwMode="auto">
          <a:xfrm>
            <a:off x="9106580" y="2841086"/>
            <a:ext cx="550651" cy="369222"/>
          </a:xfrm>
          <a:custGeom>
            <a:avLst/>
            <a:gdLst>
              <a:gd name="T0" fmla="*/ 0 w 83"/>
              <a:gd name="T1" fmla="*/ 0 h 56"/>
              <a:gd name="T2" fmla="*/ 26 w 83"/>
              <a:gd name="T3" fmla="*/ 56 h 56"/>
              <a:gd name="T4" fmla="*/ 27 w 83"/>
              <a:gd name="T5" fmla="*/ 56 h 56"/>
              <a:gd name="T6" fmla="*/ 52 w 83"/>
              <a:gd name="T7" fmla="*/ 44 h 56"/>
              <a:gd name="T8" fmla="*/ 65 w 83"/>
              <a:gd name="T9" fmla="*/ 52 h 56"/>
              <a:gd name="T10" fmla="*/ 83 w 83"/>
              <a:gd name="T11" fmla="*/ 45 h 56"/>
              <a:gd name="T12" fmla="*/ 83 w 83"/>
              <a:gd name="T13" fmla="*/ 45 h 56"/>
              <a:gd name="T14" fmla="*/ 83 w 83"/>
              <a:gd name="T15" fmla="*/ 44 h 56"/>
              <a:gd name="T16" fmla="*/ 83 w 83"/>
              <a:gd name="T17" fmla="*/ 44 h 56"/>
              <a:gd name="T18" fmla="*/ 0 w 83"/>
              <a:gd name="T19" fmla="*/ 0 h 56"/>
              <a:gd name="T20" fmla="*/ 0 w 83"/>
              <a:gd name="T2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56">
                <a:moveTo>
                  <a:pt x="0" y="0"/>
                </a:moveTo>
                <a:cubicBezTo>
                  <a:pt x="26" y="56"/>
                  <a:pt x="26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52" y="44"/>
                  <a:pt x="52" y="44"/>
                  <a:pt x="52" y="44"/>
                </a:cubicBezTo>
                <a:cubicBezTo>
                  <a:pt x="65" y="52"/>
                  <a:pt x="65" y="52"/>
                  <a:pt x="65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45"/>
                  <a:pt x="83" y="45"/>
                  <a:pt x="83" y="45"/>
                </a:cubicBezTo>
                <a:cubicBezTo>
                  <a:pt x="83" y="45"/>
                  <a:pt x="83" y="45"/>
                  <a:pt x="83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îṩļîdé">
            <a:extLst>
              <a:ext uri="{FF2B5EF4-FFF2-40B4-BE49-F238E27FC236}">
                <a16:creationId xmlns:a16="http://schemas.microsoft.com/office/drawing/2014/main" id="{1C0AF2C4-1C4F-4E7A-9469-14E9D90A8AB9}"/>
              </a:ext>
            </a:extLst>
          </p:cNvPr>
          <p:cNvSpPr/>
          <p:nvPr/>
        </p:nvSpPr>
        <p:spPr bwMode="auto">
          <a:xfrm>
            <a:off x="9106580" y="2818804"/>
            <a:ext cx="563383" cy="311929"/>
          </a:xfrm>
          <a:custGeom>
            <a:avLst/>
            <a:gdLst>
              <a:gd name="T0" fmla="*/ 0 w 85"/>
              <a:gd name="T1" fmla="*/ 3 h 47"/>
              <a:gd name="T2" fmla="*/ 83 w 85"/>
              <a:gd name="T3" fmla="*/ 47 h 47"/>
              <a:gd name="T4" fmla="*/ 83 w 85"/>
              <a:gd name="T5" fmla="*/ 47 h 47"/>
              <a:gd name="T6" fmla="*/ 85 w 85"/>
              <a:gd name="T7" fmla="*/ 43 h 47"/>
              <a:gd name="T8" fmla="*/ 5 w 85"/>
              <a:gd name="T9" fmla="*/ 0 h 47"/>
              <a:gd name="T10" fmla="*/ 0 w 85"/>
              <a:gd name="T11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47">
                <a:moveTo>
                  <a:pt x="0" y="3"/>
                </a:move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6"/>
                  <a:pt x="84" y="45"/>
                  <a:pt x="85" y="4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1" y="1"/>
                  <a:pt x="0" y="3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ïṥḻîḑê">
            <a:extLst>
              <a:ext uri="{FF2B5EF4-FFF2-40B4-BE49-F238E27FC236}">
                <a16:creationId xmlns:a16="http://schemas.microsoft.com/office/drawing/2014/main" id="{84D5D03D-088E-4E73-AB60-DA7AFB152799}"/>
              </a:ext>
            </a:extLst>
          </p:cNvPr>
          <p:cNvSpPr/>
          <p:nvPr/>
        </p:nvSpPr>
        <p:spPr bwMode="auto">
          <a:xfrm>
            <a:off x="9112946" y="3235772"/>
            <a:ext cx="127318" cy="108220"/>
          </a:xfrm>
          <a:custGeom>
            <a:avLst/>
            <a:gdLst>
              <a:gd name="T0" fmla="*/ 0 w 40"/>
              <a:gd name="T1" fmla="*/ 19 h 34"/>
              <a:gd name="T2" fmla="*/ 0 w 40"/>
              <a:gd name="T3" fmla="*/ 34 h 34"/>
              <a:gd name="T4" fmla="*/ 40 w 40"/>
              <a:gd name="T5" fmla="*/ 17 h 34"/>
              <a:gd name="T6" fmla="*/ 40 w 40"/>
              <a:gd name="T7" fmla="*/ 0 h 34"/>
              <a:gd name="T8" fmla="*/ 0 w 40"/>
              <a:gd name="T9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4">
                <a:moveTo>
                  <a:pt x="0" y="19"/>
                </a:moveTo>
                <a:lnTo>
                  <a:pt x="0" y="34"/>
                </a:lnTo>
                <a:lnTo>
                  <a:pt x="40" y="17"/>
                </a:lnTo>
                <a:lnTo>
                  <a:pt x="40" y="0"/>
                </a:lnTo>
                <a:lnTo>
                  <a:pt x="0" y="19"/>
                </a:lnTo>
                <a:close/>
              </a:path>
            </a:pathLst>
          </a:custGeom>
          <a:solidFill>
            <a:srgbClr val="687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ïṥḻîḓé">
            <a:extLst>
              <a:ext uri="{FF2B5EF4-FFF2-40B4-BE49-F238E27FC236}">
                <a16:creationId xmlns:a16="http://schemas.microsoft.com/office/drawing/2014/main" id="{EFB7B46C-55EE-4ADD-AEDB-516EDD8CFE20}"/>
              </a:ext>
            </a:extLst>
          </p:cNvPr>
          <p:cNvSpPr/>
          <p:nvPr/>
        </p:nvSpPr>
        <p:spPr bwMode="auto">
          <a:xfrm>
            <a:off x="9112946" y="3289881"/>
            <a:ext cx="133684" cy="127318"/>
          </a:xfrm>
          <a:custGeom>
            <a:avLst/>
            <a:gdLst>
              <a:gd name="T0" fmla="*/ 15 w 20"/>
              <a:gd name="T1" fmla="*/ 16 h 19"/>
              <a:gd name="T2" fmla="*/ 20 w 20"/>
              <a:gd name="T3" fmla="*/ 19 h 19"/>
              <a:gd name="T4" fmla="*/ 20 w 20"/>
              <a:gd name="T5" fmla="*/ 19 h 19"/>
              <a:gd name="T6" fmla="*/ 19 w 20"/>
              <a:gd name="T7" fmla="*/ 0 h 19"/>
              <a:gd name="T8" fmla="*/ 0 w 20"/>
              <a:gd name="T9" fmla="*/ 8 h 19"/>
              <a:gd name="T10" fmla="*/ 15 w 20"/>
              <a:gd name="T11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9">
                <a:moveTo>
                  <a:pt x="15" y="16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8"/>
                  <a:pt x="0" y="8"/>
                  <a:pt x="0" y="8"/>
                </a:cubicBezTo>
                <a:lnTo>
                  <a:pt x="15" y="16"/>
                </a:ln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išľïďé">
            <a:extLst>
              <a:ext uri="{FF2B5EF4-FFF2-40B4-BE49-F238E27FC236}">
                <a16:creationId xmlns:a16="http://schemas.microsoft.com/office/drawing/2014/main" id="{BAA1B5F2-C687-4548-8357-3F1B06F63794}"/>
              </a:ext>
            </a:extLst>
          </p:cNvPr>
          <p:cNvSpPr/>
          <p:nvPr/>
        </p:nvSpPr>
        <p:spPr bwMode="auto">
          <a:xfrm>
            <a:off x="9179787" y="3442662"/>
            <a:ext cx="0" cy="636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îṥlïḋè">
            <a:extLst>
              <a:ext uri="{FF2B5EF4-FFF2-40B4-BE49-F238E27FC236}">
                <a16:creationId xmlns:a16="http://schemas.microsoft.com/office/drawing/2014/main" id="{4E11D099-1519-496E-BC96-90FE858C7ADB}"/>
              </a:ext>
            </a:extLst>
          </p:cNvPr>
          <p:cNvSpPr/>
          <p:nvPr/>
        </p:nvSpPr>
        <p:spPr bwMode="auto">
          <a:xfrm>
            <a:off x="9179787" y="3404467"/>
            <a:ext cx="38195" cy="44561"/>
          </a:xfrm>
          <a:custGeom>
            <a:avLst/>
            <a:gdLst>
              <a:gd name="T0" fmla="*/ 0 w 6"/>
              <a:gd name="T1" fmla="*/ 0 h 7"/>
              <a:gd name="T2" fmla="*/ 0 w 6"/>
              <a:gd name="T3" fmla="*/ 6 h 7"/>
              <a:gd name="T4" fmla="*/ 0 w 6"/>
              <a:gd name="T5" fmla="*/ 7 h 7"/>
              <a:gd name="T6" fmla="*/ 6 w 6"/>
              <a:gd name="T7" fmla="*/ 4 h 7"/>
              <a:gd name="T8" fmla="*/ 0 w 6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2" y="6"/>
                  <a:pt x="4" y="5"/>
                  <a:pt x="6" y="4"/>
                </a:cubicBezTo>
                <a:cubicBezTo>
                  <a:pt x="4" y="2"/>
                  <a:pt x="2" y="1"/>
                  <a:pt x="0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iṥḷiḍè">
            <a:extLst>
              <a:ext uri="{FF2B5EF4-FFF2-40B4-BE49-F238E27FC236}">
                <a16:creationId xmlns:a16="http://schemas.microsoft.com/office/drawing/2014/main" id="{2B06AE2A-69EE-4341-A557-BA86426C5DA6}"/>
              </a:ext>
            </a:extLst>
          </p:cNvPr>
          <p:cNvSpPr/>
          <p:nvPr/>
        </p:nvSpPr>
        <p:spPr bwMode="auto">
          <a:xfrm>
            <a:off x="9179787" y="340446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ïṥļîḑe">
            <a:extLst>
              <a:ext uri="{FF2B5EF4-FFF2-40B4-BE49-F238E27FC236}">
                <a16:creationId xmlns:a16="http://schemas.microsoft.com/office/drawing/2014/main" id="{007D6541-598E-4A0C-AFC3-9433786CC636}"/>
              </a:ext>
            </a:extLst>
          </p:cNvPr>
          <p:cNvSpPr/>
          <p:nvPr/>
        </p:nvSpPr>
        <p:spPr bwMode="auto">
          <a:xfrm>
            <a:off x="9179787" y="3394919"/>
            <a:ext cx="66843" cy="35013"/>
          </a:xfrm>
          <a:custGeom>
            <a:avLst/>
            <a:gdLst>
              <a:gd name="T0" fmla="*/ 5 w 10"/>
              <a:gd name="T1" fmla="*/ 0 h 5"/>
              <a:gd name="T2" fmla="*/ 0 w 10"/>
              <a:gd name="T3" fmla="*/ 1 h 5"/>
              <a:gd name="T4" fmla="*/ 6 w 10"/>
              <a:gd name="T5" fmla="*/ 5 h 5"/>
              <a:gd name="T6" fmla="*/ 10 w 10"/>
              <a:gd name="T7" fmla="*/ 3 h 5"/>
              <a:gd name="T8" fmla="*/ 5 w 10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5" y="0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3"/>
                  <a:pt x="6" y="5"/>
                </a:cubicBezTo>
                <a:cubicBezTo>
                  <a:pt x="8" y="4"/>
                  <a:pt x="9" y="3"/>
                  <a:pt x="10" y="3"/>
                </a:cubicBezTo>
                <a:lnTo>
                  <a:pt x="5" y="0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îśḻîďe">
            <a:extLst>
              <a:ext uri="{FF2B5EF4-FFF2-40B4-BE49-F238E27FC236}">
                <a16:creationId xmlns:a16="http://schemas.microsoft.com/office/drawing/2014/main" id="{A15084CA-C862-4083-9FC5-E055CD6A30B4}"/>
              </a:ext>
            </a:extLst>
          </p:cNvPr>
          <p:cNvSpPr/>
          <p:nvPr/>
        </p:nvSpPr>
        <p:spPr bwMode="auto">
          <a:xfrm>
            <a:off x="9179787" y="3429930"/>
            <a:ext cx="73209" cy="50927"/>
          </a:xfrm>
          <a:custGeom>
            <a:avLst/>
            <a:gdLst>
              <a:gd name="T0" fmla="*/ 0 w 11"/>
              <a:gd name="T1" fmla="*/ 3 h 8"/>
              <a:gd name="T2" fmla="*/ 11 w 11"/>
              <a:gd name="T3" fmla="*/ 8 h 8"/>
              <a:gd name="T4" fmla="*/ 10 w 11"/>
              <a:gd name="T5" fmla="*/ 2 h 8"/>
              <a:gd name="T6" fmla="*/ 6 w 11"/>
              <a:gd name="T7" fmla="*/ 0 h 8"/>
              <a:gd name="T8" fmla="*/ 0 w 11"/>
              <a:gd name="T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0" y="3"/>
                </a:moveTo>
                <a:cubicBezTo>
                  <a:pt x="2" y="4"/>
                  <a:pt x="6" y="6"/>
                  <a:pt x="11" y="8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1"/>
                  <a:pt x="8" y="0"/>
                  <a:pt x="6" y="0"/>
                </a:cubicBezTo>
                <a:cubicBezTo>
                  <a:pt x="4" y="1"/>
                  <a:pt x="2" y="2"/>
                  <a:pt x="0" y="3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iṡ1iḍè">
            <a:extLst>
              <a:ext uri="{FF2B5EF4-FFF2-40B4-BE49-F238E27FC236}">
                <a16:creationId xmlns:a16="http://schemas.microsoft.com/office/drawing/2014/main" id="{8F00E1A3-26A2-4C8E-B5A1-CEB112902A34}"/>
              </a:ext>
            </a:extLst>
          </p:cNvPr>
          <p:cNvSpPr/>
          <p:nvPr/>
        </p:nvSpPr>
        <p:spPr bwMode="auto">
          <a:xfrm>
            <a:off x="9240264" y="3203942"/>
            <a:ext cx="44561" cy="31829"/>
          </a:xfrm>
          <a:custGeom>
            <a:avLst/>
            <a:gdLst>
              <a:gd name="T0" fmla="*/ 0 w 7"/>
              <a:gd name="T1" fmla="*/ 1 h 5"/>
              <a:gd name="T2" fmla="*/ 0 w 7"/>
              <a:gd name="T3" fmla="*/ 5 h 5"/>
              <a:gd name="T4" fmla="*/ 7 w 7"/>
              <a:gd name="T5" fmla="*/ 1 h 5"/>
              <a:gd name="T6" fmla="*/ 6 w 7"/>
              <a:gd name="T7" fmla="*/ 1 h 5"/>
              <a:gd name="T8" fmla="*/ 0 w 7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0" y="1"/>
                </a:moveTo>
                <a:cubicBezTo>
                  <a:pt x="0" y="5"/>
                  <a:pt x="0" y="5"/>
                  <a:pt x="0" y="5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3" y="0"/>
                  <a:pt x="0" y="1"/>
                  <a:pt x="0" y="1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ïṧļïdé">
            <a:extLst>
              <a:ext uri="{FF2B5EF4-FFF2-40B4-BE49-F238E27FC236}">
                <a16:creationId xmlns:a16="http://schemas.microsoft.com/office/drawing/2014/main" id="{65B756F4-619D-4F04-8FAC-060147105F57}"/>
              </a:ext>
            </a:extLst>
          </p:cNvPr>
          <p:cNvSpPr/>
          <p:nvPr/>
        </p:nvSpPr>
        <p:spPr bwMode="auto">
          <a:xfrm>
            <a:off x="9240264" y="3210308"/>
            <a:ext cx="143234" cy="280099"/>
          </a:xfrm>
          <a:custGeom>
            <a:avLst/>
            <a:gdLst>
              <a:gd name="T0" fmla="*/ 1 w 22"/>
              <a:gd name="T1" fmla="*/ 31 h 42"/>
              <a:gd name="T2" fmla="*/ 1 w 22"/>
              <a:gd name="T3" fmla="*/ 31 h 42"/>
              <a:gd name="T4" fmla="*/ 22 w 22"/>
              <a:gd name="T5" fmla="*/ 42 h 42"/>
              <a:gd name="T6" fmla="*/ 22 w 22"/>
              <a:gd name="T7" fmla="*/ 12 h 42"/>
              <a:gd name="T8" fmla="*/ 17 w 22"/>
              <a:gd name="T9" fmla="*/ 6 h 42"/>
              <a:gd name="T10" fmla="*/ 11 w 22"/>
              <a:gd name="T11" fmla="*/ 1 h 42"/>
              <a:gd name="T12" fmla="*/ 7 w 22"/>
              <a:gd name="T13" fmla="*/ 0 h 42"/>
              <a:gd name="T14" fmla="*/ 0 w 22"/>
              <a:gd name="T15" fmla="*/ 4 h 42"/>
              <a:gd name="T16" fmla="*/ 0 w 22"/>
              <a:gd name="T17" fmla="*/ 12 h 42"/>
              <a:gd name="T18" fmla="*/ 1 w 22"/>
              <a:gd name="T19" fmla="*/ 3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42">
                <a:moveTo>
                  <a:pt x="1" y="31"/>
                </a:moveTo>
                <a:cubicBezTo>
                  <a:pt x="1" y="31"/>
                  <a:pt x="1" y="31"/>
                  <a:pt x="1" y="31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27"/>
                  <a:pt x="22" y="12"/>
                  <a:pt x="22" y="12"/>
                </a:cubicBezTo>
                <a:cubicBezTo>
                  <a:pt x="22" y="12"/>
                  <a:pt x="20" y="9"/>
                  <a:pt x="17" y="6"/>
                </a:cubicBezTo>
                <a:cubicBezTo>
                  <a:pt x="15" y="5"/>
                  <a:pt x="13" y="3"/>
                  <a:pt x="11" y="1"/>
                </a:cubicBezTo>
                <a:cubicBezTo>
                  <a:pt x="10" y="1"/>
                  <a:pt x="8" y="0"/>
                  <a:pt x="7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12"/>
                  <a:pt x="0" y="12"/>
                  <a:pt x="0" y="12"/>
                </a:cubicBezTo>
                <a:lnTo>
                  <a:pt x="1" y="31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iṧlîḑê">
            <a:extLst>
              <a:ext uri="{FF2B5EF4-FFF2-40B4-BE49-F238E27FC236}">
                <a16:creationId xmlns:a16="http://schemas.microsoft.com/office/drawing/2014/main" id="{FC119F95-5F5C-4409-AD3E-2175D2CF222C}"/>
              </a:ext>
            </a:extLst>
          </p:cNvPr>
          <p:cNvSpPr/>
          <p:nvPr/>
        </p:nvSpPr>
        <p:spPr bwMode="auto">
          <a:xfrm>
            <a:off x="9217982" y="3417199"/>
            <a:ext cx="28648" cy="25464"/>
          </a:xfrm>
          <a:custGeom>
            <a:avLst/>
            <a:gdLst>
              <a:gd name="T0" fmla="*/ 4 w 4"/>
              <a:gd name="T1" fmla="*/ 0 h 4"/>
              <a:gd name="T2" fmla="*/ 0 w 4"/>
              <a:gd name="T3" fmla="*/ 2 h 4"/>
              <a:gd name="T4" fmla="*/ 4 w 4"/>
              <a:gd name="T5" fmla="*/ 4 h 4"/>
              <a:gd name="T6" fmla="*/ 4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0"/>
                </a:moveTo>
                <a:cubicBezTo>
                  <a:pt x="3" y="0"/>
                  <a:pt x="2" y="1"/>
                  <a:pt x="0" y="2"/>
                </a:cubicBezTo>
                <a:cubicBezTo>
                  <a:pt x="2" y="2"/>
                  <a:pt x="3" y="3"/>
                  <a:pt x="4" y="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iṧ1îḑè">
            <a:extLst>
              <a:ext uri="{FF2B5EF4-FFF2-40B4-BE49-F238E27FC236}">
                <a16:creationId xmlns:a16="http://schemas.microsoft.com/office/drawing/2014/main" id="{4D876E37-9CE6-44AF-B23C-AF5575B071D5}"/>
              </a:ext>
            </a:extLst>
          </p:cNvPr>
          <p:cNvSpPr/>
          <p:nvPr/>
        </p:nvSpPr>
        <p:spPr bwMode="auto">
          <a:xfrm>
            <a:off x="9246630" y="341719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7" name="iṡlíḋé">
            <a:extLst>
              <a:ext uri="{FF2B5EF4-FFF2-40B4-BE49-F238E27FC236}">
                <a16:creationId xmlns:a16="http://schemas.microsoft.com/office/drawing/2014/main" id="{1B45E8DB-C97E-4880-96E8-D960CBACB867}"/>
              </a:ext>
            </a:extLst>
          </p:cNvPr>
          <p:cNvSpPr/>
          <p:nvPr/>
        </p:nvSpPr>
        <p:spPr bwMode="auto">
          <a:xfrm>
            <a:off x="9246630" y="3417199"/>
            <a:ext cx="136868" cy="165513"/>
          </a:xfrm>
          <a:custGeom>
            <a:avLst/>
            <a:gdLst>
              <a:gd name="T0" fmla="*/ 0 w 21"/>
              <a:gd name="T1" fmla="*/ 4 h 25"/>
              <a:gd name="T2" fmla="*/ 1 w 21"/>
              <a:gd name="T3" fmla="*/ 10 h 25"/>
              <a:gd name="T4" fmla="*/ 1 w 21"/>
              <a:gd name="T5" fmla="*/ 15 h 25"/>
              <a:gd name="T6" fmla="*/ 3 w 21"/>
              <a:gd name="T7" fmla="*/ 14 h 25"/>
              <a:gd name="T8" fmla="*/ 21 w 21"/>
              <a:gd name="T9" fmla="*/ 25 h 25"/>
              <a:gd name="T10" fmla="*/ 21 w 21"/>
              <a:gd name="T11" fmla="*/ 11 h 25"/>
              <a:gd name="T12" fmla="*/ 0 w 21"/>
              <a:gd name="T13" fmla="*/ 0 h 25"/>
              <a:gd name="T14" fmla="*/ 0 w 21"/>
              <a:gd name="T15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5">
                <a:moveTo>
                  <a:pt x="0" y="4"/>
                </a:moveTo>
                <a:cubicBezTo>
                  <a:pt x="1" y="10"/>
                  <a:pt x="1" y="10"/>
                  <a:pt x="1" y="10"/>
                </a:cubicBezTo>
                <a:cubicBezTo>
                  <a:pt x="1" y="15"/>
                  <a:pt x="1" y="15"/>
                  <a:pt x="1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12" y="19"/>
                  <a:pt x="21" y="25"/>
                </a:cubicBezTo>
                <a:cubicBezTo>
                  <a:pt x="21" y="21"/>
                  <a:pt x="21" y="16"/>
                  <a:pt x="21" y="11"/>
                </a:cubicBezTo>
                <a:cubicBezTo>
                  <a:pt x="0" y="0"/>
                  <a:pt x="0" y="0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8" name="ïSļíďê">
            <a:extLst>
              <a:ext uri="{FF2B5EF4-FFF2-40B4-BE49-F238E27FC236}">
                <a16:creationId xmlns:a16="http://schemas.microsoft.com/office/drawing/2014/main" id="{722760EA-187C-45B8-A52C-57B447F89609}"/>
              </a:ext>
            </a:extLst>
          </p:cNvPr>
          <p:cNvSpPr/>
          <p:nvPr/>
        </p:nvSpPr>
        <p:spPr bwMode="auto">
          <a:xfrm>
            <a:off x="9252996" y="3509505"/>
            <a:ext cx="130502" cy="159147"/>
          </a:xfrm>
          <a:custGeom>
            <a:avLst/>
            <a:gdLst>
              <a:gd name="T0" fmla="*/ 0 w 20"/>
              <a:gd name="T1" fmla="*/ 1 h 24"/>
              <a:gd name="T2" fmla="*/ 0 w 20"/>
              <a:gd name="T3" fmla="*/ 11 h 24"/>
              <a:gd name="T4" fmla="*/ 20 w 20"/>
              <a:gd name="T5" fmla="*/ 23 h 24"/>
              <a:gd name="T6" fmla="*/ 20 w 20"/>
              <a:gd name="T7" fmla="*/ 24 h 24"/>
              <a:gd name="T8" fmla="*/ 20 w 20"/>
              <a:gd name="T9" fmla="*/ 11 h 24"/>
              <a:gd name="T10" fmla="*/ 2 w 20"/>
              <a:gd name="T11" fmla="*/ 0 h 24"/>
              <a:gd name="T12" fmla="*/ 0 w 20"/>
              <a:gd name="T1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4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4"/>
                  <a:pt x="20" y="24"/>
                </a:cubicBezTo>
                <a:cubicBezTo>
                  <a:pt x="20" y="23"/>
                  <a:pt x="20" y="18"/>
                  <a:pt x="20" y="11"/>
                </a:cubicBezTo>
                <a:cubicBezTo>
                  <a:pt x="11" y="5"/>
                  <a:pt x="2" y="0"/>
                  <a:pt x="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9" name="išlíḍé">
            <a:extLst>
              <a:ext uri="{FF2B5EF4-FFF2-40B4-BE49-F238E27FC236}">
                <a16:creationId xmlns:a16="http://schemas.microsoft.com/office/drawing/2014/main" id="{F392655E-97B4-4E99-B79E-FFC182B1D2CB}"/>
              </a:ext>
            </a:extLst>
          </p:cNvPr>
          <p:cNvSpPr/>
          <p:nvPr/>
        </p:nvSpPr>
        <p:spPr bwMode="auto">
          <a:xfrm>
            <a:off x="9284825" y="3130733"/>
            <a:ext cx="251454" cy="120952"/>
          </a:xfrm>
          <a:custGeom>
            <a:avLst/>
            <a:gdLst>
              <a:gd name="T0" fmla="*/ 25 w 38"/>
              <a:gd name="T1" fmla="*/ 0 h 18"/>
              <a:gd name="T2" fmla="*/ 0 w 38"/>
              <a:gd name="T3" fmla="*/ 12 h 18"/>
              <a:gd name="T4" fmla="*/ 4 w 38"/>
              <a:gd name="T5" fmla="*/ 13 h 18"/>
              <a:gd name="T6" fmla="*/ 10 w 38"/>
              <a:gd name="T7" fmla="*/ 18 h 18"/>
              <a:gd name="T8" fmla="*/ 38 w 38"/>
              <a:gd name="T9" fmla="*/ 8 h 18"/>
              <a:gd name="T10" fmla="*/ 25 w 38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18">
                <a:moveTo>
                  <a:pt x="25" y="0"/>
                </a:moveTo>
                <a:cubicBezTo>
                  <a:pt x="0" y="12"/>
                  <a:pt x="0" y="12"/>
                  <a:pt x="0" y="12"/>
                </a:cubicBezTo>
                <a:cubicBezTo>
                  <a:pt x="1" y="12"/>
                  <a:pt x="3" y="13"/>
                  <a:pt x="4" y="13"/>
                </a:cubicBezTo>
                <a:cubicBezTo>
                  <a:pt x="6" y="15"/>
                  <a:pt x="8" y="17"/>
                  <a:pt x="10" y="18"/>
                </a:cubicBezTo>
                <a:cubicBezTo>
                  <a:pt x="38" y="8"/>
                  <a:pt x="38" y="8"/>
                  <a:pt x="38" y="8"/>
                </a:cubicBezTo>
                <a:lnTo>
                  <a:pt x="25" y="0"/>
                </a:ln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0" name="îsļiḍê">
            <a:extLst>
              <a:ext uri="{FF2B5EF4-FFF2-40B4-BE49-F238E27FC236}">
                <a16:creationId xmlns:a16="http://schemas.microsoft.com/office/drawing/2014/main" id="{FBB08F51-B24F-41B4-BF3B-3D961EBAA17D}"/>
              </a:ext>
            </a:extLst>
          </p:cNvPr>
          <p:cNvSpPr/>
          <p:nvPr/>
        </p:nvSpPr>
        <p:spPr bwMode="auto">
          <a:xfrm>
            <a:off x="9351666" y="3184844"/>
            <a:ext cx="311929" cy="369222"/>
          </a:xfrm>
          <a:custGeom>
            <a:avLst/>
            <a:gdLst>
              <a:gd name="T0" fmla="*/ 40 w 47"/>
              <a:gd name="T1" fmla="*/ 6 h 56"/>
              <a:gd name="T2" fmla="*/ 28 w 47"/>
              <a:gd name="T3" fmla="*/ 0 h 56"/>
              <a:gd name="T4" fmla="*/ 0 w 47"/>
              <a:gd name="T5" fmla="*/ 10 h 56"/>
              <a:gd name="T6" fmla="*/ 5 w 47"/>
              <a:gd name="T7" fmla="*/ 16 h 56"/>
              <a:gd name="T8" fmla="*/ 6 w 47"/>
              <a:gd name="T9" fmla="*/ 26 h 56"/>
              <a:gd name="T10" fmla="*/ 27 w 47"/>
              <a:gd name="T11" fmla="*/ 48 h 56"/>
              <a:gd name="T12" fmla="*/ 28 w 47"/>
              <a:gd name="T13" fmla="*/ 41 h 56"/>
              <a:gd name="T14" fmla="*/ 33 w 47"/>
              <a:gd name="T15" fmla="*/ 45 h 56"/>
              <a:gd name="T16" fmla="*/ 43 w 47"/>
              <a:gd name="T17" fmla="*/ 52 h 56"/>
              <a:gd name="T18" fmla="*/ 47 w 47"/>
              <a:gd name="T19" fmla="*/ 56 h 56"/>
              <a:gd name="T20" fmla="*/ 47 w 47"/>
              <a:gd name="T21" fmla="*/ 23 h 56"/>
              <a:gd name="T22" fmla="*/ 46 w 47"/>
              <a:gd name="T23" fmla="*/ 10 h 56"/>
              <a:gd name="T24" fmla="*/ 40 w 47"/>
              <a:gd name="T25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56">
                <a:moveTo>
                  <a:pt x="40" y="6"/>
                </a:moveTo>
                <a:cubicBezTo>
                  <a:pt x="28" y="0"/>
                  <a:pt x="28" y="0"/>
                  <a:pt x="28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5" y="16"/>
                  <a:pt x="5" y="16"/>
                </a:cubicBezTo>
                <a:cubicBezTo>
                  <a:pt x="5" y="16"/>
                  <a:pt x="5" y="20"/>
                  <a:pt x="6" y="26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5"/>
                  <a:pt x="28" y="43"/>
                  <a:pt x="28" y="41"/>
                </a:cubicBezTo>
                <a:cubicBezTo>
                  <a:pt x="30" y="42"/>
                  <a:pt x="32" y="43"/>
                  <a:pt x="33" y="45"/>
                </a:cubicBezTo>
                <a:cubicBezTo>
                  <a:pt x="36" y="47"/>
                  <a:pt x="39" y="50"/>
                  <a:pt x="43" y="52"/>
                </a:cubicBezTo>
                <a:cubicBezTo>
                  <a:pt x="44" y="53"/>
                  <a:pt x="46" y="55"/>
                  <a:pt x="47" y="56"/>
                </a:cubicBezTo>
                <a:cubicBezTo>
                  <a:pt x="47" y="47"/>
                  <a:pt x="47" y="35"/>
                  <a:pt x="47" y="23"/>
                </a:cubicBezTo>
                <a:cubicBezTo>
                  <a:pt x="47" y="19"/>
                  <a:pt x="46" y="14"/>
                  <a:pt x="46" y="10"/>
                </a:cubicBezTo>
                <a:lnTo>
                  <a:pt x="40" y="6"/>
                </a:ln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1" name="ïSḷïḑe">
            <a:extLst>
              <a:ext uri="{FF2B5EF4-FFF2-40B4-BE49-F238E27FC236}">
                <a16:creationId xmlns:a16="http://schemas.microsoft.com/office/drawing/2014/main" id="{3E1C1E7E-0C6A-4FF5-9CC2-EEA6D5465269}"/>
              </a:ext>
            </a:extLst>
          </p:cNvPr>
          <p:cNvSpPr/>
          <p:nvPr/>
        </p:nvSpPr>
        <p:spPr bwMode="auto">
          <a:xfrm>
            <a:off x="9383495" y="3289881"/>
            <a:ext cx="28648" cy="213258"/>
          </a:xfrm>
          <a:custGeom>
            <a:avLst/>
            <a:gdLst>
              <a:gd name="T0" fmla="*/ 0 w 4"/>
              <a:gd name="T1" fmla="*/ 0 h 32"/>
              <a:gd name="T2" fmla="*/ 0 w 4"/>
              <a:gd name="T3" fmla="*/ 30 h 32"/>
              <a:gd name="T4" fmla="*/ 4 w 4"/>
              <a:gd name="T5" fmla="*/ 32 h 32"/>
              <a:gd name="T6" fmla="*/ 1 w 4"/>
              <a:gd name="T7" fmla="*/ 10 h 32"/>
              <a:gd name="T8" fmla="*/ 0 w 4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2">
                <a:moveTo>
                  <a:pt x="0" y="0"/>
                </a:moveTo>
                <a:cubicBezTo>
                  <a:pt x="0" y="0"/>
                  <a:pt x="0" y="15"/>
                  <a:pt x="0" y="30"/>
                </a:cubicBezTo>
                <a:cubicBezTo>
                  <a:pt x="4" y="32"/>
                  <a:pt x="4" y="32"/>
                  <a:pt x="4" y="32"/>
                </a:cubicBezTo>
                <a:cubicBezTo>
                  <a:pt x="3" y="24"/>
                  <a:pt x="2" y="16"/>
                  <a:pt x="1" y="10"/>
                </a:cubicBezTo>
                <a:cubicBezTo>
                  <a:pt x="0" y="4"/>
                  <a:pt x="0" y="0"/>
                  <a:pt x="0" y="0"/>
                </a:cubicBezTo>
                <a:close/>
              </a:path>
            </a:pathLst>
          </a:custGeom>
          <a:solidFill>
            <a:srgbClr val="8B9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2" name="ïṩḷïḋê">
            <a:extLst>
              <a:ext uri="{FF2B5EF4-FFF2-40B4-BE49-F238E27FC236}">
                <a16:creationId xmlns:a16="http://schemas.microsoft.com/office/drawing/2014/main" id="{45972990-A6C1-424E-9A47-85BE3A3AF168}"/>
              </a:ext>
            </a:extLst>
          </p:cNvPr>
          <p:cNvSpPr/>
          <p:nvPr/>
        </p:nvSpPr>
        <p:spPr bwMode="auto">
          <a:xfrm>
            <a:off x="9383495" y="3662287"/>
            <a:ext cx="0" cy="636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3" name="iṥļïdê">
            <a:extLst>
              <a:ext uri="{FF2B5EF4-FFF2-40B4-BE49-F238E27FC236}">
                <a16:creationId xmlns:a16="http://schemas.microsoft.com/office/drawing/2014/main" id="{ED8250DF-B415-438A-ABB1-943536528176}"/>
              </a:ext>
            </a:extLst>
          </p:cNvPr>
          <p:cNvSpPr/>
          <p:nvPr/>
        </p:nvSpPr>
        <p:spPr bwMode="auto">
          <a:xfrm>
            <a:off x="9383495" y="3490407"/>
            <a:ext cx="41379" cy="111404"/>
          </a:xfrm>
          <a:custGeom>
            <a:avLst/>
            <a:gdLst>
              <a:gd name="T0" fmla="*/ 4 w 6"/>
              <a:gd name="T1" fmla="*/ 6 h 17"/>
              <a:gd name="T2" fmla="*/ 4 w 6"/>
              <a:gd name="T3" fmla="*/ 2 h 17"/>
              <a:gd name="T4" fmla="*/ 0 w 6"/>
              <a:gd name="T5" fmla="*/ 0 h 17"/>
              <a:gd name="T6" fmla="*/ 0 w 6"/>
              <a:gd name="T7" fmla="*/ 14 h 17"/>
              <a:gd name="T8" fmla="*/ 6 w 6"/>
              <a:gd name="T9" fmla="*/ 17 h 17"/>
              <a:gd name="T10" fmla="*/ 5 w 6"/>
              <a:gd name="T11" fmla="*/ 14 h 17"/>
              <a:gd name="T12" fmla="*/ 4 w 6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7">
                <a:moveTo>
                  <a:pt x="4" y="6"/>
                </a:moveTo>
                <a:cubicBezTo>
                  <a:pt x="4" y="5"/>
                  <a:pt x="4" y="3"/>
                  <a:pt x="4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10"/>
                  <a:pt x="0" y="14"/>
                </a:cubicBezTo>
                <a:cubicBezTo>
                  <a:pt x="2" y="15"/>
                  <a:pt x="4" y="16"/>
                  <a:pt x="6" y="17"/>
                </a:cubicBezTo>
                <a:cubicBezTo>
                  <a:pt x="5" y="16"/>
                  <a:pt x="5" y="15"/>
                  <a:pt x="5" y="14"/>
                </a:cubicBezTo>
                <a:cubicBezTo>
                  <a:pt x="5" y="11"/>
                  <a:pt x="5" y="9"/>
                  <a:pt x="4" y="6"/>
                </a:cubicBezTo>
                <a:close/>
              </a:path>
            </a:pathLst>
          </a:custGeom>
          <a:solidFill>
            <a:srgbClr val="8B9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4" name="ïşḻíḍé">
            <a:extLst>
              <a:ext uri="{FF2B5EF4-FFF2-40B4-BE49-F238E27FC236}">
                <a16:creationId xmlns:a16="http://schemas.microsoft.com/office/drawing/2014/main" id="{1D6FAB54-8599-4691-B829-F35A12A8E20A}"/>
              </a:ext>
            </a:extLst>
          </p:cNvPr>
          <p:cNvSpPr/>
          <p:nvPr/>
        </p:nvSpPr>
        <p:spPr bwMode="auto">
          <a:xfrm>
            <a:off x="9383495" y="3582712"/>
            <a:ext cx="41379" cy="92306"/>
          </a:xfrm>
          <a:custGeom>
            <a:avLst/>
            <a:gdLst>
              <a:gd name="T0" fmla="*/ 0 w 6"/>
              <a:gd name="T1" fmla="*/ 0 h 14"/>
              <a:gd name="T2" fmla="*/ 0 w 6"/>
              <a:gd name="T3" fmla="*/ 13 h 14"/>
              <a:gd name="T4" fmla="*/ 6 w 6"/>
              <a:gd name="T5" fmla="*/ 9 h 14"/>
              <a:gd name="T6" fmla="*/ 6 w 6"/>
              <a:gd name="T7" fmla="*/ 3 h 14"/>
              <a:gd name="T8" fmla="*/ 0 w 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0" y="0"/>
                </a:moveTo>
                <a:cubicBezTo>
                  <a:pt x="0" y="7"/>
                  <a:pt x="0" y="12"/>
                  <a:pt x="0" y="13"/>
                </a:cubicBezTo>
                <a:cubicBezTo>
                  <a:pt x="4" y="14"/>
                  <a:pt x="6" y="9"/>
                  <a:pt x="6" y="9"/>
                </a:cubicBezTo>
                <a:cubicBezTo>
                  <a:pt x="6" y="9"/>
                  <a:pt x="6" y="7"/>
                  <a:pt x="6" y="3"/>
                </a:cubicBezTo>
                <a:cubicBezTo>
                  <a:pt x="4" y="2"/>
                  <a:pt x="2" y="1"/>
                  <a:pt x="0" y="0"/>
                </a:cubicBezTo>
                <a:close/>
              </a:path>
            </a:pathLst>
          </a:custGeom>
          <a:solidFill>
            <a:srgbClr val="8B9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5" name="îṧľíďè">
            <a:extLst>
              <a:ext uri="{FF2B5EF4-FFF2-40B4-BE49-F238E27FC236}">
                <a16:creationId xmlns:a16="http://schemas.microsoft.com/office/drawing/2014/main" id="{C5D45DE2-6123-442B-AA89-F302F37AF777}"/>
              </a:ext>
            </a:extLst>
          </p:cNvPr>
          <p:cNvSpPr/>
          <p:nvPr/>
        </p:nvSpPr>
        <p:spPr bwMode="auto">
          <a:xfrm>
            <a:off x="9389861" y="3356724"/>
            <a:ext cx="140050" cy="203709"/>
          </a:xfrm>
          <a:custGeom>
            <a:avLst/>
            <a:gdLst>
              <a:gd name="T0" fmla="*/ 21 w 21"/>
              <a:gd name="T1" fmla="*/ 22 h 31"/>
              <a:gd name="T2" fmla="*/ 0 w 21"/>
              <a:gd name="T3" fmla="*/ 0 h 31"/>
              <a:gd name="T4" fmla="*/ 3 w 21"/>
              <a:gd name="T5" fmla="*/ 22 h 31"/>
              <a:gd name="T6" fmla="*/ 19 w 21"/>
              <a:gd name="T7" fmla="*/ 31 h 31"/>
              <a:gd name="T8" fmla="*/ 21 w 21"/>
              <a:gd name="T9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1">
                <a:moveTo>
                  <a:pt x="21" y="22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2" y="14"/>
                  <a:pt x="3" y="22"/>
                </a:cubicBezTo>
                <a:cubicBezTo>
                  <a:pt x="19" y="31"/>
                  <a:pt x="19" y="31"/>
                  <a:pt x="19" y="31"/>
                </a:cubicBezTo>
                <a:cubicBezTo>
                  <a:pt x="20" y="28"/>
                  <a:pt x="21" y="25"/>
                  <a:pt x="21" y="22"/>
                </a:cubicBez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6" name="îşḻíḍe">
            <a:extLst>
              <a:ext uri="{FF2B5EF4-FFF2-40B4-BE49-F238E27FC236}">
                <a16:creationId xmlns:a16="http://schemas.microsoft.com/office/drawing/2014/main" id="{9A8975AD-79BC-4636-9D0B-295A917B6A8A}"/>
              </a:ext>
            </a:extLst>
          </p:cNvPr>
          <p:cNvSpPr/>
          <p:nvPr/>
        </p:nvSpPr>
        <p:spPr bwMode="auto">
          <a:xfrm>
            <a:off x="9412143" y="3503139"/>
            <a:ext cx="105038" cy="79575"/>
          </a:xfrm>
          <a:custGeom>
            <a:avLst/>
            <a:gdLst>
              <a:gd name="T0" fmla="*/ 16 w 16"/>
              <a:gd name="T1" fmla="*/ 9 h 12"/>
              <a:gd name="T2" fmla="*/ 0 w 16"/>
              <a:gd name="T3" fmla="*/ 0 h 12"/>
              <a:gd name="T4" fmla="*/ 0 w 16"/>
              <a:gd name="T5" fmla="*/ 4 h 12"/>
              <a:gd name="T6" fmla="*/ 16 w 16"/>
              <a:gd name="T7" fmla="*/ 12 h 12"/>
              <a:gd name="T8" fmla="*/ 16 w 16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16" y="9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5" y="7"/>
                  <a:pt x="11" y="10"/>
                  <a:pt x="16" y="12"/>
                </a:cubicBezTo>
                <a:cubicBezTo>
                  <a:pt x="16" y="11"/>
                  <a:pt x="16" y="10"/>
                  <a:pt x="16" y="9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7" name="ïşļíḍè">
            <a:extLst>
              <a:ext uri="{FF2B5EF4-FFF2-40B4-BE49-F238E27FC236}">
                <a16:creationId xmlns:a16="http://schemas.microsoft.com/office/drawing/2014/main" id="{60193C8F-7A0D-4525-8B90-65E97F87A4EC}"/>
              </a:ext>
            </a:extLst>
          </p:cNvPr>
          <p:cNvSpPr/>
          <p:nvPr/>
        </p:nvSpPr>
        <p:spPr bwMode="auto">
          <a:xfrm>
            <a:off x="9412143" y="3528603"/>
            <a:ext cx="105038" cy="98672"/>
          </a:xfrm>
          <a:custGeom>
            <a:avLst/>
            <a:gdLst>
              <a:gd name="T0" fmla="*/ 0 w 16"/>
              <a:gd name="T1" fmla="*/ 0 h 15"/>
              <a:gd name="T2" fmla="*/ 1 w 16"/>
              <a:gd name="T3" fmla="*/ 8 h 15"/>
              <a:gd name="T4" fmla="*/ 15 w 16"/>
              <a:gd name="T5" fmla="*/ 15 h 15"/>
              <a:gd name="T6" fmla="*/ 16 w 16"/>
              <a:gd name="T7" fmla="*/ 8 h 15"/>
              <a:gd name="T8" fmla="*/ 0 w 1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5">
                <a:moveTo>
                  <a:pt x="0" y="0"/>
                </a:moveTo>
                <a:cubicBezTo>
                  <a:pt x="1" y="3"/>
                  <a:pt x="1" y="5"/>
                  <a:pt x="1" y="8"/>
                </a:cubicBezTo>
                <a:cubicBezTo>
                  <a:pt x="6" y="10"/>
                  <a:pt x="10" y="13"/>
                  <a:pt x="15" y="15"/>
                </a:cubicBezTo>
                <a:cubicBezTo>
                  <a:pt x="15" y="13"/>
                  <a:pt x="16" y="11"/>
                  <a:pt x="16" y="8"/>
                </a:cubicBezTo>
                <a:cubicBezTo>
                  <a:pt x="11" y="6"/>
                  <a:pt x="5" y="3"/>
                  <a:pt x="0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8" name="iṡļídê">
            <a:extLst>
              <a:ext uri="{FF2B5EF4-FFF2-40B4-BE49-F238E27FC236}">
                <a16:creationId xmlns:a16="http://schemas.microsoft.com/office/drawing/2014/main" id="{07C762F7-2CF8-4EFE-A74F-35C22B265A11}"/>
              </a:ext>
            </a:extLst>
          </p:cNvPr>
          <p:cNvSpPr/>
          <p:nvPr/>
        </p:nvSpPr>
        <p:spPr bwMode="auto">
          <a:xfrm>
            <a:off x="9485350" y="3694116"/>
            <a:ext cx="44561" cy="66843"/>
          </a:xfrm>
          <a:custGeom>
            <a:avLst/>
            <a:gdLst>
              <a:gd name="T0" fmla="*/ 0 w 7"/>
              <a:gd name="T1" fmla="*/ 10 h 10"/>
              <a:gd name="T2" fmla="*/ 5 w 7"/>
              <a:gd name="T3" fmla="*/ 7 h 10"/>
              <a:gd name="T4" fmla="*/ 7 w 7"/>
              <a:gd name="T5" fmla="*/ 0 h 10"/>
              <a:gd name="T6" fmla="*/ 2 w 7"/>
              <a:gd name="T7" fmla="*/ 2 h 10"/>
              <a:gd name="T8" fmla="*/ 0 w 7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0" y="10"/>
                </a:moveTo>
                <a:cubicBezTo>
                  <a:pt x="5" y="7"/>
                  <a:pt x="5" y="7"/>
                  <a:pt x="5" y="7"/>
                </a:cubicBezTo>
                <a:cubicBezTo>
                  <a:pt x="7" y="0"/>
                  <a:pt x="7" y="0"/>
                  <a:pt x="7" y="0"/>
                </a:cubicBezTo>
                <a:cubicBezTo>
                  <a:pt x="2" y="2"/>
                  <a:pt x="2" y="2"/>
                  <a:pt x="2" y="2"/>
                </a:cubicBezTo>
                <a:cubicBezTo>
                  <a:pt x="1" y="4"/>
                  <a:pt x="1" y="7"/>
                  <a:pt x="0" y="10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9" name="iŝ1îdè">
            <a:extLst>
              <a:ext uri="{FF2B5EF4-FFF2-40B4-BE49-F238E27FC236}">
                <a16:creationId xmlns:a16="http://schemas.microsoft.com/office/drawing/2014/main" id="{FDEF8542-AECE-42F8-888F-267296A7B3B7}"/>
              </a:ext>
            </a:extLst>
          </p:cNvPr>
          <p:cNvSpPr/>
          <p:nvPr/>
        </p:nvSpPr>
        <p:spPr bwMode="auto">
          <a:xfrm>
            <a:off x="9498081" y="3649555"/>
            <a:ext cx="38195" cy="57293"/>
          </a:xfrm>
          <a:custGeom>
            <a:avLst/>
            <a:gdLst>
              <a:gd name="T0" fmla="*/ 0 w 6"/>
              <a:gd name="T1" fmla="*/ 9 h 9"/>
              <a:gd name="T2" fmla="*/ 5 w 6"/>
              <a:gd name="T3" fmla="*/ 7 h 9"/>
              <a:gd name="T4" fmla="*/ 6 w 6"/>
              <a:gd name="T5" fmla="*/ 3 h 9"/>
              <a:gd name="T6" fmla="*/ 1 w 6"/>
              <a:gd name="T7" fmla="*/ 0 h 9"/>
              <a:gd name="T8" fmla="*/ 0 w 6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0" y="9"/>
                </a:moveTo>
                <a:cubicBezTo>
                  <a:pt x="5" y="7"/>
                  <a:pt x="5" y="7"/>
                  <a:pt x="5" y="7"/>
                </a:cubicBezTo>
                <a:cubicBezTo>
                  <a:pt x="6" y="3"/>
                  <a:pt x="6" y="3"/>
                  <a:pt x="6" y="3"/>
                </a:cubicBezTo>
                <a:cubicBezTo>
                  <a:pt x="4" y="2"/>
                  <a:pt x="3" y="1"/>
                  <a:pt x="1" y="0"/>
                </a:cubicBezTo>
                <a:cubicBezTo>
                  <a:pt x="1" y="3"/>
                  <a:pt x="0" y="6"/>
                  <a:pt x="0" y="9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0" name="ïṩḷidê">
            <a:extLst>
              <a:ext uri="{FF2B5EF4-FFF2-40B4-BE49-F238E27FC236}">
                <a16:creationId xmlns:a16="http://schemas.microsoft.com/office/drawing/2014/main" id="{05D1B84B-3401-4546-AD10-723C649C4D7E}"/>
              </a:ext>
            </a:extLst>
          </p:cNvPr>
          <p:cNvSpPr/>
          <p:nvPr/>
        </p:nvSpPr>
        <p:spPr bwMode="auto">
          <a:xfrm>
            <a:off x="9510813" y="3582712"/>
            <a:ext cx="41379" cy="66843"/>
          </a:xfrm>
          <a:custGeom>
            <a:avLst/>
            <a:gdLst>
              <a:gd name="T0" fmla="*/ 1 w 6"/>
              <a:gd name="T1" fmla="*/ 0 h 10"/>
              <a:gd name="T2" fmla="*/ 0 w 6"/>
              <a:gd name="T3" fmla="*/ 7 h 10"/>
              <a:gd name="T4" fmla="*/ 4 w 6"/>
              <a:gd name="T5" fmla="*/ 10 h 10"/>
              <a:gd name="T6" fmla="*/ 6 w 6"/>
              <a:gd name="T7" fmla="*/ 3 h 10"/>
              <a:gd name="T8" fmla="*/ 1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1" y="0"/>
                </a:moveTo>
                <a:cubicBezTo>
                  <a:pt x="1" y="3"/>
                  <a:pt x="0" y="5"/>
                  <a:pt x="0" y="7"/>
                </a:cubicBezTo>
                <a:cubicBezTo>
                  <a:pt x="1" y="8"/>
                  <a:pt x="3" y="9"/>
                  <a:pt x="4" y="10"/>
                </a:cubicBezTo>
                <a:cubicBezTo>
                  <a:pt x="6" y="3"/>
                  <a:pt x="6" y="3"/>
                  <a:pt x="6" y="3"/>
                </a:cubicBezTo>
                <a:cubicBezTo>
                  <a:pt x="4" y="2"/>
                  <a:pt x="2" y="1"/>
                  <a:pt x="1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" name="ïṩľíḋe">
            <a:extLst>
              <a:ext uri="{FF2B5EF4-FFF2-40B4-BE49-F238E27FC236}">
                <a16:creationId xmlns:a16="http://schemas.microsoft.com/office/drawing/2014/main" id="{C1E898F4-2CB3-4BAF-9C58-5353BF8E458D}"/>
              </a:ext>
            </a:extLst>
          </p:cNvPr>
          <p:cNvSpPr/>
          <p:nvPr/>
        </p:nvSpPr>
        <p:spPr bwMode="auto">
          <a:xfrm>
            <a:off x="9517179" y="3681384"/>
            <a:ext cx="66843" cy="60477"/>
          </a:xfrm>
          <a:custGeom>
            <a:avLst/>
            <a:gdLst>
              <a:gd name="T0" fmla="*/ 2 w 10"/>
              <a:gd name="T1" fmla="*/ 2 h 9"/>
              <a:gd name="T2" fmla="*/ 0 w 10"/>
              <a:gd name="T3" fmla="*/ 9 h 9"/>
              <a:gd name="T4" fmla="*/ 10 w 10"/>
              <a:gd name="T5" fmla="*/ 5 h 9"/>
              <a:gd name="T6" fmla="*/ 6 w 10"/>
              <a:gd name="T7" fmla="*/ 0 h 9"/>
              <a:gd name="T8" fmla="*/ 2 w 10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2" y="2"/>
                </a:moveTo>
                <a:cubicBezTo>
                  <a:pt x="0" y="9"/>
                  <a:pt x="0" y="9"/>
                  <a:pt x="0" y="9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2"/>
                  <a:pt x="6" y="0"/>
                </a:cubicBezTo>
                <a:lnTo>
                  <a:pt x="2" y="2"/>
                </a:ln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2" name="iŝ1íḋe">
            <a:extLst>
              <a:ext uri="{FF2B5EF4-FFF2-40B4-BE49-F238E27FC236}">
                <a16:creationId xmlns:a16="http://schemas.microsoft.com/office/drawing/2014/main" id="{1E83496B-A64A-43C1-B315-8E324594F91E}"/>
              </a:ext>
            </a:extLst>
          </p:cNvPr>
          <p:cNvSpPr/>
          <p:nvPr/>
        </p:nvSpPr>
        <p:spPr bwMode="auto">
          <a:xfrm>
            <a:off x="9517179" y="3560432"/>
            <a:ext cx="35013" cy="41379"/>
          </a:xfrm>
          <a:custGeom>
            <a:avLst/>
            <a:gdLst>
              <a:gd name="T0" fmla="*/ 0 w 5"/>
              <a:gd name="T1" fmla="*/ 0 h 6"/>
              <a:gd name="T2" fmla="*/ 0 w 5"/>
              <a:gd name="T3" fmla="*/ 3 h 6"/>
              <a:gd name="T4" fmla="*/ 5 w 5"/>
              <a:gd name="T5" fmla="*/ 6 h 6"/>
              <a:gd name="T6" fmla="*/ 5 w 5"/>
              <a:gd name="T7" fmla="*/ 2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1" y="4"/>
                  <a:pt x="3" y="5"/>
                  <a:pt x="5" y="6"/>
                </a:cubicBezTo>
                <a:cubicBezTo>
                  <a:pt x="5" y="2"/>
                  <a:pt x="5" y="2"/>
                  <a:pt x="5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3" name="íṩļíḋê">
            <a:extLst>
              <a:ext uri="{FF2B5EF4-FFF2-40B4-BE49-F238E27FC236}">
                <a16:creationId xmlns:a16="http://schemas.microsoft.com/office/drawing/2014/main" id="{ABD34C59-31E1-48DF-876E-ADCC28C5EB0D}"/>
              </a:ext>
            </a:extLst>
          </p:cNvPr>
          <p:cNvSpPr/>
          <p:nvPr/>
        </p:nvSpPr>
        <p:spPr bwMode="auto">
          <a:xfrm>
            <a:off x="9517179" y="3503139"/>
            <a:ext cx="47745" cy="73209"/>
          </a:xfrm>
          <a:custGeom>
            <a:avLst/>
            <a:gdLst>
              <a:gd name="T0" fmla="*/ 0 w 7"/>
              <a:gd name="T1" fmla="*/ 9 h 11"/>
              <a:gd name="T2" fmla="*/ 5 w 7"/>
              <a:gd name="T3" fmla="*/ 11 h 11"/>
              <a:gd name="T4" fmla="*/ 7 w 7"/>
              <a:gd name="T5" fmla="*/ 4 h 11"/>
              <a:gd name="T6" fmla="*/ 2 w 7"/>
              <a:gd name="T7" fmla="*/ 0 h 11"/>
              <a:gd name="T8" fmla="*/ 0 w 7"/>
              <a:gd name="T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0" y="9"/>
                </a:moveTo>
                <a:cubicBezTo>
                  <a:pt x="5" y="11"/>
                  <a:pt x="5" y="11"/>
                  <a:pt x="5" y="11"/>
                </a:cubicBezTo>
                <a:cubicBezTo>
                  <a:pt x="7" y="4"/>
                  <a:pt x="7" y="4"/>
                  <a:pt x="7" y="4"/>
                </a:cubicBezTo>
                <a:cubicBezTo>
                  <a:pt x="2" y="0"/>
                  <a:pt x="2" y="0"/>
                  <a:pt x="2" y="0"/>
                </a:cubicBezTo>
                <a:cubicBezTo>
                  <a:pt x="2" y="3"/>
                  <a:pt x="1" y="6"/>
                  <a:pt x="0" y="9"/>
                </a:cubicBez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iṩļîḍè">
            <a:extLst>
              <a:ext uri="{FF2B5EF4-FFF2-40B4-BE49-F238E27FC236}">
                <a16:creationId xmlns:a16="http://schemas.microsoft.com/office/drawing/2014/main" id="{B4859240-135B-4FAA-9F54-CC64E1F4489D}"/>
              </a:ext>
            </a:extLst>
          </p:cNvPr>
          <p:cNvSpPr/>
          <p:nvPr/>
        </p:nvSpPr>
        <p:spPr bwMode="auto">
          <a:xfrm>
            <a:off x="9529911" y="3668652"/>
            <a:ext cx="28648" cy="25464"/>
          </a:xfrm>
          <a:custGeom>
            <a:avLst/>
            <a:gdLst>
              <a:gd name="T0" fmla="*/ 1 w 4"/>
              <a:gd name="T1" fmla="*/ 0 h 4"/>
              <a:gd name="T2" fmla="*/ 0 w 4"/>
              <a:gd name="T3" fmla="*/ 4 h 4"/>
              <a:gd name="T4" fmla="*/ 4 w 4"/>
              <a:gd name="T5" fmla="*/ 2 h 4"/>
              <a:gd name="T6" fmla="*/ 4 w 4"/>
              <a:gd name="T7" fmla="*/ 2 h 4"/>
              <a:gd name="T8" fmla="*/ 1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1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ísḻíḑê">
            <a:extLst>
              <a:ext uri="{FF2B5EF4-FFF2-40B4-BE49-F238E27FC236}">
                <a16:creationId xmlns:a16="http://schemas.microsoft.com/office/drawing/2014/main" id="{F2B465AE-3B12-4F70-A772-120316FD6406}"/>
              </a:ext>
            </a:extLst>
          </p:cNvPr>
          <p:cNvSpPr/>
          <p:nvPr/>
        </p:nvSpPr>
        <p:spPr bwMode="auto">
          <a:xfrm>
            <a:off x="9529911" y="3455394"/>
            <a:ext cx="41379" cy="73209"/>
          </a:xfrm>
          <a:custGeom>
            <a:avLst/>
            <a:gdLst>
              <a:gd name="T0" fmla="*/ 0 w 6"/>
              <a:gd name="T1" fmla="*/ 7 h 11"/>
              <a:gd name="T2" fmla="*/ 5 w 6"/>
              <a:gd name="T3" fmla="*/ 11 h 11"/>
              <a:gd name="T4" fmla="*/ 6 w 6"/>
              <a:gd name="T5" fmla="*/ 4 h 11"/>
              <a:gd name="T6" fmla="*/ 1 w 6"/>
              <a:gd name="T7" fmla="*/ 0 h 11"/>
              <a:gd name="T8" fmla="*/ 0 w 6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7"/>
                </a:moveTo>
                <a:cubicBezTo>
                  <a:pt x="5" y="11"/>
                  <a:pt x="5" y="11"/>
                  <a:pt x="5" y="11"/>
                </a:cubicBezTo>
                <a:cubicBezTo>
                  <a:pt x="6" y="4"/>
                  <a:pt x="6" y="4"/>
                  <a:pt x="6" y="4"/>
                </a:cubicBezTo>
                <a:cubicBezTo>
                  <a:pt x="5" y="2"/>
                  <a:pt x="3" y="1"/>
                  <a:pt x="1" y="0"/>
                </a:cubicBezTo>
                <a:cubicBezTo>
                  <a:pt x="1" y="2"/>
                  <a:pt x="1" y="4"/>
                  <a:pt x="0" y="7"/>
                </a:cubicBez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íṣḷïḓê">
            <a:extLst>
              <a:ext uri="{FF2B5EF4-FFF2-40B4-BE49-F238E27FC236}">
                <a16:creationId xmlns:a16="http://schemas.microsoft.com/office/drawing/2014/main" id="{1F37C70C-D52E-46BB-87C4-9E82956E43EB}"/>
              </a:ext>
            </a:extLst>
          </p:cNvPr>
          <p:cNvSpPr/>
          <p:nvPr/>
        </p:nvSpPr>
        <p:spPr bwMode="auto">
          <a:xfrm>
            <a:off x="9536277" y="3137099"/>
            <a:ext cx="120952" cy="85941"/>
          </a:xfrm>
          <a:custGeom>
            <a:avLst/>
            <a:gdLst>
              <a:gd name="T0" fmla="*/ 0 w 18"/>
              <a:gd name="T1" fmla="*/ 7 h 13"/>
              <a:gd name="T2" fmla="*/ 12 w 18"/>
              <a:gd name="T3" fmla="*/ 13 h 13"/>
              <a:gd name="T4" fmla="*/ 18 w 18"/>
              <a:gd name="T5" fmla="*/ 0 h 13"/>
              <a:gd name="T6" fmla="*/ 18 w 18"/>
              <a:gd name="T7" fmla="*/ 0 h 13"/>
              <a:gd name="T8" fmla="*/ 0 w 18"/>
              <a:gd name="T9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3">
                <a:moveTo>
                  <a:pt x="0" y="7"/>
                </a:moveTo>
                <a:cubicBezTo>
                  <a:pt x="12" y="13"/>
                  <a:pt x="12" y="13"/>
                  <a:pt x="12" y="13"/>
                </a:cubicBezTo>
                <a:cubicBezTo>
                  <a:pt x="14" y="9"/>
                  <a:pt x="16" y="4"/>
                  <a:pt x="18" y="0"/>
                </a:cubicBezTo>
                <a:cubicBezTo>
                  <a:pt x="18" y="0"/>
                  <a:pt x="18" y="0"/>
                  <a:pt x="18" y="0"/>
                </a:cubicBezTo>
                <a:lnTo>
                  <a:pt x="0" y="7"/>
                </a:ln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ïş1íḋè">
            <a:extLst>
              <a:ext uri="{FF2B5EF4-FFF2-40B4-BE49-F238E27FC236}">
                <a16:creationId xmlns:a16="http://schemas.microsoft.com/office/drawing/2014/main" id="{789C5ADF-A127-4969-AE7A-F15A92A37E19}"/>
              </a:ext>
            </a:extLst>
          </p:cNvPr>
          <p:cNvSpPr/>
          <p:nvPr/>
        </p:nvSpPr>
        <p:spPr bwMode="auto">
          <a:xfrm>
            <a:off x="9536277" y="3601810"/>
            <a:ext cx="159147" cy="127318"/>
          </a:xfrm>
          <a:custGeom>
            <a:avLst/>
            <a:gdLst>
              <a:gd name="T0" fmla="*/ 2 w 24"/>
              <a:gd name="T1" fmla="*/ 0 h 19"/>
              <a:gd name="T2" fmla="*/ 0 w 24"/>
              <a:gd name="T3" fmla="*/ 7 h 19"/>
              <a:gd name="T4" fmla="*/ 23 w 24"/>
              <a:gd name="T5" fmla="*/ 19 h 19"/>
              <a:gd name="T6" fmla="*/ 24 w 24"/>
              <a:gd name="T7" fmla="*/ 12 h 19"/>
              <a:gd name="T8" fmla="*/ 2 w 24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9">
                <a:moveTo>
                  <a:pt x="2" y="0"/>
                </a:moveTo>
                <a:cubicBezTo>
                  <a:pt x="0" y="7"/>
                  <a:pt x="0" y="7"/>
                  <a:pt x="0" y="7"/>
                </a:cubicBezTo>
                <a:cubicBezTo>
                  <a:pt x="9" y="11"/>
                  <a:pt x="17" y="16"/>
                  <a:pt x="23" y="19"/>
                </a:cubicBezTo>
                <a:cubicBezTo>
                  <a:pt x="23" y="17"/>
                  <a:pt x="24" y="14"/>
                  <a:pt x="24" y="12"/>
                </a:cubicBezTo>
                <a:cubicBezTo>
                  <a:pt x="18" y="9"/>
                  <a:pt x="10" y="4"/>
                  <a:pt x="2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îŝľiḋé">
            <a:extLst>
              <a:ext uri="{FF2B5EF4-FFF2-40B4-BE49-F238E27FC236}">
                <a16:creationId xmlns:a16="http://schemas.microsoft.com/office/drawing/2014/main" id="{A589238E-5906-4233-8EB1-A51117F1D27D}"/>
              </a:ext>
            </a:extLst>
          </p:cNvPr>
          <p:cNvSpPr/>
          <p:nvPr/>
        </p:nvSpPr>
        <p:spPr bwMode="auto">
          <a:xfrm>
            <a:off x="9552193" y="3576346"/>
            <a:ext cx="143234" cy="105038"/>
          </a:xfrm>
          <a:custGeom>
            <a:avLst/>
            <a:gdLst>
              <a:gd name="T0" fmla="*/ 0 w 22"/>
              <a:gd name="T1" fmla="*/ 0 h 16"/>
              <a:gd name="T2" fmla="*/ 0 w 22"/>
              <a:gd name="T3" fmla="*/ 4 h 16"/>
              <a:gd name="T4" fmla="*/ 22 w 22"/>
              <a:gd name="T5" fmla="*/ 16 h 16"/>
              <a:gd name="T6" fmla="*/ 22 w 22"/>
              <a:gd name="T7" fmla="*/ 15 h 16"/>
              <a:gd name="T8" fmla="*/ 21 w 22"/>
              <a:gd name="T9" fmla="*/ 8 h 16"/>
              <a:gd name="T10" fmla="*/ 17 w 22"/>
              <a:gd name="T11" fmla="*/ 9 h 16"/>
              <a:gd name="T12" fmla="*/ 17 w 22"/>
              <a:gd name="T13" fmla="*/ 10 h 16"/>
              <a:gd name="T14" fmla="*/ 17 w 22"/>
              <a:gd name="T15" fmla="*/ 9 h 16"/>
              <a:gd name="T16" fmla="*/ 0 w 22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6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8" y="8"/>
                  <a:pt x="16" y="13"/>
                  <a:pt x="22" y="16"/>
                </a:cubicBezTo>
                <a:cubicBezTo>
                  <a:pt x="22" y="16"/>
                  <a:pt x="22" y="15"/>
                  <a:pt x="22" y="15"/>
                </a:cubicBezTo>
                <a:cubicBezTo>
                  <a:pt x="22" y="13"/>
                  <a:pt x="22" y="10"/>
                  <a:pt x="21" y="8"/>
                </a:cubicBezTo>
                <a:cubicBezTo>
                  <a:pt x="20" y="9"/>
                  <a:pt x="19" y="9"/>
                  <a:pt x="17" y="9"/>
                </a:cubicBezTo>
                <a:cubicBezTo>
                  <a:pt x="17" y="9"/>
                  <a:pt x="17" y="10"/>
                  <a:pt x="17" y="10"/>
                </a:cubicBezTo>
                <a:cubicBezTo>
                  <a:pt x="17" y="9"/>
                  <a:pt x="17" y="9"/>
                  <a:pt x="17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ïṥlîdé">
            <a:extLst>
              <a:ext uri="{FF2B5EF4-FFF2-40B4-BE49-F238E27FC236}">
                <a16:creationId xmlns:a16="http://schemas.microsoft.com/office/drawing/2014/main" id="{D4CF0BE0-3AA6-425B-801D-5A2ABA8B334E}"/>
              </a:ext>
            </a:extLst>
          </p:cNvPr>
          <p:cNvSpPr/>
          <p:nvPr/>
        </p:nvSpPr>
        <p:spPr bwMode="auto">
          <a:xfrm>
            <a:off x="9552193" y="3528603"/>
            <a:ext cx="111404" cy="105038"/>
          </a:xfrm>
          <a:custGeom>
            <a:avLst/>
            <a:gdLst>
              <a:gd name="T0" fmla="*/ 4 w 35"/>
              <a:gd name="T1" fmla="*/ 0 h 33"/>
              <a:gd name="T2" fmla="*/ 0 w 35"/>
              <a:gd name="T3" fmla="*/ 15 h 33"/>
              <a:gd name="T4" fmla="*/ 35 w 35"/>
              <a:gd name="T5" fmla="*/ 33 h 33"/>
              <a:gd name="T6" fmla="*/ 4 w 35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33">
                <a:moveTo>
                  <a:pt x="4" y="0"/>
                </a:moveTo>
                <a:lnTo>
                  <a:pt x="0" y="15"/>
                </a:lnTo>
                <a:lnTo>
                  <a:pt x="35" y="33"/>
                </a:lnTo>
                <a:lnTo>
                  <a:pt x="4" y="0"/>
                </a:lnTo>
                <a:close/>
              </a:path>
            </a:pathLst>
          </a:custGeom>
          <a:solidFill>
            <a:srgbClr val="5E6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0" name="i$1iďe">
            <a:extLst>
              <a:ext uri="{FF2B5EF4-FFF2-40B4-BE49-F238E27FC236}">
                <a16:creationId xmlns:a16="http://schemas.microsoft.com/office/drawing/2014/main" id="{BA527E38-74CD-4A2F-A82A-A17C72C75024}"/>
              </a:ext>
            </a:extLst>
          </p:cNvPr>
          <p:cNvSpPr/>
          <p:nvPr/>
        </p:nvSpPr>
        <p:spPr bwMode="auto">
          <a:xfrm>
            <a:off x="9564924" y="3480858"/>
            <a:ext cx="98672" cy="159147"/>
          </a:xfrm>
          <a:custGeom>
            <a:avLst/>
            <a:gdLst>
              <a:gd name="T0" fmla="*/ 15 w 15"/>
              <a:gd name="T1" fmla="*/ 12 h 24"/>
              <a:gd name="T2" fmla="*/ 15 w 15"/>
              <a:gd name="T3" fmla="*/ 12 h 24"/>
              <a:gd name="T4" fmla="*/ 15 w 15"/>
              <a:gd name="T5" fmla="*/ 11 h 24"/>
              <a:gd name="T6" fmla="*/ 11 w 15"/>
              <a:gd name="T7" fmla="*/ 7 h 24"/>
              <a:gd name="T8" fmla="*/ 1 w 15"/>
              <a:gd name="T9" fmla="*/ 0 h 24"/>
              <a:gd name="T10" fmla="*/ 0 w 15"/>
              <a:gd name="T11" fmla="*/ 7 h 24"/>
              <a:gd name="T12" fmla="*/ 15 w 15"/>
              <a:gd name="T13" fmla="*/ 23 h 24"/>
              <a:gd name="T14" fmla="*/ 15 w 15"/>
              <a:gd name="T15" fmla="*/ 24 h 24"/>
              <a:gd name="T16" fmla="*/ 15 w 15"/>
              <a:gd name="T17" fmla="*/ 23 h 24"/>
              <a:gd name="T18" fmla="*/ 15 w 15"/>
              <a:gd name="T19" fmla="*/ 12 h 24"/>
              <a:gd name="T20" fmla="*/ 15 w 15"/>
              <a:gd name="T21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24">
                <a:moveTo>
                  <a:pt x="15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4" y="10"/>
                  <a:pt x="12" y="8"/>
                  <a:pt x="11" y="7"/>
                </a:cubicBezTo>
                <a:cubicBezTo>
                  <a:pt x="7" y="5"/>
                  <a:pt x="4" y="2"/>
                  <a:pt x="1" y="0"/>
                </a:cubicBezTo>
                <a:cubicBezTo>
                  <a:pt x="0" y="7"/>
                  <a:pt x="0" y="7"/>
                  <a:pt x="0" y="7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3"/>
                  <a:pt x="15" y="23"/>
                </a:cubicBezTo>
                <a:cubicBezTo>
                  <a:pt x="15" y="22"/>
                  <a:pt x="15" y="18"/>
                  <a:pt x="15" y="12"/>
                </a:cubicBezTo>
                <a:cubicBezTo>
                  <a:pt x="15" y="12"/>
                  <a:pt x="15" y="12"/>
                  <a:pt x="15" y="12"/>
                </a:cubicBez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1" name="íṥ1íďé">
            <a:extLst>
              <a:ext uri="{FF2B5EF4-FFF2-40B4-BE49-F238E27FC236}">
                <a16:creationId xmlns:a16="http://schemas.microsoft.com/office/drawing/2014/main" id="{4B7A537F-D0E6-48B1-97CE-EACB74985099}"/>
              </a:ext>
            </a:extLst>
          </p:cNvPr>
          <p:cNvSpPr/>
          <p:nvPr/>
        </p:nvSpPr>
        <p:spPr bwMode="auto">
          <a:xfrm>
            <a:off x="9615852" y="3137099"/>
            <a:ext cx="41379" cy="114586"/>
          </a:xfrm>
          <a:custGeom>
            <a:avLst/>
            <a:gdLst>
              <a:gd name="T0" fmla="*/ 0 w 6"/>
              <a:gd name="T1" fmla="*/ 13 h 17"/>
              <a:gd name="T2" fmla="*/ 6 w 6"/>
              <a:gd name="T3" fmla="*/ 17 h 17"/>
              <a:gd name="T4" fmla="*/ 6 w 6"/>
              <a:gd name="T5" fmla="*/ 0 h 17"/>
              <a:gd name="T6" fmla="*/ 6 w 6"/>
              <a:gd name="T7" fmla="*/ 0 h 17"/>
              <a:gd name="T8" fmla="*/ 0 w 6"/>
              <a:gd name="T9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7">
                <a:moveTo>
                  <a:pt x="0" y="13"/>
                </a:moveTo>
                <a:cubicBezTo>
                  <a:pt x="6" y="17"/>
                  <a:pt x="6" y="17"/>
                  <a:pt x="6" y="17"/>
                </a:cubicBezTo>
                <a:cubicBezTo>
                  <a:pt x="6" y="9"/>
                  <a:pt x="6" y="2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4"/>
                  <a:pt x="2" y="9"/>
                  <a:pt x="0" y="13"/>
                </a:cubicBez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" name="íṣḷîḍè">
            <a:extLst>
              <a:ext uri="{FF2B5EF4-FFF2-40B4-BE49-F238E27FC236}">
                <a16:creationId xmlns:a16="http://schemas.microsoft.com/office/drawing/2014/main" id="{C471AB50-3038-4A00-B40B-2BCF8489D631}"/>
              </a:ext>
            </a:extLst>
          </p:cNvPr>
          <p:cNvSpPr/>
          <p:nvPr/>
        </p:nvSpPr>
        <p:spPr bwMode="auto">
          <a:xfrm>
            <a:off x="9657229" y="3130733"/>
            <a:ext cx="0" cy="636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" name="ïṥliďé">
            <a:extLst>
              <a:ext uri="{FF2B5EF4-FFF2-40B4-BE49-F238E27FC236}">
                <a16:creationId xmlns:a16="http://schemas.microsoft.com/office/drawing/2014/main" id="{5A0D7F4E-65FC-4AB4-97DF-E6A4568F81B2}"/>
              </a:ext>
            </a:extLst>
          </p:cNvPr>
          <p:cNvSpPr/>
          <p:nvPr/>
        </p:nvSpPr>
        <p:spPr bwMode="auto">
          <a:xfrm>
            <a:off x="9657229" y="3105270"/>
            <a:ext cx="38195" cy="165513"/>
          </a:xfrm>
          <a:custGeom>
            <a:avLst/>
            <a:gdLst>
              <a:gd name="T0" fmla="*/ 0 w 6"/>
              <a:gd name="T1" fmla="*/ 4 h 25"/>
              <a:gd name="T2" fmla="*/ 0 w 6"/>
              <a:gd name="T3" fmla="*/ 5 h 25"/>
              <a:gd name="T4" fmla="*/ 0 w 6"/>
              <a:gd name="T5" fmla="*/ 22 h 25"/>
              <a:gd name="T6" fmla="*/ 6 w 6"/>
              <a:gd name="T7" fmla="*/ 25 h 25"/>
              <a:gd name="T8" fmla="*/ 5 w 6"/>
              <a:gd name="T9" fmla="*/ 2 h 25"/>
              <a:gd name="T10" fmla="*/ 2 w 6"/>
              <a:gd name="T11" fmla="*/ 0 h 25"/>
              <a:gd name="T12" fmla="*/ 0 w 6"/>
              <a:gd name="T13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5">
                <a:moveTo>
                  <a:pt x="0" y="4"/>
                </a:move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14"/>
                  <a:pt x="0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4" name="ïṡḻiḑe">
            <a:extLst>
              <a:ext uri="{FF2B5EF4-FFF2-40B4-BE49-F238E27FC236}">
                <a16:creationId xmlns:a16="http://schemas.microsoft.com/office/drawing/2014/main" id="{441B4837-5D6E-408F-ABF1-225F75DA8104}"/>
              </a:ext>
            </a:extLst>
          </p:cNvPr>
          <p:cNvSpPr/>
          <p:nvPr/>
        </p:nvSpPr>
        <p:spPr bwMode="auto">
          <a:xfrm>
            <a:off x="9657229" y="3251685"/>
            <a:ext cx="38195" cy="85941"/>
          </a:xfrm>
          <a:custGeom>
            <a:avLst/>
            <a:gdLst>
              <a:gd name="T0" fmla="*/ 6 w 6"/>
              <a:gd name="T1" fmla="*/ 3 h 13"/>
              <a:gd name="T2" fmla="*/ 0 w 6"/>
              <a:gd name="T3" fmla="*/ 0 h 13"/>
              <a:gd name="T4" fmla="*/ 1 w 6"/>
              <a:gd name="T5" fmla="*/ 13 h 13"/>
              <a:gd name="T6" fmla="*/ 4 w 6"/>
              <a:gd name="T7" fmla="*/ 12 h 13"/>
              <a:gd name="T8" fmla="*/ 6 w 6"/>
              <a:gd name="T9" fmla="*/ 11 h 13"/>
              <a:gd name="T10" fmla="*/ 6 w 6"/>
              <a:gd name="T11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3">
                <a:moveTo>
                  <a:pt x="6" y="3"/>
                </a:move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9"/>
                  <a:pt x="1" y="13"/>
                </a:cubicBezTo>
                <a:cubicBezTo>
                  <a:pt x="2" y="13"/>
                  <a:pt x="3" y="12"/>
                  <a:pt x="4" y="12"/>
                </a:cubicBezTo>
                <a:cubicBezTo>
                  <a:pt x="5" y="12"/>
                  <a:pt x="5" y="11"/>
                  <a:pt x="6" y="11"/>
                </a:cubicBezTo>
                <a:cubicBezTo>
                  <a:pt x="6" y="8"/>
                  <a:pt x="6" y="6"/>
                  <a:pt x="6" y="3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5" name="îṧļiḑé">
            <a:extLst>
              <a:ext uri="{FF2B5EF4-FFF2-40B4-BE49-F238E27FC236}">
                <a16:creationId xmlns:a16="http://schemas.microsoft.com/office/drawing/2014/main" id="{6DD5F6CA-E5F5-4025-9D15-362C938CC688}"/>
              </a:ext>
            </a:extLst>
          </p:cNvPr>
          <p:cNvSpPr/>
          <p:nvPr/>
        </p:nvSpPr>
        <p:spPr bwMode="auto">
          <a:xfrm>
            <a:off x="9663595" y="3324894"/>
            <a:ext cx="31829" cy="229172"/>
          </a:xfrm>
          <a:custGeom>
            <a:avLst/>
            <a:gdLst>
              <a:gd name="T0" fmla="*/ 0 w 5"/>
              <a:gd name="T1" fmla="*/ 2 h 35"/>
              <a:gd name="T2" fmla="*/ 0 w 5"/>
              <a:gd name="T3" fmla="*/ 35 h 35"/>
              <a:gd name="T4" fmla="*/ 1 w 5"/>
              <a:gd name="T5" fmla="*/ 35 h 35"/>
              <a:gd name="T6" fmla="*/ 5 w 5"/>
              <a:gd name="T7" fmla="*/ 31 h 35"/>
              <a:gd name="T8" fmla="*/ 5 w 5"/>
              <a:gd name="T9" fmla="*/ 0 h 35"/>
              <a:gd name="T10" fmla="*/ 3 w 5"/>
              <a:gd name="T11" fmla="*/ 1 h 35"/>
              <a:gd name="T12" fmla="*/ 0 w 5"/>
              <a:gd name="T13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5">
                <a:moveTo>
                  <a:pt x="0" y="2"/>
                </a:moveTo>
                <a:cubicBezTo>
                  <a:pt x="0" y="14"/>
                  <a:pt x="0" y="26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3" y="34"/>
                  <a:pt x="4" y="32"/>
                  <a:pt x="5" y="31"/>
                </a:cubicBezTo>
                <a:cubicBezTo>
                  <a:pt x="5" y="22"/>
                  <a:pt x="5" y="11"/>
                  <a:pt x="5" y="0"/>
                </a:cubicBezTo>
                <a:cubicBezTo>
                  <a:pt x="4" y="0"/>
                  <a:pt x="4" y="1"/>
                  <a:pt x="3" y="1"/>
                </a:cubicBezTo>
                <a:cubicBezTo>
                  <a:pt x="2" y="1"/>
                  <a:pt x="1" y="2"/>
                  <a:pt x="0" y="2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6" name="ïŝ1idé">
            <a:extLst>
              <a:ext uri="{FF2B5EF4-FFF2-40B4-BE49-F238E27FC236}">
                <a16:creationId xmlns:a16="http://schemas.microsoft.com/office/drawing/2014/main" id="{977C4600-1C32-48DF-9733-590C002D5A19}"/>
              </a:ext>
            </a:extLst>
          </p:cNvPr>
          <p:cNvSpPr/>
          <p:nvPr/>
        </p:nvSpPr>
        <p:spPr bwMode="auto">
          <a:xfrm>
            <a:off x="9663595" y="356043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18D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íṡḷïḓé">
            <a:extLst>
              <a:ext uri="{FF2B5EF4-FFF2-40B4-BE49-F238E27FC236}">
                <a16:creationId xmlns:a16="http://schemas.microsoft.com/office/drawing/2014/main" id="{04309350-9964-45AD-96DC-C47DB3E8A5D0}"/>
              </a:ext>
            </a:extLst>
          </p:cNvPr>
          <p:cNvSpPr/>
          <p:nvPr/>
        </p:nvSpPr>
        <p:spPr bwMode="auto">
          <a:xfrm>
            <a:off x="9663595" y="3554066"/>
            <a:ext cx="6366" cy="6366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ï$1iďé">
            <a:extLst>
              <a:ext uri="{FF2B5EF4-FFF2-40B4-BE49-F238E27FC236}">
                <a16:creationId xmlns:a16="http://schemas.microsoft.com/office/drawing/2014/main" id="{51AC8A34-C278-4497-A117-C5D6EE543BC5}"/>
              </a:ext>
            </a:extLst>
          </p:cNvPr>
          <p:cNvSpPr/>
          <p:nvPr/>
        </p:nvSpPr>
        <p:spPr bwMode="auto">
          <a:xfrm>
            <a:off x="9663595" y="3554066"/>
            <a:ext cx="6366" cy="6366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îşlíḍé">
            <a:extLst>
              <a:ext uri="{FF2B5EF4-FFF2-40B4-BE49-F238E27FC236}">
                <a16:creationId xmlns:a16="http://schemas.microsoft.com/office/drawing/2014/main" id="{08F306BD-1DE8-42C4-B22D-868FB412F881}"/>
              </a:ext>
            </a:extLst>
          </p:cNvPr>
          <p:cNvSpPr/>
          <p:nvPr/>
        </p:nvSpPr>
        <p:spPr bwMode="auto">
          <a:xfrm>
            <a:off x="9663595" y="3554066"/>
            <a:ext cx="25464" cy="79575"/>
          </a:xfrm>
          <a:custGeom>
            <a:avLst/>
            <a:gdLst>
              <a:gd name="T0" fmla="*/ 3 w 4"/>
              <a:gd name="T1" fmla="*/ 4 h 12"/>
              <a:gd name="T2" fmla="*/ 3 w 4"/>
              <a:gd name="T3" fmla="*/ 1 h 12"/>
              <a:gd name="T4" fmla="*/ 1 w 4"/>
              <a:gd name="T5" fmla="*/ 0 h 12"/>
              <a:gd name="T6" fmla="*/ 0 w 4"/>
              <a:gd name="T7" fmla="*/ 1 h 12"/>
              <a:gd name="T8" fmla="*/ 0 w 4"/>
              <a:gd name="T9" fmla="*/ 12 h 12"/>
              <a:gd name="T10" fmla="*/ 4 w 4"/>
              <a:gd name="T11" fmla="*/ 11 h 12"/>
              <a:gd name="T12" fmla="*/ 3 w 4"/>
              <a:gd name="T13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3" y="4"/>
                </a:moveTo>
                <a:cubicBezTo>
                  <a:pt x="3" y="3"/>
                  <a:pt x="3" y="2"/>
                  <a:pt x="3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1"/>
                  <a:pt x="1" y="1"/>
                  <a:pt x="0" y="1"/>
                </a:cubicBezTo>
                <a:cubicBezTo>
                  <a:pt x="0" y="7"/>
                  <a:pt x="0" y="11"/>
                  <a:pt x="0" y="12"/>
                </a:cubicBezTo>
                <a:cubicBezTo>
                  <a:pt x="2" y="12"/>
                  <a:pt x="3" y="12"/>
                  <a:pt x="4" y="11"/>
                </a:cubicBezTo>
                <a:cubicBezTo>
                  <a:pt x="4" y="8"/>
                  <a:pt x="3" y="6"/>
                  <a:pt x="3" y="4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is1iḑe">
            <a:extLst>
              <a:ext uri="{FF2B5EF4-FFF2-40B4-BE49-F238E27FC236}">
                <a16:creationId xmlns:a16="http://schemas.microsoft.com/office/drawing/2014/main" id="{184A02C8-4A79-41C9-BE47-B6BE414C656D}"/>
              </a:ext>
            </a:extLst>
          </p:cNvPr>
          <p:cNvSpPr/>
          <p:nvPr/>
        </p:nvSpPr>
        <p:spPr bwMode="auto">
          <a:xfrm>
            <a:off x="9669961" y="2847452"/>
            <a:ext cx="159147" cy="448797"/>
          </a:xfrm>
          <a:custGeom>
            <a:avLst/>
            <a:gdLst>
              <a:gd name="T0" fmla="*/ 0 w 24"/>
              <a:gd name="T1" fmla="*/ 39 h 68"/>
              <a:gd name="T2" fmla="*/ 3 w 24"/>
              <a:gd name="T3" fmla="*/ 41 h 68"/>
              <a:gd name="T4" fmla="*/ 4 w 24"/>
              <a:gd name="T5" fmla="*/ 64 h 68"/>
              <a:gd name="T6" fmla="*/ 10 w 24"/>
              <a:gd name="T7" fmla="*/ 68 h 68"/>
              <a:gd name="T8" fmla="*/ 24 w 24"/>
              <a:gd name="T9" fmla="*/ 41 h 68"/>
              <a:gd name="T10" fmla="*/ 24 w 24"/>
              <a:gd name="T11" fmla="*/ 41 h 68"/>
              <a:gd name="T12" fmla="*/ 24 w 24"/>
              <a:gd name="T13" fmla="*/ 0 h 68"/>
              <a:gd name="T14" fmla="*/ 6 w 24"/>
              <a:gd name="T15" fmla="*/ 28 h 68"/>
              <a:gd name="T16" fmla="*/ 0 w 24"/>
              <a:gd name="T17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68">
                <a:moveTo>
                  <a:pt x="0" y="39"/>
                </a:move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4" y="51"/>
                  <a:pt x="4" y="64"/>
                </a:cubicBezTo>
                <a:cubicBezTo>
                  <a:pt x="10" y="68"/>
                  <a:pt x="10" y="68"/>
                  <a:pt x="10" y="68"/>
                </a:cubicBezTo>
                <a:cubicBezTo>
                  <a:pt x="15" y="60"/>
                  <a:pt x="19" y="5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9" y="29"/>
                  <a:pt x="20" y="13"/>
                  <a:pt x="24" y="0"/>
                </a:cubicBezTo>
                <a:cubicBezTo>
                  <a:pt x="20" y="4"/>
                  <a:pt x="8" y="23"/>
                  <a:pt x="6" y="28"/>
                </a:cubicBezTo>
                <a:cubicBezTo>
                  <a:pt x="3" y="32"/>
                  <a:pt x="2" y="36"/>
                  <a:pt x="0" y="39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" name="iśḻíďé">
            <a:extLst>
              <a:ext uri="{FF2B5EF4-FFF2-40B4-BE49-F238E27FC236}">
                <a16:creationId xmlns:a16="http://schemas.microsoft.com/office/drawing/2014/main" id="{7726E0C5-E866-4B29-9FA8-FA015367FC33}"/>
              </a:ext>
            </a:extLst>
          </p:cNvPr>
          <p:cNvSpPr/>
          <p:nvPr/>
        </p:nvSpPr>
        <p:spPr bwMode="auto">
          <a:xfrm>
            <a:off x="9669961" y="3528603"/>
            <a:ext cx="25464" cy="25464"/>
          </a:xfrm>
          <a:custGeom>
            <a:avLst/>
            <a:gdLst>
              <a:gd name="T0" fmla="*/ 0 w 4"/>
              <a:gd name="T1" fmla="*/ 4 h 4"/>
              <a:gd name="T2" fmla="*/ 0 w 4"/>
              <a:gd name="T3" fmla="*/ 4 h 4"/>
              <a:gd name="T4" fmla="*/ 4 w 4"/>
              <a:gd name="T5" fmla="*/ 2 h 4"/>
              <a:gd name="T6" fmla="*/ 4 w 4"/>
              <a:gd name="T7" fmla="*/ 0 h 4"/>
              <a:gd name="T8" fmla="*/ 0 w 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3"/>
                  <a:pt x="4" y="2"/>
                </a:cubicBezTo>
                <a:cubicBezTo>
                  <a:pt x="4" y="1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" name="iŝľíďé">
            <a:extLst>
              <a:ext uri="{FF2B5EF4-FFF2-40B4-BE49-F238E27FC236}">
                <a16:creationId xmlns:a16="http://schemas.microsoft.com/office/drawing/2014/main" id="{13EFA205-D540-4987-A4A7-14E2B2891251}"/>
              </a:ext>
            </a:extLst>
          </p:cNvPr>
          <p:cNvSpPr/>
          <p:nvPr/>
        </p:nvSpPr>
        <p:spPr bwMode="auto">
          <a:xfrm>
            <a:off x="9669961" y="3541335"/>
            <a:ext cx="25464" cy="41379"/>
          </a:xfrm>
          <a:custGeom>
            <a:avLst/>
            <a:gdLst>
              <a:gd name="T0" fmla="*/ 0 w 4"/>
              <a:gd name="T1" fmla="*/ 2 h 6"/>
              <a:gd name="T2" fmla="*/ 2 w 4"/>
              <a:gd name="T3" fmla="*/ 3 h 6"/>
              <a:gd name="T4" fmla="*/ 2 w 4"/>
              <a:gd name="T5" fmla="*/ 6 h 6"/>
              <a:gd name="T6" fmla="*/ 4 w 4"/>
              <a:gd name="T7" fmla="*/ 4 h 6"/>
              <a:gd name="T8" fmla="*/ 4 w 4"/>
              <a:gd name="T9" fmla="*/ 0 h 6"/>
              <a:gd name="T10" fmla="*/ 0 w 4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0" y="2"/>
                </a:moveTo>
                <a:cubicBezTo>
                  <a:pt x="1" y="3"/>
                  <a:pt x="1" y="3"/>
                  <a:pt x="2" y="3"/>
                </a:cubicBezTo>
                <a:cubicBezTo>
                  <a:pt x="2" y="4"/>
                  <a:pt x="2" y="5"/>
                  <a:pt x="2" y="6"/>
                </a:cubicBezTo>
                <a:cubicBezTo>
                  <a:pt x="3" y="5"/>
                  <a:pt x="4" y="5"/>
                  <a:pt x="4" y="4"/>
                </a:cubicBezTo>
                <a:cubicBezTo>
                  <a:pt x="4" y="3"/>
                  <a:pt x="4" y="1"/>
                  <a:pt x="4" y="0"/>
                </a:cubicBezTo>
                <a:cubicBezTo>
                  <a:pt x="3" y="1"/>
                  <a:pt x="1" y="2"/>
                  <a:pt x="0" y="2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3" name="ïšḷíḍè">
            <a:extLst>
              <a:ext uri="{FF2B5EF4-FFF2-40B4-BE49-F238E27FC236}">
                <a16:creationId xmlns:a16="http://schemas.microsoft.com/office/drawing/2014/main" id="{66D31624-2010-4E3E-A89C-108E55BD7E75}"/>
              </a:ext>
            </a:extLst>
          </p:cNvPr>
          <p:cNvSpPr/>
          <p:nvPr/>
        </p:nvSpPr>
        <p:spPr bwMode="auto">
          <a:xfrm>
            <a:off x="9682692" y="3569980"/>
            <a:ext cx="22282" cy="57293"/>
          </a:xfrm>
          <a:custGeom>
            <a:avLst/>
            <a:gdLst>
              <a:gd name="T0" fmla="*/ 3 w 3"/>
              <a:gd name="T1" fmla="*/ 7 h 9"/>
              <a:gd name="T2" fmla="*/ 2 w 3"/>
              <a:gd name="T3" fmla="*/ 4 h 9"/>
              <a:gd name="T4" fmla="*/ 2 w 3"/>
              <a:gd name="T5" fmla="*/ 0 h 9"/>
              <a:gd name="T6" fmla="*/ 0 w 3"/>
              <a:gd name="T7" fmla="*/ 2 h 9"/>
              <a:gd name="T8" fmla="*/ 1 w 3"/>
              <a:gd name="T9" fmla="*/ 9 h 9"/>
              <a:gd name="T10" fmla="*/ 2 w 3"/>
              <a:gd name="T11" fmla="*/ 8 h 9"/>
              <a:gd name="T12" fmla="*/ 3 w 3"/>
              <a:gd name="T13" fmla="*/ 8 h 9"/>
              <a:gd name="T14" fmla="*/ 3 w 3"/>
              <a:gd name="T15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9">
                <a:moveTo>
                  <a:pt x="3" y="7"/>
                </a:moveTo>
                <a:cubicBezTo>
                  <a:pt x="2" y="7"/>
                  <a:pt x="2" y="6"/>
                  <a:pt x="2" y="4"/>
                </a:cubicBezTo>
                <a:cubicBezTo>
                  <a:pt x="2" y="3"/>
                  <a:pt x="2" y="2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0" y="4"/>
                  <a:pt x="1" y="6"/>
                  <a:pt x="1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close/>
              </a:path>
            </a:pathLst>
          </a:custGeom>
          <a:solidFill>
            <a:srgbClr val="8E9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4" name="ïṣḻiḑé">
            <a:extLst>
              <a:ext uri="{FF2B5EF4-FFF2-40B4-BE49-F238E27FC236}">
                <a16:creationId xmlns:a16="http://schemas.microsoft.com/office/drawing/2014/main" id="{878FC7FE-2613-422A-B859-F6871DD6FD7F}"/>
              </a:ext>
            </a:extLst>
          </p:cNvPr>
          <p:cNvSpPr/>
          <p:nvPr/>
        </p:nvSpPr>
        <p:spPr bwMode="auto">
          <a:xfrm>
            <a:off x="9695424" y="3270783"/>
            <a:ext cx="41379" cy="54111"/>
          </a:xfrm>
          <a:custGeom>
            <a:avLst/>
            <a:gdLst>
              <a:gd name="T0" fmla="*/ 6 w 6"/>
              <a:gd name="T1" fmla="*/ 4 h 8"/>
              <a:gd name="T2" fmla="*/ 0 w 6"/>
              <a:gd name="T3" fmla="*/ 0 h 8"/>
              <a:gd name="T4" fmla="*/ 0 w 6"/>
              <a:gd name="T5" fmla="*/ 8 h 8"/>
              <a:gd name="T6" fmla="*/ 4 w 6"/>
              <a:gd name="T7" fmla="*/ 7 h 8"/>
              <a:gd name="T8" fmla="*/ 6 w 6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4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5"/>
                  <a:pt x="0" y="8"/>
                </a:cubicBezTo>
                <a:cubicBezTo>
                  <a:pt x="1" y="7"/>
                  <a:pt x="3" y="7"/>
                  <a:pt x="4" y="7"/>
                </a:cubicBezTo>
                <a:cubicBezTo>
                  <a:pt x="5" y="6"/>
                  <a:pt x="5" y="5"/>
                  <a:pt x="6" y="4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" name="íṩlîďê">
            <a:extLst>
              <a:ext uri="{FF2B5EF4-FFF2-40B4-BE49-F238E27FC236}">
                <a16:creationId xmlns:a16="http://schemas.microsoft.com/office/drawing/2014/main" id="{66A856A1-AD38-429A-AEA4-0ECDE27D19E9}"/>
              </a:ext>
            </a:extLst>
          </p:cNvPr>
          <p:cNvSpPr/>
          <p:nvPr/>
        </p:nvSpPr>
        <p:spPr bwMode="auto">
          <a:xfrm>
            <a:off x="9689058" y="3620907"/>
            <a:ext cx="22282" cy="54111"/>
          </a:xfrm>
          <a:custGeom>
            <a:avLst/>
            <a:gdLst>
              <a:gd name="T0" fmla="*/ 1 w 3"/>
              <a:gd name="T1" fmla="*/ 0 h 8"/>
              <a:gd name="T2" fmla="*/ 0 w 3"/>
              <a:gd name="T3" fmla="*/ 1 h 8"/>
              <a:gd name="T4" fmla="*/ 1 w 3"/>
              <a:gd name="T5" fmla="*/ 8 h 8"/>
              <a:gd name="T6" fmla="*/ 3 w 3"/>
              <a:gd name="T7" fmla="*/ 1 h 8"/>
              <a:gd name="T8" fmla="*/ 1 w 3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8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1" y="3"/>
                  <a:pt x="1" y="6"/>
                  <a:pt x="1" y="8"/>
                </a:cubicBezTo>
                <a:cubicBezTo>
                  <a:pt x="2" y="6"/>
                  <a:pt x="2" y="3"/>
                  <a:pt x="3" y="1"/>
                </a:cubicBezTo>
                <a:cubicBezTo>
                  <a:pt x="2" y="1"/>
                  <a:pt x="2" y="1"/>
                  <a:pt x="1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6" name="îsḷîďè">
            <a:extLst>
              <a:ext uri="{FF2B5EF4-FFF2-40B4-BE49-F238E27FC236}">
                <a16:creationId xmlns:a16="http://schemas.microsoft.com/office/drawing/2014/main" id="{EA282DBB-CDFB-4C99-AA37-48E3CB03E65F}"/>
              </a:ext>
            </a:extLst>
          </p:cNvPr>
          <p:cNvSpPr/>
          <p:nvPr/>
        </p:nvSpPr>
        <p:spPr bwMode="auto">
          <a:xfrm>
            <a:off x="9689058" y="3681384"/>
            <a:ext cx="22282" cy="60477"/>
          </a:xfrm>
          <a:custGeom>
            <a:avLst/>
            <a:gdLst>
              <a:gd name="T0" fmla="*/ 1 w 3"/>
              <a:gd name="T1" fmla="*/ 0 h 9"/>
              <a:gd name="T2" fmla="*/ 0 w 3"/>
              <a:gd name="T3" fmla="*/ 7 h 9"/>
              <a:gd name="T4" fmla="*/ 2 w 3"/>
              <a:gd name="T5" fmla="*/ 9 h 9"/>
              <a:gd name="T6" fmla="*/ 3 w 3"/>
              <a:gd name="T7" fmla="*/ 7 h 9"/>
              <a:gd name="T8" fmla="*/ 2 w 3"/>
              <a:gd name="T9" fmla="*/ 0 h 9"/>
              <a:gd name="T10" fmla="*/ 1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1" y="0"/>
                </a:moveTo>
                <a:cubicBezTo>
                  <a:pt x="1" y="2"/>
                  <a:pt x="0" y="5"/>
                  <a:pt x="0" y="7"/>
                </a:cubicBezTo>
                <a:cubicBezTo>
                  <a:pt x="1" y="8"/>
                  <a:pt x="2" y="8"/>
                  <a:pt x="2" y="9"/>
                </a:cubicBezTo>
                <a:cubicBezTo>
                  <a:pt x="2" y="8"/>
                  <a:pt x="3" y="7"/>
                  <a:pt x="3" y="7"/>
                </a:cubicBezTo>
                <a:cubicBezTo>
                  <a:pt x="2" y="4"/>
                  <a:pt x="2" y="2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7" name="îṣľíḓe">
            <a:extLst>
              <a:ext uri="{FF2B5EF4-FFF2-40B4-BE49-F238E27FC236}">
                <a16:creationId xmlns:a16="http://schemas.microsoft.com/office/drawing/2014/main" id="{9C031EC7-1002-4C96-9226-62D812BAA0F0}"/>
              </a:ext>
            </a:extLst>
          </p:cNvPr>
          <p:cNvSpPr/>
          <p:nvPr/>
        </p:nvSpPr>
        <p:spPr bwMode="auto">
          <a:xfrm>
            <a:off x="9695424" y="3675018"/>
            <a:ext cx="9550" cy="6366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" name="iS1îḍé">
            <a:extLst>
              <a:ext uri="{FF2B5EF4-FFF2-40B4-BE49-F238E27FC236}">
                <a16:creationId xmlns:a16="http://schemas.microsoft.com/office/drawing/2014/main" id="{76F942FE-75EF-4186-B6DC-60B899CF7AED}"/>
              </a:ext>
            </a:extLst>
          </p:cNvPr>
          <p:cNvSpPr/>
          <p:nvPr/>
        </p:nvSpPr>
        <p:spPr bwMode="auto">
          <a:xfrm>
            <a:off x="9695424" y="3490407"/>
            <a:ext cx="181429" cy="124136"/>
          </a:xfrm>
          <a:custGeom>
            <a:avLst/>
            <a:gdLst>
              <a:gd name="T0" fmla="*/ 11 w 27"/>
              <a:gd name="T1" fmla="*/ 7 h 19"/>
              <a:gd name="T2" fmla="*/ 11 w 27"/>
              <a:gd name="T3" fmla="*/ 7 h 19"/>
              <a:gd name="T4" fmla="*/ 10 w 27"/>
              <a:gd name="T5" fmla="*/ 4 h 19"/>
              <a:gd name="T6" fmla="*/ 10 w 27"/>
              <a:gd name="T7" fmla="*/ 4 h 19"/>
              <a:gd name="T8" fmla="*/ 6 w 27"/>
              <a:gd name="T9" fmla="*/ 6 h 19"/>
              <a:gd name="T10" fmla="*/ 11 w 27"/>
              <a:gd name="T11" fmla="*/ 7 h 19"/>
              <a:gd name="T12" fmla="*/ 21 w 27"/>
              <a:gd name="T13" fmla="*/ 4 h 19"/>
              <a:gd name="T14" fmla="*/ 20 w 27"/>
              <a:gd name="T15" fmla="*/ 7 h 19"/>
              <a:gd name="T16" fmla="*/ 23 w 27"/>
              <a:gd name="T17" fmla="*/ 10 h 19"/>
              <a:gd name="T18" fmla="*/ 27 w 27"/>
              <a:gd name="T19" fmla="*/ 13 h 19"/>
              <a:gd name="T20" fmla="*/ 27 w 27"/>
              <a:gd name="T21" fmla="*/ 18 h 19"/>
              <a:gd name="T22" fmla="*/ 21 w 27"/>
              <a:gd name="T23" fmla="*/ 18 h 19"/>
              <a:gd name="T24" fmla="*/ 12 w 27"/>
              <a:gd name="T25" fmla="*/ 16 h 19"/>
              <a:gd name="T26" fmla="*/ 10 w 27"/>
              <a:gd name="T27" fmla="*/ 17 h 19"/>
              <a:gd name="T28" fmla="*/ 8 w 27"/>
              <a:gd name="T29" fmla="*/ 16 h 19"/>
              <a:gd name="T30" fmla="*/ 6 w 27"/>
              <a:gd name="T31" fmla="*/ 14 h 19"/>
              <a:gd name="T32" fmla="*/ 3 w 27"/>
              <a:gd name="T33" fmla="*/ 12 h 19"/>
              <a:gd name="T34" fmla="*/ 3 w 27"/>
              <a:gd name="T35" fmla="*/ 15 h 19"/>
              <a:gd name="T36" fmla="*/ 0 w 27"/>
              <a:gd name="T37" fmla="*/ 16 h 19"/>
              <a:gd name="T38" fmla="*/ 0 w 27"/>
              <a:gd name="T39" fmla="*/ 12 h 19"/>
              <a:gd name="T40" fmla="*/ 0 w 27"/>
              <a:gd name="T41" fmla="*/ 8 h 19"/>
              <a:gd name="T42" fmla="*/ 0 w 27"/>
              <a:gd name="T43" fmla="*/ 6 h 19"/>
              <a:gd name="T44" fmla="*/ 7 w 27"/>
              <a:gd name="T45" fmla="*/ 0 h 19"/>
              <a:gd name="T46" fmla="*/ 19 w 27"/>
              <a:gd name="T47" fmla="*/ 3 h 19"/>
              <a:gd name="T48" fmla="*/ 21 w 27"/>
              <a:gd name="T4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" h="19">
                <a:moveTo>
                  <a:pt x="11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4"/>
                  <a:pt x="7" y="5"/>
                  <a:pt x="6" y="6"/>
                </a:cubicBezTo>
                <a:cubicBezTo>
                  <a:pt x="7" y="6"/>
                  <a:pt x="10" y="7"/>
                  <a:pt x="11" y="7"/>
                </a:cubicBezTo>
                <a:close/>
                <a:moveTo>
                  <a:pt x="21" y="4"/>
                </a:moveTo>
                <a:cubicBezTo>
                  <a:pt x="21" y="5"/>
                  <a:pt x="20" y="6"/>
                  <a:pt x="20" y="7"/>
                </a:cubicBezTo>
                <a:cubicBezTo>
                  <a:pt x="21" y="8"/>
                  <a:pt x="22" y="9"/>
                  <a:pt x="23" y="10"/>
                </a:cubicBezTo>
                <a:cubicBezTo>
                  <a:pt x="24" y="11"/>
                  <a:pt x="26" y="12"/>
                  <a:pt x="27" y="13"/>
                </a:cubicBezTo>
                <a:cubicBezTo>
                  <a:pt x="27" y="15"/>
                  <a:pt x="27" y="17"/>
                  <a:pt x="27" y="18"/>
                </a:cubicBezTo>
                <a:cubicBezTo>
                  <a:pt x="25" y="19"/>
                  <a:pt x="23" y="19"/>
                  <a:pt x="21" y="18"/>
                </a:cubicBezTo>
                <a:cubicBezTo>
                  <a:pt x="18" y="18"/>
                  <a:pt x="15" y="17"/>
                  <a:pt x="12" y="16"/>
                </a:cubicBezTo>
                <a:cubicBezTo>
                  <a:pt x="12" y="17"/>
                  <a:pt x="11" y="17"/>
                  <a:pt x="10" y="17"/>
                </a:cubicBezTo>
                <a:cubicBezTo>
                  <a:pt x="9" y="17"/>
                  <a:pt x="9" y="17"/>
                  <a:pt x="8" y="16"/>
                </a:cubicBezTo>
                <a:cubicBezTo>
                  <a:pt x="8" y="15"/>
                  <a:pt x="7" y="15"/>
                  <a:pt x="6" y="14"/>
                </a:cubicBezTo>
                <a:cubicBezTo>
                  <a:pt x="5" y="14"/>
                  <a:pt x="4" y="13"/>
                  <a:pt x="3" y="12"/>
                </a:cubicBezTo>
                <a:cubicBezTo>
                  <a:pt x="3" y="13"/>
                  <a:pt x="3" y="14"/>
                  <a:pt x="3" y="15"/>
                </a:cubicBezTo>
                <a:cubicBezTo>
                  <a:pt x="2" y="16"/>
                  <a:pt x="1" y="16"/>
                  <a:pt x="0" y="16"/>
                </a:cubicBezTo>
                <a:cubicBezTo>
                  <a:pt x="0" y="15"/>
                  <a:pt x="0" y="14"/>
                  <a:pt x="0" y="12"/>
                </a:cubicBezTo>
                <a:cubicBezTo>
                  <a:pt x="0" y="11"/>
                  <a:pt x="0" y="9"/>
                  <a:pt x="0" y="8"/>
                </a:cubicBezTo>
                <a:cubicBezTo>
                  <a:pt x="0" y="7"/>
                  <a:pt x="0" y="6"/>
                  <a:pt x="0" y="6"/>
                </a:cubicBezTo>
                <a:cubicBezTo>
                  <a:pt x="2" y="4"/>
                  <a:pt x="4" y="1"/>
                  <a:pt x="7" y="0"/>
                </a:cubicBezTo>
                <a:cubicBezTo>
                  <a:pt x="11" y="0"/>
                  <a:pt x="15" y="2"/>
                  <a:pt x="19" y="3"/>
                </a:cubicBezTo>
                <a:cubicBezTo>
                  <a:pt x="20" y="3"/>
                  <a:pt x="20" y="4"/>
                  <a:pt x="21" y="4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ïšḷîḋe">
            <a:extLst>
              <a:ext uri="{FF2B5EF4-FFF2-40B4-BE49-F238E27FC236}">
                <a16:creationId xmlns:a16="http://schemas.microsoft.com/office/drawing/2014/main" id="{7944E853-1C1F-455D-BC53-DE5DAEF1B7CB}"/>
              </a:ext>
            </a:extLst>
          </p:cNvPr>
          <p:cNvSpPr/>
          <p:nvPr/>
        </p:nvSpPr>
        <p:spPr bwMode="auto">
          <a:xfrm>
            <a:off x="9695424" y="3614541"/>
            <a:ext cx="54111" cy="79575"/>
          </a:xfrm>
          <a:custGeom>
            <a:avLst/>
            <a:gdLst>
              <a:gd name="T0" fmla="*/ 5 w 8"/>
              <a:gd name="T1" fmla="*/ 2 h 12"/>
              <a:gd name="T2" fmla="*/ 2 w 8"/>
              <a:gd name="T3" fmla="*/ 2 h 12"/>
              <a:gd name="T4" fmla="*/ 0 w 8"/>
              <a:gd name="T5" fmla="*/ 9 h 12"/>
              <a:gd name="T6" fmla="*/ 0 w 8"/>
              <a:gd name="T7" fmla="*/ 9 h 12"/>
              <a:gd name="T8" fmla="*/ 1 w 8"/>
              <a:gd name="T9" fmla="*/ 10 h 12"/>
              <a:gd name="T10" fmla="*/ 5 w 8"/>
              <a:gd name="T11" fmla="*/ 12 h 12"/>
              <a:gd name="T12" fmla="*/ 8 w 8"/>
              <a:gd name="T13" fmla="*/ 0 h 12"/>
              <a:gd name="T14" fmla="*/ 5 w 8"/>
              <a:gd name="T15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">
                <a:moveTo>
                  <a:pt x="5" y="2"/>
                </a:moveTo>
                <a:cubicBezTo>
                  <a:pt x="4" y="2"/>
                  <a:pt x="3" y="2"/>
                  <a:pt x="2" y="2"/>
                </a:cubicBezTo>
                <a:cubicBezTo>
                  <a:pt x="1" y="4"/>
                  <a:pt x="1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1" y="10"/>
                </a:cubicBezTo>
                <a:cubicBezTo>
                  <a:pt x="2" y="11"/>
                  <a:pt x="4" y="12"/>
                  <a:pt x="5" y="12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1"/>
                  <a:pt x="5" y="2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" name="iSḷídè">
            <a:extLst>
              <a:ext uri="{FF2B5EF4-FFF2-40B4-BE49-F238E27FC236}">
                <a16:creationId xmlns:a16="http://schemas.microsoft.com/office/drawing/2014/main" id="{646270FE-C7B1-4280-9966-81E005B42FF1}"/>
              </a:ext>
            </a:extLst>
          </p:cNvPr>
          <p:cNvSpPr/>
          <p:nvPr/>
        </p:nvSpPr>
        <p:spPr bwMode="auto">
          <a:xfrm>
            <a:off x="9695424" y="3589078"/>
            <a:ext cx="22282" cy="25464"/>
          </a:xfrm>
          <a:custGeom>
            <a:avLst/>
            <a:gdLst>
              <a:gd name="T0" fmla="*/ 0 w 3"/>
              <a:gd name="T1" fmla="*/ 1 h 4"/>
              <a:gd name="T2" fmla="*/ 1 w 3"/>
              <a:gd name="T3" fmla="*/ 4 h 4"/>
              <a:gd name="T4" fmla="*/ 2 w 3"/>
              <a:gd name="T5" fmla="*/ 3 h 4"/>
              <a:gd name="T6" fmla="*/ 3 w 3"/>
              <a:gd name="T7" fmla="*/ 0 h 4"/>
              <a:gd name="T8" fmla="*/ 0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0" y="1"/>
                </a:moveTo>
                <a:cubicBezTo>
                  <a:pt x="0" y="3"/>
                  <a:pt x="0" y="4"/>
                  <a:pt x="1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2"/>
                  <a:pt x="2" y="1"/>
                  <a:pt x="3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íŝḻíḓê">
            <a:extLst>
              <a:ext uri="{FF2B5EF4-FFF2-40B4-BE49-F238E27FC236}">
                <a16:creationId xmlns:a16="http://schemas.microsoft.com/office/drawing/2014/main" id="{C230066C-091D-4360-85CD-DF4946F38870}"/>
              </a:ext>
            </a:extLst>
          </p:cNvPr>
          <p:cNvSpPr/>
          <p:nvPr/>
        </p:nvSpPr>
        <p:spPr bwMode="auto">
          <a:xfrm>
            <a:off x="9695424" y="3608175"/>
            <a:ext cx="15916" cy="19098"/>
          </a:xfrm>
          <a:custGeom>
            <a:avLst/>
            <a:gdLst>
              <a:gd name="T0" fmla="*/ 1 w 2"/>
              <a:gd name="T1" fmla="*/ 1 h 3"/>
              <a:gd name="T2" fmla="*/ 1 w 2"/>
              <a:gd name="T3" fmla="*/ 2 h 3"/>
              <a:gd name="T4" fmla="*/ 0 w 2"/>
              <a:gd name="T5" fmla="*/ 2 h 3"/>
              <a:gd name="T6" fmla="*/ 2 w 2"/>
              <a:gd name="T7" fmla="*/ 3 h 3"/>
              <a:gd name="T8" fmla="*/ 2 w 2"/>
              <a:gd name="T9" fmla="*/ 0 h 3"/>
              <a:gd name="T10" fmla="*/ 1 w 2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ïśḻíḑê">
            <a:extLst>
              <a:ext uri="{FF2B5EF4-FFF2-40B4-BE49-F238E27FC236}">
                <a16:creationId xmlns:a16="http://schemas.microsoft.com/office/drawing/2014/main" id="{F63827A7-9F03-4484-8BB6-7B3198A07F81}"/>
              </a:ext>
            </a:extLst>
          </p:cNvPr>
          <p:cNvSpPr/>
          <p:nvPr/>
        </p:nvSpPr>
        <p:spPr bwMode="auto">
          <a:xfrm>
            <a:off x="9704974" y="3681384"/>
            <a:ext cx="25464" cy="66843"/>
          </a:xfrm>
          <a:custGeom>
            <a:avLst/>
            <a:gdLst>
              <a:gd name="T0" fmla="*/ 1 w 4"/>
              <a:gd name="T1" fmla="*/ 7 h 10"/>
              <a:gd name="T2" fmla="*/ 0 w 4"/>
              <a:gd name="T3" fmla="*/ 9 h 10"/>
              <a:gd name="T4" fmla="*/ 2 w 4"/>
              <a:gd name="T5" fmla="*/ 10 h 10"/>
              <a:gd name="T6" fmla="*/ 4 w 4"/>
              <a:gd name="T7" fmla="*/ 2 h 10"/>
              <a:gd name="T8" fmla="*/ 0 w 4"/>
              <a:gd name="T9" fmla="*/ 0 h 10"/>
              <a:gd name="T10" fmla="*/ 1 w 4"/>
              <a:gd name="T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0">
                <a:moveTo>
                  <a:pt x="1" y="7"/>
                </a:moveTo>
                <a:cubicBezTo>
                  <a:pt x="1" y="7"/>
                  <a:pt x="0" y="8"/>
                  <a:pt x="0" y="9"/>
                </a:cubicBezTo>
                <a:cubicBezTo>
                  <a:pt x="1" y="9"/>
                  <a:pt x="2" y="9"/>
                  <a:pt x="2" y="10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1" y="1"/>
                  <a:pt x="0" y="0"/>
                </a:cubicBezTo>
                <a:cubicBezTo>
                  <a:pt x="0" y="2"/>
                  <a:pt x="0" y="4"/>
                  <a:pt x="1" y="7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iṥḷîďè">
            <a:extLst>
              <a:ext uri="{FF2B5EF4-FFF2-40B4-BE49-F238E27FC236}">
                <a16:creationId xmlns:a16="http://schemas.microsoft.com/office/drawing/2014/main" id="{BAB1B7FB-6D1B-4878-890D-8DBFB7E5A679}"/>
              </a:ext>
            </a:extLst>
          </p:cNvPr>
          <p:cNvSpPr/>
          <p:nvPr/>
        </p:nvSpPr>
        <p:spPr bwMode="auto">
          <a:xfrm>
            <a:off x="9711340" y="3582712"/>
            <a:ext cx="38195" cy="44561"/>
          </a:xfrm>
          <a:custGeom>
            <a:avLst/>
            <a:gdLst>
              <a:gd name="T0" fmla="*/ 4 w 6"/>
              <a:gd name="T1" fmla="*/ 1 h 7"/>
              <a:gd name="T2" fmla="*/ 0 w 6"/>
              <a:gd name="T3" fmla="*/ 4 h 7"/>
              <a:gd name="T4" fmla="*/ 0 w 6"/>
              <a:gd name="T5" fmla="*/ 7 h 7"/>
              <a:gd name="T6" fmla="*/ 3 w 6"/>
              <a:gd name="T7" fmla="*/ 7 h 7"/>
              <a:gd name="T8" fmla="*/ 6 w 6"/>
              <a:gd name="T9" fmla="*/ 5 h 7"/>
              <a:gd name="T10" fmla="*/ 6 w 6"/>
              <a:gd name="T11" fmla="*/ 2 h 7"/>
              <a:gd name="T12" fmla="*/ 4 w 6"/>
              <a:gd name="T13" fmla="*/ 0 h 7"/>
              <a:gd name="T14" fmla="*/ 4 w 6"/>
              <a:gd name="T1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3" y="2"/>
                  <a:pt x="1" y="3"/>
                  <a:pt x="0" y="4"/>
                </a:cubicBezTo>
                <a:cubicBezTo>
                  <a:pt x="0" y="5"/>
                  <a:pt x="0" y="6"/>
                  <a:pt x="0" y="7"/>
                </a:cubicBezTo>
                <a:cubicBezTo>
                  <a:pt x="1" y="7"/>
                  <a:pt x="2" y="7"/>
                  <a:pt x="3" y="7"/>
                </a:cubicBezTo>
                <a:cubicBezTo>
                  <a:pt x="4" y="6"/>
                  <a:pt x="5" y="5"/>
                  <a:pt x="6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1"/>
                  <a:pt x="4" y="0"/>
                </a:cubicBezTo>
                <a:cubicBezTo>
                  <a:pt x="4" y="0"/>
                  <a:pt x="4" y="1"/>
                  <a:pt x="4" y="1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îṥḻîḓê">
            <a:extLst>
              <a:ext uri="{FF2B5EF4-FFF2-40B4-BE49-F238E27FC236}">
                <a16:creationId xmlns:a16="http://schemas.microsoft.com/office/drawing/2014/main" id="{B05770D4-1317-4A3C-8F9B-AADA21FF4055}"/>
              </a:ext>
            </a:extLst>
          </p:cNvPr>
          <p:cNvSpPr/>
          <p:nvPr/>
        </p:nvSpPr>
        <p:spPr bwMode="auto">
          <a:xfrm>
            <a:off x="9711340" y="3589078"/>
            <a:ext cx="25464" cy="19098"/>
          </a:xfrm>
          <a:custGeom>
            <a:avLst/>
            <a:gdLst>
              <a:gd name="T0" fmla="*/ 1 w 4"/>
              <a:gd name="T1" fmla="*/ 0 h 3"/>
              <a:gd name="T2" fmla="*/ 0 w 4"/>
              <a:gd name="T3" fmla="*/ 3 h 3"/>
              <a:gd name="T4" fmla="*/ 4 w 4"/>
              <a:gd name="T5" fmla="*/ 0 h 3"/>
              <a:gd name="T6" fmla="*/ 1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1" y="0"/>
                </a:moveTo>
                <a:cubicBezTo>
                  <a:pt x="0" y="1"/>
                  <a:pt x="0" y="2"/>
                  <a:pt x="0" y="3"/>
                </a:cubicBezTo>
                <a:cubicBezTo>
                  <a:pt x="1" y="2"/>
                  <a:pt x="3" y="1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iSḻîḍê">
            <a:extLst>
              <a:ext uri="{FF2B5EF4-FFF2-40B4-BE49-F238E27FC236}">
                <a16:creationId xmlns:a16="http://schemas.microsoft.com/office/drawing/2014/main" id="{DEA82811-3331-4191-9AA3-96F8FA2DCFF1}"/>
              </a:ext>
            </a:extLst>
          </p:cNvPr>
          <p:cNvSpPr/>
          <p:nvPr/>
        </p:nvSpPr>
        <p:spPr bwMode="auto">
          <a:xfrm>
            <a:off x="9717706" y="3569980"/>
            <a:ext cx="19098" cy="19098"/>
          </a:xfrm>
          <a:custGeom>
            <a:avLst/>
            <a:gdLst>
              <a:gd name="T0" fmla="*/ 0 w 3"/>
              <a:gd name="T1" fmla="*/ 3 h 3"/>
              <a:gd name="T2" fmla="*/ 3 w 3"/>
              <a:gd name="T3" fmla="*/ 3 h 3"/>
              <a:gd name="T4" fmla="*/ 3 w 3"/>
              <a:gd name="T5" fmla="*/ 2 h 3"/>
              <a:gd name="T6" fmla="*/ 0 w 3"/>
              <a:gd name="T7" fmla="*/ 0 h 3"/>
              <a:gd name="T8" fmla="*/ 0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3"/>
                  <a:pt x="2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2" y="2"/>
                  <a:pt x="1" y="1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" name="îṡļïďe">
            <a:extLst>
              <a:ext uri="{FF2B5EF4-FFF2-40B4-BE49-F238E27FC236}">
                <a16:creationId xmlns:a16="http://schemas.microsoft.com/office/drawing/2014/main" id="{4288EB4D-D5EF-444F-9196-98D89978EDAA}"/>
              </a:ext>
            </a:extLst>
          </p:cNvPr>
          <p:cNvSpPr/>
          <p:nvPr/>
        </p:nvSpPr>
        <p:spPr bwMode="auto">
          <a:xfrm>
            <a:off x="9717706" y="3694116"/>
            <a:ext cx="25464" cy="60477"/>
          </a:xfrm>
          <a:custGeom>
            <a:avLst/>
            <a:gdLst>
              <a:gd name="T0" fmla="*/ 2 w 4"/>
              <a:gd name="T1" fmla="*/ 0 h 9"/>
              <a:gd name="T2" fmla="*/ 0 w 4"/>
              <a:gd name="T3" fmla="*/ 8 h 9"/>
              <a:gd name="T4" fmla="*/ 3 w 4"/>
              <a:gd name="T5" fmla="*/ 9 h 9"/>
              <a:gd name="T6" fmla="*/ 3 w 4"/>
              <a:gd name="T7" fmla="*/ 9 h 9"/>
              <a:gd name="T8" fmla="*/ 4 w 4"/>
              <a:gd name="T9" fmla="*/ 2 h 9"/>
              <a:gd name="T10" fmla="*/ 4 w 4"/>
              <a:gd name="T11" fmla="*/ 2 h 9"/>
              <a:gd name="T12" fmla="*/ 2 w 4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0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1"/>
                  <a:pt x="2" y="0"/>
                </a:cubicBezTo>
                <a:close/>
              </a:path>
            </a:pathLst>
          </a:custGeom>
          <a:solidFill>
            <a:srgbClr val="768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" name="íṥlíďe">
            <a:extLst>
              <a:ext uri="{FF2B5EF4-FFF2-40B4-BE49-F238E27FC236}">
                <a16:creationId xmlns:a16="http://schemas.microsoft.com/office/drawing/2014/main" id="{171D7A81-677C-4ADC-B6EE-DE2D8187EC44}"/>
              </a:ext>
            </a:extLst>
          </p:cNvPr>
          <p:cNvSpPr/>
          <p:nvPr/>
        </p:nvSpPr>
        <p:spPr bwMode="auto">
          <a:xfrm>
            <a:off x="9730438" y="3601810"/>
            <a:ext cx="117770" cy="105038"/>
          </a:xfrm>
          <a:custGeom>
            <a:avLst/>
            <a:gdLst>
              <a:gd name="T0" fmla="*/ 3 w 18"/>
              <a:gd name="T1" fmla="*/ 2 h 16"/>
              <a:gd name="T2" fmla="*/ 0 w 18"/>
              <a:gd name="T3" fmla="*/ 14 h 16"/>
              <a:gd name="T4" fmla="*/ 2 w 18"/>
              <a:gd name="T5" fmla="*/ 16 h 16"/>
              <a:gd name="T6" fmla="*/ 18 w 18"/>
              <a:gd name="T7" fmla="*/ 11 h 16"/>
              <a:gd name="T8" fmla="*/ 13 w 18"/>
              <a:gd name="T9" fmla="*/ 7 h 16"/>
              <a:gd name="T10" fmla="*/ 5 w 18"/>
              <a:gd name="T11" fmla="*/ 0 h 16"/>
              <a:gd name="T12" fmla="*/ 3 w 18"/>
              <a:gd name="T1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6">
                <a:moveTo>
                  <a:pt x="3" y="2"/>
                </a:moveTo>
                <a:cubicBezTo>
                  <a:pt x="0" y="14"/>
                  <a:pt x="0" y="14"/>
                  <a:pt x="0" y="14"/>
                </a:cubicBezTo>
                <a:cubicBezTo>
                  <a:pt x="1" y="15"/>
                  <a:pt x="2" y="15"/>
                  <a:pt x="2" y="16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9"/>
                  <a:pt x="14" y="8"/>
                  <a:pt x="13" y="7"/>
                </a:cubicBezTo>
                <a:cubicBezTo>
                  <a:pt x="10" y="5"/>
                  <a:pt x="7" y="3"/>
                  <a:pt x="5" y="0"/>
                </a:cubicBezTo>
                <a:cubicBezTo>
                  <a:pt x="4" y="1"/>
                  <a:pt x="3" y="1"/>
                  <a:pt x="3" y="2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" name="îṥlïḑé">
            <a:extLst>
              <a:ext uri="{FF2B5EF4-FFF2-40B4-BE49-F238E27FC236}">
                <a16:creationId xmlns:a16="http://schemas.microsoft.com/office/drawing/2014/main" id="{C06B207D-9826-4B5E-933A-D52D9528188F}"/>
              </a:ext>
            </a:extLst>
          </p:cNvPr>
          <p:cNvSpPr/>
          <p:nvPr/>
        </p:nvSpPr>
        <p:spPr bwMode="auto">
          <a:xfrm>
            <a:off x="9736804" y="375459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" name="íṩ1iḓè">
            <a:extLst>
              <a:ext uri="{FF2B5EF4-FFF2-40B4-BE49-F238E27FC236}">
                <a16:creationId xmlns:a16="http://schemas.microsoft.com/office/drawing/2014/main" id="{CD442DD8-BED0-4510-961F-C0D03F362021}"/>
              </a:ext>
            </a:extLst>
          </p:cNvPr>
          <p:cNvSpPr/>
          <p:nvPr/>
        </p:nvSpPr>
        <p:spPr bwMode="auto">
          <a:xfrm>
            <a:off x="9736804" y="3675018"/>
            <a:ext cx="127318" cy="79575"/>
          </a:xfrm>
          <a:custGeom>
            <a:avLst/>
            <a:gdLst>
              <a:gd name="T0" fmla="*/ 1 w 19"/>
              <a:gd name="T1" fmla="*/ 5 h 12"/>
              <a:gd name="T2" fmla="*/ 1 w 19"/>
              <a:gd name="T3" fmla="*/ 5 h 12"/>
              <a:gd name="T4" fmla="*/ 0 w 19"/>
              <a:gd name="T5" fmla="*/ 12 h 12"/>
              <a:gd name="T6" fmla="*/ 19 w 19"/>
              <a:gd name="T7" fmla="*/ 4 h 12"/>
              <a:gd name="T8" fmla="*/ 18 w 19"/>
              <a:gd name="T9" fmla="*/ 1 h 12"/>
              <a:gd name="T10" fmla="*/ 17 w 19"/>
              <a:gd name="T11" fmla="*/ 0 h 12"/>
              <a:gd name="T12" fmla="*/ 1 w 19"/>
              <a:gd name="T13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2"/>
                  <a:pt x="18" y="1"/>
                </a:cubicBezTo>
                <a:cubicBezTo>
                  <a:pt x="18" y="0"/>
                  <a:pt x="18" y="0"/>
                  <a:pt x="17" y="0"/>
                </a:cubicBezTo>
                <a:lnTo>
                  <a:pt x="1" y="5"/>
                </a:lnTo>
                <a:close/>
              </a:path>
            </a:pathLst>
          </a:custGeom>
          <a:solidFill>
            <a:srgbClr val="687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" name="íŝ1ïḋê">
            <a:extLst>
              <a:ext uri="{FF2B5EF4-FFF2-40B4-BE49-F238E27FC236}">
                <a16:creationId xmlns:a16="http://schemas.microsoft.com/office/drawing/2014/main" id="{A2F86544-5CC3-44D9-914C-732729635F61}"/>
              </a:ext>
            </a:extLst>
          </p:cNvPr>
          <p:cNvSpPr/>
          <p:nvPr/>
        </p:nvSpPr>
        <p:spPr bwMode="auto">
          <a:xfrm>
            <a:off x="9749535" y="3595444"/>
            <a:ext cx="12732" cy="19098"/>
          </a:xfrm>
          <a:custGeom>
            <a:avLst/>
            <a:gdLst>
              <a:gd name="T0" fmla="*/ 0 w 2"/>
              <a:gd name="T1" fmla="*/ 3 h 3"/>
              <a:gd name="T2" fmla="*/ 2 w 2"/>
              <a:gd name="T3" fmla="*/ 1 h 3"/>
              <a:gd name="T4" fmla="*/ 0 w 2"/>
              <a:gd name="T5" fmla="*/ 0 h 3"/>
              <a:gd name="T6" fmla="*/ 0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2"/>
                  <a:pt x="1" y="2"/>
                  <a:pt x="2" y="1"/>
                </a:cubicBezTo>
                <a:cubicBezTo>
                  <a:pt x="1" y="1"/>
                  <a:pt x="1" y="1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" name="ïSḻiḑè">
            <a:extLst>
              <a:ext uri="{FF2B5EF4-FFF2-40B4-BE49-F238E27FC236}">
                <a16:creationId xmlns:a16="http://schemas.microsoft.com/office/drawing/2014/main" id="{5837AEC3-FCF4-410D-8449-D7FBA858DC0E}"/>
              </a:ext>
            </a:extLst>
          </p:cNvPr>
          <p:cNvSpPr/>
          <p:nvPr/>
        </p:nvSpPr>
        <p:spPr bwMode="auto">
          <a:xfrm>
            <a:off x="9736804" y="3515871"/>
            <a:ext cx="31829" cy="19098"/>
          </a:xfrm>
          <a:custGeom>
            <a:avLst/>
            <a:gdLst>
              <a:gd name="T0" fmla="*/ 4 w 5"/>
              <a:gd name="T1" fmla="*/ 0 h 3"/>
              <a:gd name="T2" fmla="*/ 0 w 5"/>
              <a:gd name="T3" fmla="*/ 2 h 3"/>
              <a:gd name="T4" fmla="*/ 5 w 5"/>
              <a:gd name="T5" fmla="*/ 3 h 3"/>
              <a:gd name="T6" fmla="*/ 5 w 5"/>
              <a:gd name="T7" fmla="*/ 3 h 3"/>
              <a:gd name="T8" fmla="*/ 4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0"/>
                </a:moveTo>
                <a:cubicBezTo>
                  <a:pt x="2" y="0"/>
                  <a:pt x="1" y="1"/>
                  <a:pt x="0" y="2"/>
                </a:cubicBezTo>
                <a:cubicBezTo>
                  <a:pt x="1" y="2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1"/>
                  <a:pt x="4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" name="isļïḍè">
            <a:extLst>
              <a:ext uri="{FF2B5EF4-FFF2-40B4-BE49-F238E27FC236}">
                <a16:creationId xmlns:a16="http://schemas.microsoft.com/office/drawing/2014/main" id="{5DCC9D10-C166-4AA5-A6DD-25FE2BBC2E95}"/>
              </a:ext>
            </a:extLst>
          </p:cNvPr>
          <p:cNvSpPr/>
          <p:nvPr/>
        </p:nvSpPr>
        <p:spPr bwMode="auto">
          <a:xfrm>
            <a:off x="9762267" y="3595444"/>
            <a:ext cx="194161" cy="79575"/>
          </a:xfrm>
          <a:custGeom>
            <a:avLst/>
            <a:gdLst>
              <a:gd name="T0" fmla="*/ 17 w 29"/>
              <a:gd name="T1" fmla="*/ 6 h 12"/>
              <a:gd name="T2" fmla="*/ 11 w 29"/>
              <a:gd name="T3" fmla="*/ 2 h 12"/>
              <a:gd name="T4" fmla="*/ 2 w 29"/>
              <a:gd name="T5" fmla="*/ 0 h 12"/>
              <a:gd name="T6" fmla="*/ 0 w 29"/>
              <a:gd name="T7" fmla="*/ 1 h 12"/>
              <a:gd name="T8" fmla="*/ 8 w 29"/>
              <a:gd name="T9" fmla="*/ 8 h 12"/>
              <a:gd name="T10" fmla="*/ 13 w 29"/>
              <a:gd name="T11" fmla="*/ 12 h 12"/>
              <a:gd name="T12" fmla="*/ 29 w 29"/>
              <a:gd name="T13" fmla="*/ 7 h 12"/>
              <a:gd name="T14" fmla="*/ 27 w 29"/>
              <a:gd name="T15" fmla="*/ 5 h 12"/>
              <a:gd name="T16" fmla="*/ 25 w 29"/>
              <a:gd name="T17" fmla="*/ 3 h 12"/>
              <a:gd name="T18" fmla="*/ 24 w 29"/>
              <a:gd name="T19" fmla="*/ 3 h 12"/>
              <a:gd name="T20" fmla="*/ 19 w 29"/>
              <a:gd name="T21" fmla="*/ 5 h 12"/>
              <a:gd name="T22" fmla="*/ 17 w 29"/>
              <a:gd name="T23" fmla="*/ 6 h 12"/>
              <a:gd name="T24" fmla="*/ 17 w 29"/>
              <a:gd name="T2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12">
                <a:moveTo>
                  <a:pt x="17" y="6"/>
                </a:moveTo>
                <a:cubicBezTo>
                  <a:pt x="14" y="6"/>
                  <a:pt x="13" y="5"/>
                  <a:pt x="11" y="2"/>
                </a:cubicBezTo>
                <a:cubicBezTo>
                  <a:pt x="8" y="2"/>
                  <a:pt x="5" y="1"/>
                  <a:pt x="2" y="0"/>
                </a:cubicBezTo>
                <a:cubicBezTo>
                  <a:pt x="2" y="1"/>
                  <a:pt x="1" y="1"/>
                  <a:pt x="0" y="1"/>
                </a:cubicBezTo>
                <a:cubicBezTo>
                  <a:pt x="2" y="4"/>
                  <a:pt x="5" y="6"/>
                  <a:pt x="8" y="8"/>
                </a:cubicBezTo>
                <a:cubicBezTo>
                  <a:pt x="9" y="9"/>
                  <a:pt x="11" y="10"/>
                  <a:pt x="13" y="12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5" y="4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4"/>
                  <a:pt x="21" y="4"/>
                  <a:pt x="19" y="5"/>
                </a:cubicBezTo>
                <a:cubicBezTo>
                  <a:pt x="18" y="5"/>
                  <a:pt x="18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" name="íṡļîde">
            <a:extLst>
              <a:ext uri="{FF2B5EF4-FFF2-40B4-BE49-F238E27FC236}">
                <a16:creationId xmlns:a16="http://schemas.microsoft.com/office/drawing/2014/main" id="{9C323C11-302F-4BD5-A5C9-EA22CE4FEDCA}"/>
              </a:ext>
            </a:extLst>
          </p:cNvPr>
          <p:cNvSpPr/>
          <p:nvPr/>
        </p:nvSpPr>
        <p:spPr bwMode="auto">
          <a:xfrm>
            <a:off x="9822742" y="3509505"/>
            <a:ext cx="12732" cy="6366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2 w 2"/>
              <a:gd name="T7" fmla="*/ 0 h 1"/>
              <a:gd name="T8" fmla="*/ 0 w 2"/>
              <a:gd name="T9" fmla="*/ 0 h 1"/>
              <a:gd name="T10" fmla="*/ 0 w 2"/>
              <a:gd name="T11" fmla="*/ 0 h 1"/>
              <a:gd name="T12" fmla="*/ 0 w 2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îśľíḍê">
            <a:extLst>
              <a:ext uri="{FF2B5EF4-FFF2-40B4-BE49-F238E27FC236}">
                <a16:creationId xmlns:a16="http://schemas.microsoft.com/office/drawing/2014/main" id="{609C0EE8-6F79-46BD-AF9E-838D073653E1}"/>
              </a:ext>
            </a:extLst>
          </p:cNvPr>
          <p:cNvSpPr/>
          <p:nvPr/>
        </p:nvSpPr>
        <p:spPr bwMode="auto">
          <a:xfrm>
            <a:off x="9797279" y="2818804"/>
            <a:ext cx="124136" cy="385138"/>
          </a:xfrm>
          <a:custGeom>
            <a:avLst/>
            <a:gdLst>
              <a:gd name="T0" fmla="*/ 5 w 19"/>
              <a:gd name="T1" fmla="*/ 4 h 58"/>
              <a:gd name="T2" fmla="*/ 5 w 19"/>
              <a:gd name="T3" fmla="*/ 45 h 58"/>
              <a:gd name="T4" fmla="*/ 5 w 19"/>
              <a:gd name="T5" fmla="*/ 45 h 58"/>
              <a:gd name="T6" fmla="*/ 8 w 19"/>
              <a:gd name="T7" fmla="*/ 51 h 58"/>
              <a:gd name="T8" fmla="*/ 18 w 19"/>
              <a:gd name="T9" fmla="*/ 58 h 58"/>
              <a:gd name="T10" fmla="*/ 14 w 19"/>
              <a:gd name="T11" fmla="*/ 45 h 58"/>
              <a:gd name="T12" fmla="*/ 11 w 19"/>
              <a:gd name="T13" fmla="*/ 26 h 58"/>
              <a:gd name="T14" fmla="*/ 12 w 19"/>
              <a:gd name="T15" fmla="*/ 18 h 58"/>
              <a:gd name="T16" fmla="*/ 18 w 19"/>
              <a:gd name="T17" fmla="*/ 16 h 58"/>
              <a:gd name="T18" fmla="*/ 18 w 19"/>
              <a:gd name="T19" fmla="*/ 14 h 58"/>
              <a:gd name="T20" fmla="*/ 18 w 19"/>
              <a:gd name="T21" fmla="*/ 12 h 58"/>
              <a:gd name="T22" fmla="*/ 19 w 19"/>
              <a:gd name="T23" fmla="*/ 11 h 58"/>
              <a:gd name="T24" fmla="*/ 16 w 19"/>
              <a:gd name="T25" fmla="*/ 8 h 58"/>
              <a:gd name="T26" fmla="*/ 6 w 19"/>
              <a:gd name="T27" fmla="*/ 0 h 58"/>
              <a:gd name="T28" fmla="*/ 5 w 19"/>
              <a:gd name="T29" fmla="*/ 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" h="58">
                <a:moveTo>
                  <a:pt x="5" y="4"/>
                </a:moveTo>
                <a:cubicBezTo>
                  <a:pt x="1" y="17"/>
                  <a:pt x="0" y="33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7"/>
                  <a:pt x="6" y="49"/>
                  <a:pt x="8" y="51"/>
                </a:cubicBezTo>
                <a:cubicBezTo>
                  <a:pt x="11" y="53"/>
                  <a:pt x="14" y="56"/>
                  <a:pt x="18" y="58"/>
                </a:cubicBezTo>
                <a:cubicBezTo>
                  <a:pt x="16" y="53"/>
                  <a:pt x="15" y="48"/>
                  <a:pt x="14" y="45"/>
                </a:cubicBezTo>
                <a:cubicBezTo>
                  <a:pt x="13" y="39"/>
                  <a:pt x="12" y="35"/>
                  <a:pt x="11" y="26"/>
                </a:cubicBezTo>
                <a:cubicBezTo>
                  <a:pt x="11" y="23"/>
                  <a:pt x="12" y="18"/>
                  <a:pt x="12" y="18"/>
                </a:cubicBezTo>
                <a:cubicBezTo>
                  <a:pt x="13" y="18"/>
                  <a:pt x="18" y="17"/>
                  <a:pt x="18" y="16"/>
                </a:cubicBezTo>
                <a:cubicBezTo>
                  <a:pt x="18" y="15"/>
                  <a:pt x="18" y="14"/>
                  <a:pt x="18" y="14"/>
                </a:cubicBezTo>
                <a:cubicBezTo>
                  <a:pt x="17" y="12"/>
                  <a:pt x="17" y="13"/>
                  <a:pt x="18" y="12"/>
                </a:cubicBezTo>
                <a:cubicBezTo>
                  <a:pt x="18" y="12"/>
                  <a:pt x="18" y="11"/>
                  <a:pt x="19" y="11"/>
                </a:cubicBezTo>
                <a:cubicBezTo>
                  <a:pt x="18" y="10"/>
                  <a:pt x="17" y="9"/>
                  <a:pt x="16" y="8"/>
                </a:cubicBezTo>
                <a:cubicBezTo>
                  <a:pt x="13" y="6"/>
                  <a:pt x="8" y="3"/>
                  <a:pt x="6" y="0"/>
                </a:cubicBezTo>
                <a:cubicBezTo>
                  <a:pt x="6" y="2"/>
                  <a:pt x="5" y="3"/>
                  <a:pt x="5" y="4"/>
                </a:cubicBezTo>
                <a:close/>
              </a:path>
            </a:pathLst>
          </a:custGeom>
          <a:solidFill>
            <a:srgbClr val="211C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ïṡḷiḍè">
            <a:extLst>
              <a:ext uri="{FF2B5EF4-FFF2-40B4-BE49-F238E27FC236}">
                <a16:creationId xmlns:a16="http://schemas.microsoft.com/office/drawing/2014/main" id="{DF13E6D9-6B9E-48B9-ABDB-BA2C410FF7F9}"/>
              </a:ext>
            </a:extLst>
          </p:cNvPr>
          <p:cNvSpPr/>
          <p:nvPr/>
        </p:nvSpPr>
        <p:spPr bwMode="auto">
          <a:xfrm>
            <a:off x="9822742" y="3490407"/>
            <a:ext cx="19098" cy="19098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  <a:gd name="T4" fmla="*/ 3 w 3"/>
              <a:gd name="T5" fmla="*/ 2 h 3"/>
              <a:gd name="T6" fmla="*/ 3 w 3"/>
              <a:gd name="T7" fmla="*/ 0 h 3"/>
              <a:gd name="T8" fmla="*/ 2 w 3"/>
              <a:gd name="T9" fmla="*/ 1 h 3"/>
              <a:gd name="T10" fmla="*/ 2 w 3"/>
              <a:gd name="T11" fmla="*/ 1 h 3"/>
              <a:gd name="T12" fmla="*/ 0 w 3"/>
              <a:gd name="T13" fmla="*/ 3 h 3"/>
              <a:gd name="T14" fmla="*/ 0 w 3"/>
              <a:gd name="T1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1" y="2"/>
                  <a:pt x="2" y="2"/>
                  <a:pt x="3" y="2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ïṩľíḍê">
            <a:extLst>
              <a:ext uri="{FF2B5EF4-FFF2-40B4-BE49-F238E27FC236}">
                <a16:creationId xmlns:a16="http://schemas.microsoft.com/office/drawing/2014/main" id="{00B71603-6C3D-4C13-AB97-F481A43BEBC0}"/>
              </a:ext>
            </a:extLst>
          </p:cNvPr>
          <p:cNvSpPr/>
          <p:nvPr/>
        </p:nvSpPr>
        <p:spPr bwMode="auto">
          <a:xfrm>
            <a:off x="9822742" y="3503139"/>
            <a:ext cx="19098" cy="6366"/>
          </a:xfrm>
          <a:custGeom>
            <a:avLst/>
            <a:gdLst>
              <a:gd name="T0" fmla="*/ 0 w 3"/>
              <a:gd name="T1" fmla="*/ 1 h 1"/>
              <a:gd name="T2" fmla="*/ 2 w 3"/>
              <a:gd name="T3" fmla="*/ 1 h 1"/>
              <a:gd name="T4" fmla="*/ 3 w 3"/>
              <a:gd name="T5" fmla="*/ 0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íṣḻïḓé">
            <a:extLst>
              <a:ext uri="{FF2B5EF4-FFF2-40B4-BE49-F238E27FC236}">
                <a16:creationId xmlns:a16="http://schemas.microsoft.com/office/drawing/2014/main" id="{327CDA75-9019-4AC9-9DE3-1BD92B1B4949}"/>
              </a:ext>
            </a:extLst>
          </p:cNvPr>
          <p:cNvSpPr/>
          <p:nvPr/>
        </p:nvSpPr>
        <p:spPr bwMode="auto">
          <a:xfrm>
            <a:off x="9829108" y="31180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iṥ1îďè">
            <a:extLst>
              <a:ext uri="{FF2B5EF4-FFF2-40B4-BE49-F238E27FC236}">
                <a16:creationId xmlns:a16="http://schemas.microsoft.com/office/drawing/2014/main" id="{CC2026F8-3BDF-4EAD-ABAD-EFAE14AB966B}"/>
              </a:ext>
            </a:extLst>
          </p:cNvPr>
          <p:cNvSpPr/>
          <p:nvPr/>
        </p:nvSpPr>
        <p:spPr bwMode="auto">
          <a:xfrm>
            <a:off x="9829108" y="3118001"/>
            <a:ext cx="127318" cy="305563"/>
          </a:xfrm>
          <a:custGeom>
            <a:avLst/>
            <a:gdLst>
              <a:gd name="T0" fmla="*/ 0 w 19"/>
              <a:gd name="T1" fmla="*/ 0 h 46"/>
              <a:gd name="T2" fmla="*/ 0 w 19"/>
              <a:gd name="T3" fmla="*/ 0 h 46"/>
              <a:gd name="T4" fmla="*/ 3 w 19"/>
              <a:gd name="T5" fmla="*/ 38 h 46"/>
              <a:gd name="T6" fmla="*/ 19 w 19"/>
              <a:gd name="T7" fmla="*/ 46 h 46"/>
              <a:gd name="T8" fmla="*/ 18 w 19"/>
              <a:gd name="T9" fmla="*/ 26 h 46"/>
              <a:gd name="T10" fmla="*/ 18 w 19"/>
              <a:gd name="T11" fmla="*/ 26 h 46"/>
              <a:gd name="T12" fmla="*/ 18 w 19"/>
              <a:gd name="T13" fmla="*/ 23 h 46"/>
              <a:gd name="T14" fmla="*/ 18 w 19"/>
              <a:gd name="T15" fmla="*/ 23 h 46"/>
              <a:gd name="T16" fmla="*/ 17 w 19"/>
              <a:gd name="T17" fmla="*/ 23 h 46"/>
              <a:gd name="T18" fmla="*/ 13 w 19"/>
              <a:gd name="T19" fmla="*/ 13 h 46"/>
              <a:gd name="T20" fmla="*/ 3 w 19"/>
              <a:gd name="T21" fmla="*/ 6 h 46"/>
              <a:gd name="T22" fmla="*/ 0 w 19"/>
              <a:gd name="T2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4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2"/>
                  <a:pt x="2" y="26"/>
                  <a:pt x="3" y="38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0"/>
                  <a:pt x="19" y="32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5"/>
                  <a:pt x="18" y="24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6" y="21"/>
                  <a:pt x="14" y="17"/>
                  <a:pt x="13" y="13"/>
                </a:cubicBezTo>
                <a:cubicBezTo>
                  <a:pt x="9" y="11"/>
                  <a:pt x="6" y="8"/>
                  <a:pt x="3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rgbClr val="171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" name="ïṧļïdê">
            <a:extLst>
              <a:ext uri="{FF2B5EF4-FFF2-40B4-BE49-F238E27FC236}">
                <a16:creationId xmlns:a16="http://schemas.microsoft.com/office/drawing/2014/main" id="{C6A9276D-EE15-4D31-B461-B2ED40B7869F}"/>
              </a:ext>
            </a:extLst>
          </p:cNvPr>
          <p:cNvSpPr/>
          <p:nvPr/>
        </p:nvSpPr>
        <p:spPr bwMode="auto">
          <a:xfrm>
            <a:off x="9829108" y="3509505"/>
            <a:ext cx="47745" cy="66843"/>
          </a:xfrm>
          <a:custGeom>
            <a:avLst/>
            <a:gdLst>
              <a:gd name="T0" fmla="*/ 1 w 7"/>
              <a:gd name="T1" fmla="*/ 1 h 10"/>
              <a:gd name="T2" fmla="*/ 0 w 7"/>
              <a:gd name="T3" fmla="*/ 4 h 10"/>
              <a:gd name="T4" fmla="*/ 3 w 7"/>
              <a:gd name="T5" fmla="*/ 7 h 10"/>
              <a:gd name="T6" fmla="*/ 7 w 7"/>
              <a:gd name="T7" fmla="*/ 10 h 10"/>
              <a:gd name="T8" fmla="*/ 1 w 7"/>
              <a:gd name="T9" fmla="*/ 0 h 10"/>
              <a:gd name="T10" fmla="*/ 1 w 7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0">
                <a:moveTo>
                  <a:pt x="1" y="1"/>
                </a:moveTo>
                <a:cubicBezTo>
                  <a:pt x="1" y="2"/>
                  <a:pt x="0" y="3"/>
                  <a:pt x="0" y="4"/>
                </a:cubicBezTo>
                <a:cubicBezTo>
                  <a:pt x="1" y="5"/>
                  <a:pt x="2" y="6"/>
                  <a:pt x="3" y="7"/>
                </a:cubicBezTo>
                <a:cubicBezTo>
                  <a:pt x="4" y="8"/>
                  <a:pt x="6" y="9"/>
                  <a:pt x="7" y="10"/>
                </a:cubicBezTo>
                <a:cubicBezTo>
                  <a:pt x="6" y="6"/>
                  <a:pt x="4" y="2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" name="íṥļïḋe">
            <a:extLst>
              <a:ext uri="{FF2B5EF4-FFF2-40B4-BE49-F238E27FC236}">
                <a16:creationId xmlns:a16="http://schemas.microsoft.com/office/drawing/2014/main" id="{D68B15F3-EFDD-4168-B9AD-2C120AFCFD07}"/>
              </a:ext>
            </a:extLst>
          </p:cNvPr>
          <p:cNvSpPr/>
          <p:nvPr/>
        </p:nvSpPr>
        <p:spPr bwMode="auto">
          <a:xfrm>
            <a:off x="9835474" y="2786975"/>
            <a:ext cx="127318" cy="105038"/>
          </a:xfrm>
          <a:custGeom>
            <a:avLst/>
            <a:gdLst>
              <a:gd name="T0" fmla="*/ 1 w 19"/>
              <a:gd name="T1" fmla="*/ 5 h 16"/>
              <a:gd name="T2" fmla="*/ 0 w 19"/>
              <a:gd name="T3" fmla="*/ 5 h 16"/>
              <a:gd name="T4" fmla="*/ 10 w 19"/>
              <a:gd name="T5" fmla="*/ 13 h 16"/>
              <a:gd name="T6" fmla="*/ 13 w 19"/>
              <a:gd name="T7" fmla="*/ 16 h 16"/>
              <a:gd name="T8" fmla="*/ 19 w 19"/>
              <a:gd name="T9" fmla="*/ 13 h 16"/>
              <a:gd name="T10" fmla="*/ 17 w 19"/>
              <a:gd name="T11" fmla="*/ 10 h 16"/>
              <a:gd name="T12" fmla="*/ 17 w 19"/>
              <a:gd name="T13" fmla="*/ 2 h 16"/>
              <a:gd name="T14" fmla="*/ 1 w 19"/>
              <a:gd name="T15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6">
                <a:moveTo>
                  <a:pt x="1" y="5"/>
                </a:moveTo>
                <a:cubicBezTo>
                  <a:pt x="1" y="5"/>
                  <a:pt x="0" y="5"/>
                  <a:pt x="0" y="5"/>
                </a:cubicBezTo>
                <a:cubicBezTo>
                  <a:pt x="2" y="8"/>
                  <a:pt x="7" y="11"/>
                  <a:pt x="10" y="13"/>
                </a:cubicBezTo>
                <a:cubicBezTo>
                  <a:pt x="11" y="14"/>
                  <a:pt x="12" y="15"/>
                  <a:pt x="13" y="16"/>
                </a:cubicBezTo>
                <a:cubicBezTo>
                  <a:pt x="15" y="14"/>
                  <a:pt x="18" y="13"/>
                  <a:pt x="19" y="13"/>
                </a:cubicBezTo>
                <a:cubicBezTo>
                  <a:pt x="18" y="12"/>
                  <a:pt x="17" y="11"/>
                  <a:pt x="17" y="10"/>
                </a:cubicBezTo>
                <a:cubicBezTo>
                  <a:pt x="16" y="7"/>
                  <a:pt x="17" y="5"/>
                  <a:pt x="17" y="2"/>
                </a:cubicBezTo>
                <a:cubicBezTo>
                  <a:pt x="11" y="0"/>
                  <a:pt x="3" y="3"/>
                  <a:pt x="1" y="5"/>
                </a:cubicBezTo>
                <a:close/>
              </a:path>
            </a:pathLst>
          </a:custGeom>
          <a:solidFill>
            <a:srgbClr val="292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" name="îsḷíḓê">
            <a:extLst>
              <a:ext uri="{FF2B5EF4-FFF2-40B4-BE49-F238E27FC236}">
                <a16:creationId xmlns:a16="http://schemas.microsoft.com/office/drawing/2014/main" id="{FACA682C-B373-4B2B-A3FF-4F946FAB927E}"/>
              </a:ext>
            </a:extLst>
          </p:cNvPr>
          <p:cNvSpPr/>
          <p:nvPr/>
        </p:nvSpPr>
        <p:spPr bwMode="auto">
          <a:xfrm>
            <a:off x="9835474" y="3496773"/>
            <a:ext cx="73209" cy="98672"/>
          </a:xfrm>
          <a:custGeom>
            <a:avLst/>
            <a:gdLst>
              <a:gd name="T0" fmla="*/ 1 w 11"/>
              <a:gd name="T1" fmla="*/ 1 h 15"/>
              <a:gd name="T2" fmla="*/ 0 w 11"/>
              <a:gd name="T3" fmla="*/ 2 h 15"/>
              <a:gd name="T4" fmla="*/ 6 w 11"/>
              <a:gd name="T5" fmla="*/ 12 h 15"/>
              <a:gd name="T6" fmla="*/ 7 w 11"/>
              <a:gd name="T7" fmla="*/ 13 h 15"/>
              <a:gd name="T8" fmla="*/ 10 w 11"/>
              <a:gd name="T9" fmla="*/ 15 h 15"/>
              <a:gd name="T10" fmla="*/ 4 w 11"/>
              <a:gd name="T11" fmla="*/ 0 h 15"/>
              <a:gd name="T12" fmla="*/ 1 w 11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5">
                <a:moveTo>
                  <a:pt x="1" y="1"/>
                </a:moveTo>
                <a:cubicBezTo>
                  <a:pt x="1" y="1"/>
                  <a:pt x="0" y="2"/>
                  <a:pt x="0" y="2"/>
                </a:cubicBezTo>
                <a:cubicBezTo>
                  <a:pt x="3" y="4"/>
                  <a:pt x="5" y="8"/>
                  <a:pt x="6" y="12"/>
                </a:cubicBezTo>
                <a:cubicBezTo>
                  <a:pt x="6" y="12"/>
                  <a:pt x="7" y="13"/>
                  <a:pt x="7" y="13"/>
                </a:cubicBezTo>
                <a:cubicBezTo>
                  <a:pt x="8" y="14"/>
                  <a:pt x="9" y="15"/>
                  <a:pt x="10" y="15"/>
                </a:cubicBezTo>
                <a:cubicBezTo>
                  <a:pt x="11" y="10"/>
                  <a:pt x="8" y="3"/>
                  <a:pt x="4" y="0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" name="išḻîḍè">
            <a:extLst>
              <a:ext uri="{FF2B5EF4-FFF2-40B4-BE49-F238E27FC236}">
                <a16:creationId xmlns:a16="http://schemas.microsoft.com/office/drawing/2014/main" id="{B556B98A-87B1-4E16-8F3F-8CA588894E9F}"/>
              </a:ext>
            </a:extLst>
          </p:cNvPr>
          <p:cNvSpPr/>
          <p:nvPr/>
        </p:nvSpPr>
        <p:spPr bwMode="auto">
          <a:xfrm>
            <a:off x="9841840" y="3490407"/>
            <a:ext cx="22282" cy="12732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1 w 3"/>
              <a:gd name="T5" fmla="*/ 0 h 2"/>
              <a:gd name="T6" fmla="*/ 0 w 3"/>
              <a:gd name="T7" fmla="*/ 0 h 2"/>
              <a:gd name="T8" fmla="*/ 0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2" y="1"/>
                  <a:pt x="3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" name="iṧľïḋê">
            <a:extLst>
              <a:ext uri="{FF2B5EF4-FFF2-40B4-BE49-F238E27FC236}">
                <a16:creationId xmlns:a16="http://schemas.microsoft.com/office/drawing/2014/main" id="{1788699A-0221-4C51-9CDF-15FA9D4E794B}"/>
              </a:ext>
            </a:extLst>
          </p:cNvPr>
          <p:cNvSpPr/>
          <p:nvPr/>
        </p:nvSpPr>
        <p:spPr bwMode="auto">
          <a:xfrm>
            <a:off x="9841840" y="3490407"/>
            <a:ext cx="6366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" name="ïsľíḋé">
            <a:extLst>
              <a:ext uri="{FF2B5EF4-FFF2-40B4-BE49-F238E27FC236}">
                <a16:creationId xmlns:a16="http://schemas.microsoft.com/office/drawing/2014/main" id="{730A65E9-7E06-4470-900E-756C673BD2CD}"/>
              </a:ext>
            </a:extLst>
          </p:cNvPr>
          <p:cNvSpPr/>
          <p:nvPr/>
        </p:nvSpPr>
        <p:spPr bwMode="auto">
          <a:xfrm>
            <a:off x="9848206" y="3640005"/>
            <a:ext cx="120952" cy="60477"/>
          </a:xfrm>
          <a:custGeom>
            <a:avLst/>
            <a:gdLst>
              <a:gd name="T0" fmla="*/ 16 w 18"/>
              <a:gd name="T1" fmla="*/ 0 h 9"/>
              <a:gd name="T2" fmla="*/ 0 w 18"/>
              <a:gd name="T3" fmla="*/ 5 h 9"/>
              <a:gd name="T4" fmla="*/ 1 w 18"/>
              <a:gd name="T5" fmla="*/ 6 h 9"/>
              <a:gd name="T6" fmla="*/ 2 w 18"/>
              <a:gd name="T7" fmla="*/ 9 h 9"/>
              <a:gd name="T8" fmla="*/ 18 w 18"/>
              <a:gd name="T9" fmla="*/ 2 h 9"/>
              <a:gd name="T10" fmla="*/ 18 w 18"/>
              <a:gd name="T11" fmla="*/ 1 h 9"/>
              <a:gd name="T12" fmla="*/ 16 w 1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9">
                <a:moveTo>
                  <a:pt x="16" y="0"/>
                </a:move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6"/>
                </a:cubicBezTo>
                <a:cubicBezTo>
                  <a:pt x="2" y="7"/>
                  <a:pt x="2" y="8"/>
                  <a:pt x="2" y="9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0"/>
                  <a:pt x="16" y="0"/>
                </a:cubicBezTo>
                <a:close/>
              </a:path>
            </a:pathLst>
          </a:custGeom>
          <a:solidFill>
            <a:srgbClr val="687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" name="îSľídê">
            <a:extLst>
              <a:ext uri="{FF2B5EF4-FFF2-40B4-BE49-F238E27FC236}">
                <a16:creationId xmlns:a16="http://schemas.microsoft.com/office/drawing/2014/main" id="{0A6D1899-7CD1-4A5A-9B2C-B0D1C26E041B}"/>
              </a:ext>
            </a:extLst>
          </p:cNvPr>
          <p:cNvSpPr/>
          <p:nvPr/>
        </p:nvSpPr>
        <p:spPr bwMode="auto">
          <a:xfrm>
            <a:off x="9835474" y="3608175"/>
            <a:ext cx="66843" cy="25464"/>
          </a:xfrm>
          <a:custGeom>
            <a:avLst/>
            <a:gdLst>
              <a:gd name="T0" fmla="*/ 5 w 10"/>
              <a:gd name="T1" fmla="*/ 1 h 4"/>
              <a:gd name="T2" fmla="*/ 6 w 10"/>
              <a:gd name="T3" fmla="*/ 0 h 4"/>
              <a:gd name="T4" fmla="*/ 0 w 10"/>
              <a:gd name="T5" fmla="*/ 0 h 4"/>
              <a:gd name="T6" fmla="*/ 6 w 10"/>
              <a:gd name="T7" fmla="*/ 4 h 4"/>
              <a:gd name="T8" fmla="*/ 6 w 10"/>
              <a:gd name="T9" fmla="*/ 4 h 4"/>
              <a:gd name="T10" fmla="*/ 8 w 10"/>
              <a:gd name="T11" fmla="*/ 3 h 4"/>
              <a:gd name="T12" fmla="*/ 10 w 10"/>
              <a:gd name="T13" fmla="*/ 0 h 4"/>
              <a:gd name="T14" fmla="*/ 5 w 10"/>
              <a:gd name="T1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4">
                <a:moveTo>
                  <a:pt x="5" y="1"/>
                </a:moveTo>
                <a:cubicBezTo>
                  <a:pt x="6" y="1"/>
                  <a:pt x="6" y="1"/>
                  <a:pt x="6" y="0"/>
                </a:cubicBezTo>
                <a:cubicBezTo>
                  <a:pt x="4" y="1"/>
                  <a:pt x="2" y="1"/>
                  <a:pt x="0" y="0"/>
                </a:cubicBezTo>
                <a:cubicBezTo>
                  <a:pt x="2" y="3"/>
                  <a:pt x="3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3"/>
                  <a:pt x="8" y="3"/>
                </a:cubicBezTo>
                <a:cubicBezTo>
                  <a:pt x="9" y="2"/>
                  <a:pt x="10" y="1"/>
                  <a:pt x="10" y="0"/>
                </a:cubicBezTo>
                <a:cubicBezTo>
                  <a:pt x="8" y="1"/>
                  <a:pt x="7" y="1"/>
                  <a:pt x="5" y="1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" name="íṡľîḍé">
            <a:extLst>
              <a:ext uri="{FF2B5EF4-FFF2-40B4-BE49-F238E27FC236}">
                <a16:creationId xmlns:a16="http://schemas.microsoft.com/office/drawing/2014/main" id="{C09F8B37-3B5B-46E5-86A5-F52713A1AD5D}"/>
              </a:ext>
            </a:extLst>
          </p:cNvPr>
          <p:cNvSpPr/>
          <p:nvPr/>
        </p:nvSpPr>
        <p:spPr bwMode="auto">
          <a:xfrm>
            <a:off x="9848206" y="3442662"/>
            <a:ext cx="108220" cy="171879"/>
          </a:xfrm>
          <a:custGeom>
            <a:avLst/>
            <a:gdLst>
              <a:gd name="T0" fmla="*/ 2 w 16"/>
              <a:gd name="T1" fmla="*/ 8 h 26"/>
              <a:gd name="T2" fmla="*/ 8 w 16"/>
              <a:gd name="T3" fmla="*/ 23 h 26"/>
              <a:gd name="T4" fmla="*/ 11 w 16"/>
              <a:gd name="T5" fmla="*/ 26 h 26"/>
              <a:gd name="T6" fmla="*/ 15 w 16"/>
              <a:gd name="T7" fmla="*/ 25 h 26"/>
              <a:gd name="T8" fmla="*/ 16 w 16"/>
              <a:gd name="T9" fmla="*/ 0 h 26"/>
              <a:gd name="T10" fmla="*/ 0 w 16"/>
              <a:gd name="T11" fmla="*/ 7 h 26"/>
              <a:gd name="T12" fmla="*/ 2 w 16"/>
              <a:gd name="T13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6">
                <a:moveTo>
                  <a:pt x="2" y="8"/>
                </a:moveTo>
                <a:cubicBezTo>
                  <a:pt x="6" y="11"/>
                  <a:pt x="9" y="18"/>
                  <a:pt x="8" y="23"/>
                </a:cubicBezTo>
                <a:cubicBezTo>
                  <a:pt x="9" y="24"/>
                  <a:pt x="10" y="25"/>
                  <a:pt x="11" y="26"/>
                </a:cubicBezTo>
                <a:cubicBezTo>
                  <a:pt x="12" y="26"/>
                  <a:pt x="13" y="25"/>
                  <a:pt x="15" y="25"/>
                </a:cubicBezTo>
                <a:cubicBezTo>
                  <a:pt x="15" y="19"/>
                  <a:pt x="16" y="10"/>
                  <a:pt x="16" y="0"/>
                </a:cubicBezTo>
                <a:cubicBezTo>
                  <a:pt x="9" y="3"/>
                  <a:pt x="3" y="5"/>
                  <a:pt x="0" y="7"/>
                </a:cubicBezTo>
                <a:cubicBezTo>
                  <a:pt x="0" y="7"/>
                  <a:pt x="1" y="8"/>
                  <a:pt x="2" y="8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" name="ïŝḷiḓe">
            <a:extLst>
              <a:ext uri="{FF2B5EF4-FFF2-40B4-BE49-F238E27FC236}">
                <a16:creationId xmlns:a16="http://schemas.microsoft.com/office/drawing/2014/main" id="{1BC4FC8D-BB71-46C6-81C2-F61A63AC4A31}"/>
              </a:ext>
            </a:extLst>
          </p:cNvPr>
          <p:cNvSpPr/>
          <p:nvPr/>
        </p:nvSpPr>
        <p:spPr bwMode="auto">
          <a:xfrm>
            <a:off x="9870487" y="2892013"/>
            <a:ext cx="85941" cy="318295"/>
          </a:xfrm>
          <a:custGeom>
            <a:avLst/>
            <a:gdLst>
              <a:gd name="T0" fmla="*/ 1 w 13"/>
              <a:gd name="T1" fmla="*/ 7 h 48"/>
              <a:gd name="T2" fmla="*/ 0 w 13"/>
              <a:gd name="T3" fmla="*/ 15 h 48"/>
              <a:gd name="T4" fmla="*/ 3 w 13"/>
              <a:gd name="T5" fmla="*/ 34 h 48"/>
              <a:gd name="T6" fmla="*/ 7 w 13"/>
              <a:gd name="T7" fmla="*/ 47 h 48"/>
              <a:gd name="T8" fmla="*/ 8 w 13"/>
              <a:gd name="T9" fmla="*/ 48 h 48"/>
              <a:gd name="T10" fmla="*/ 7 w 13"/>
              <a:gd name="T11" fmla="*/ 44 h 48"/>
              <a:gd name="T12" fmla="*/ 7 w 13"/>
              <a:gd name="T13" fmla="*/ 28 h 48"/>
              <a:gd name="T14" fmla="*/ 7 w 13"/>
              <a:gd name="T15" fmla="*/ 27 h 48"/>
              <a:gd name="T16" fmla="*/ 10 w 13"/>
              <a:gd name="T17" fmla="*/ 9 h 48"/>
              <a:gd name="T18" fmla="*/ 12 w 13"/>
              <a:gd name="T19" fmla="*/ 4 h 48"/>
              <a:gd name="T20" fmla="*/ 13 w 13"/>
              <a:gd name="T21" fmla="*/ 4 h 48"/>
              <a:gd name="T22" fmla="*/ 13 w 13"/>
              <a:gd name="T23" fmla="*/ 3 h 48"/>
              <a:gd name="T24" fmla="*/ 12 w 13"/>
              <a:gd name="T25" fmla="*/ 3 h 48"/>
              <a:gd name="T26" fmla="*/ 11 w 13"/>
              <a:gd name="T27" fmla="*/ 1 h 48"/>
              <a:gd name="T28" fmla="*/ 10 w 13"/>
              <a:gd name="T29" fmla="*/ 1 h 48"/>
              <a:gd name="T30" fmla="*/ 8 w 13"/>
              <a:gd name="T31" fmla="*/ 0 h 48"/>
              <a:gd name="T32" fmla="*/ 7 w 13"/>
              <a:gd name="T33" fmla="*/ 1 h 48"/>
              <a:gd name="T34" fmla="*/ 7 w 13"/>
              <a:gd name="T35" fmla="*/ 3 h 48"/>
              <a:gd name="T36" fmla="*/ 7 w 13"/>
              <a:gd name="T37" fmla="*/ 5 h 48"/>
              <a:gd name="T38" fmla="*/ 1 w 13"/>
              <a:gd name="T3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48">
                <a:moveTo>
                  <a:pt x="1" y="7"/>
                </a:moveTo>
                <a:cubicBezTo>
                  <a:pt x="1" y="7"/>
                  <a:pt x="0" y="12"/>
                  <a:pt x="0" y="15"/>
                </a:cubicBezTo>
                <a:cubicBezTo>
                  <a:pt x="1" y="24"/>
                  <a:pt x="2" y="28"/>
                  <a:pt x="3" y="34"/>
                </a:cubicBezTo>
                <a:cubicBezTo>
                  <a:pt x="4" y="37"/>
                  <a:pt x="5" y="42"/>
                  <a:pt x="7" y="47"/>
                </a:cubicBezTo>
                <a:cubicBezTo>
                  <a:pt x="7" y="48"/>
                  <a:pt x="8" y="48"/>
                  <a:pt x="8" y="48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39"/>
                  <a:pt x="6" y="33"/>
                  <a:pt x="7" y="28"/>
                </a:cubicBezTo>
                <a:cubicBezTo>
                  <a:pt x="7" y="28"/>
                  <a:pt x="7" y="27"/>
                  <a:pt x="7" y="27"/>
                </a:cubicBezTo>
                <a:cubicBezTo>
                  <a:pt x="7" y="21"/>
                  <a:pt x="8" y="15"/>
                  <a:pt x="10" y="9"/>
                </a:cubicBezTo>
                <a:cubicBezTo>
                  <a:pt x="10" y="8"/>
                  <a:pt x="11" y="6"/>
                  <a:pt x="12" y="4"/>
                </a:cubicBezTo>
                <a:cubicBezTo>
                  <a:pt x="12" y="4"/>
                  <a:pt x="12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2"/>
                  <a:pt x="11" y="2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7" y="1"/>
                  <a:pt x="7" y="1"/>
                </a:cubicBezTo>
                <a:cubicBezTo>
                  <a:pt x="6" y="2"/>
                  <a:pt x="6" y="1"/>
                  <a:pt x="7" y="3"/>
                </a:cubicBezTo>
                <a:cubicBezTo>
                  <a:pt x="7" y="3"/>
                  <a:pt x="7" y="4"/>
                  <a:pt x="7" y="5"/>
                </a:cubicBezTo>
                <a:cubicBezTo>
                  <a:pt x="7" y="6"/>
                  <a:pt x="2" y="7"/>
                  <a:pt x="1" y="7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" name="íśliḓè">
            <a:extLst>
              <a:ext uri="{FF2B5EF4-FFF2-40B4-BE49-F238E27FC236}">
                <a16:creationId xmlns:a16="http://schemas.microsoft.com/office/drawing/2014/main" id="{3B1F076A-76AC-4A56-8E44-34540B46B132}"/>
              </a:ext>
            </a:extLst>
          </p:cNvPr>
          <p:cNvSpPr/>
          <p:nvPr/>
        </p:nvSpPr>
        <p:spPr bwMode="auto">
          <a:xfrm>
            <a:off x="9870487" y="3576346"/>
            <a:ext cx="31829" cy="38195"/>
          </a:xfrm>
          <a:custGeom>
            <a:avLst/>
            <a:gdLst>
              <a:gd name="T0" fmla="*/ 1 w 5"/>
              <a:gd name="T1" fmla="*/ 5 h 6"/>
              <a:gd name="T2" fmla="*/ 0 w 5"/>
              <a:gd name="T3" fmla="*/ 6 h 6"/>
              <a:gd name="T4" fmla="*/ 5 w 5"/>
              <a:gd name="T5" fmla="*/ 5 h 6"/>
              <a:gd name="T6" fmla="*/ 5 w 5"/>
              <a:gd name="T7" fmla="*/ 3 h 6"/>
              <a:gd name="T8" fmla="*/ 2 w 5"/>
              <a:gd name="T9" fmla="*/ 1 h 6"/>
              <a:gd name="T10" fmla="*/ 1 w 5"/>
              <a:gd name="T11" fmla="*/ 0 h 6"/>
              <a:gd name="T12" fmla="*/ 1 w 5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6">
                <a:moveTo>
                  <a:pt x="1" y="5"/>
                </a:moveTo>
                <a:cubicBezTo>
                  <a:pt x="1" y="6"/>
                  <a:pt x="1" y="6"/>
                  <a:pt x="0" y="6"/>
                </a:cubicBezTo>
                <a:cubicBezTo>
                  <a:pt x="2" y="6"/>
                  <a:pt x="3" y="6"/>
                  <a:pt x="5" y="5"/>
                </a:cubicBezTo>
                <a:cubicBezTo>
                  <a:pt x="5" y="5"/>
                  <a:pt x="5" y="4"/>
                  <a:pt x="5" y="3"/>
                </a:cubicBezTo>
                <a:cubicBezTo>
                  <a:pt x="4" y="3"/>
                  <a:pt x="3" y="2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2"/>
                  <a:pt x="1" y="4"/>
                  <a:pt x="1" y="5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" name="íṥlîde">
            <a:extLst>
              <a:ext uri="{FF2B5EF4-FFF2-40B4-BE49-F238E27FC236}">
                <a16:creationId xmlns:a16="http://schemas.microsoft.com/office/drawing/2014/main" id="{0597E7BD-8EA2-4455-85E0-CCB59D23BD8F}"/>
              </a:ext>
            </a:extLst>
          </p:cNvPr>
          <p:cNvSpPr/>
          <p:nvPr/>
        </p:nvSpPr>
        <p:spPr bwMode="auto">
          <a:xfrm>
            <a:off x="9889585" y="3595444"/>
            <a:ext cx="31829" cy="31829"/>
          </a:xfrm>
          <a:custGeom>
            <a:avLst/>
            <a:gdLst>
              <a:gd name="T0" fmla="*/ 5 w 5"/>
              <a:gd name="T1" fmla="*/ 3 h 5"/>
              <a:gd name="T2" fmla="*/ 5 w 5"/>
              <a:gd name="T3" fmla="*/ 3 h 5"/>
              <a:gd name="T4" fmla="*/ 2 w 5"/>
              <a:gd name="T5" fmla="*/ 0 h 5"/>
              <a:gd name="T6" fmla="*/ 2 w 5"/>
              <a:gd name="T7" fmla="*/ 2 h 5"/>
              <a:gd name="T8" fmla="*/ 0 w 5"/>
              <a:gd name="T9" fmla="*/ 5 h 5"/>
              <a:gd name="T10" fmla="*/ 5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2" y="4"/>
                  <a:pt x="4" y="4"/>
                  <a:pt x="5" y="3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" name="ïśḻiḑé">
            <a:extLst>
              <a:ext uri="{FF2B5EF4-FFF2-40B4-BE49-F238E27FC236}">
                <a16:creationId xmlns:a16="http://schemas.microsoft.com/office/drawing/2014/main" id="{32C06B24-E71C-4811-A8F7-9D890FC4FE8C}"/>
              </a:ext>
            </a:extLst>
          </p:cNvPr>
          <p:cNvSpPr/>
          <p:nvPr/>
        </p:nvSpPr>
        <p:spPr bwMode="auto">
          <a:xfrm>
            <a:off x="9908683" y="2971586"/>
            <a:ext cx="54111" cy="245088"/>
          </a:xfrm>
          <a:custGeom>
            <a:avLst/>
            <a:gdLst>
              <a:gd name="T0" fmla="*/ 1 w 8"/>
              <a:gd name="T1" fmla="*/ 16 h 37"/>
              <a:gd name="T2" fmla="*/ 1 w 8"/>
              <a:gd name="T3" fmla="*/ 32 h 37"/>
              <a:gd name="T4" fmla="*/ 2 w 8"/>
              <a:gd name="T5" fmla="*/ 36 h 37"/>
              <a:gd name="T6" fmla="*/ 3 w 8"/>
              <a:gd name="T7" fmla="*/ 37 h 37"/>
              <a:gd name="T8" fmla="*/ 8 w 8"/>
              <a:gd name="T9" fmla="*/ 0 h 37"/>
              <a:gd name="T10" fmla="*/ 7 w 8"/>
              <a:gd name="T11" fmla="*/ 0 h 37"/>
              <a:gd name="T12" fmla="*/ 7 w 8"/>
              <a:gd name="T13" fmla="*/ 0 h 37"/>
              <a:gd name="T14" fmla="*/ 1 w 8"/>
              <a:gd name="T15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7">
                <a:moveTo>
                  <a:pt x="1" y="16"/>
                </a:moveTo>
                <a:cubicBezTo>
                  <a:pt x="0" y="21"/>
                  <a:pt x="1" y="27"/>
                  <a:pt x="1" y="32"/>
                </a:cubicBezTo>
                <a:cubicBezTo>
                  <a:pt x="1" y="33"/>
                  <a:pt x="2" y="35"/>
                  <a:pt x="2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1" y="26"/>
                  <a:pt x="3" y="11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5"/>
                  <a:pt x="2" y="10"/>
                  <a:pt x="1" y="16"/>
                </a:cubicBezTo>
                <a:close/>
              </a:path>
            </a:pathLst>
          </a:custGeom>
          <a:solidFill>
            <a:srgbClr val="801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" name="îṣḻïḍe">
            <a:extLst>
              <a:ext uri="{FF2B5EF4-FFF2-40B4-BE49-F238E27FC236}">
                <a16:creationId xmlns:a16="http://schemas.microsoft.com/office/drawing/2014/main" id="{C1C2C891-9805-4F23-BF35-3BDC7B2776FE}"/>
              </a:ext>
            </a:extLst>
          </p:cNvPr>
          <p:cNvSpPr/>
          <p:nvPr/>
        </p:nvSpPr>
        <p:spPr bwMode="auto">
          <a:xfrm>
            <a:off x="9915049" y="3203942"/>
            <a:ext cx="28648" cy="66843"/>
          </a:xfrm>
          <a:custGeom>
            <a:avLst/>
            <a:gdLst>
              <a:gd name="T0" fmla="*/ 1 w 4"/>
              <a:gd name="T1" fmla="*/ 1 h 10"/>
              <a:gd name="T2" fmla="*/ 0 w 4"/>
              <a:gd name="T3" fmla="*/ 0 h 10"/>
              <a:gd name="T4" fmla="*/ 4 w 4"/>
              <a:gd name="T5" fmla="*/ 10 h 10"/>
              <a:gd name="T6" fmla="*/ 1 w 4"/>
              <a:gd name="T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0">
                <a:moveTo>
                  <a:pt x="1" y="1"/>
                </a:moveTo>
                <a:cubicBezTo>
                  <a:pt x="1" y="1"/>
                  <a:pt x="0" y="1"/>
                  <a:pt x="0" y="0"/>
                </a:cubicBezTo>
                <a:cubicBezTo>
                  <a:pt x="1" y="4"/>
                  <a:pt x="3" y="8"/>
                  <a:pt x="4" y="10"/>
                </a:cubicBezTo>
                <a:cubicBezTo>
                  <a:pt x="3" y="7"/>
                  <a:pt x="2" y="4"/>
                  <a:pt x="1" y="1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" name="iṩľïdé">
            <a:extLst>
              <a:ext uri="{FF2B5EF4-FFF2-40B4-BE49-F238E27FC236}">
                <a16:creationId xmlns:a16="http://schemas.microsoft.com/office/drawing/2014/main" id="{C2CABA10-8DAD-4A7C-805F-66B6F5648C71}"/>
              </a:ext>
            </a:extLst>
          </p:cNvPr>
          <p:cNvSpPr/>
          <p:nvPr/>
        </p:nvSpPr>
        <p:spPr bwMode="auto">
          <a:xfrm>
            <a:off x="9915049" y="2920659"/>
            <a:ext cx="47745" cy="159147"/>
          </a:xfrm>
          <a:custGeom>
            <a:avLst/>
            <a:gdLst>
              <a:gd name="T0" fmla="*/ 0 w 7"/>
              <a:gd name="T1" fmla="*/ 23 h 24"/>
              <a:gd name="T2" fmla="*/ 0 w 7"/>
              <a:gd name="T3" fmla="*/ 24 h 24"/>
              <a:gd name="T4" fmla="*/ 6 w 7"/>
              <a:gd name="T5" fmla="*/ 8 h 24"/>
              <a:gd name="T6" fmla="*/ 6 w 7"/>
              <a:gd name="T7" fmla="*/ 8 h 24"/>
              <a:gd name="T8" fmla="*/ 7 w 7"/>
              <a:gd name="T9" fmla="*/ 3 h 24"/>
              <a:gd name="T10" fmla="*/ 6 w 7"/>
              <a:gd name="T11" fmla="*/ 3 h 24"/>
              <a:gd name="T12" fmla="*/ 5 w 7"/>
              <a:gd name="T13" fmla="*/ 0 h 24"/>
              <a:gd name="T14" fmla="*/ 3 w 7"/>
              <a:gd name="T15" fmla="*/ 5 h 24"/>
              <a:gd name="T16" fmla="*/ 0 w 7"/>
              <a:gd name="T1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24">
                <a:moveTo>
                  <a:pt x="0" y="23"/>
                </a:moveTo>
                <a:cubicBezTo>
                  <a:pt x="0" y="23"/>
                  <a:pt x="0" y="24"/>
                  <a:pt x="0" y="24"/>
                </a:cubicBezTo>
                <a:cubicBezTo>
                  <a:pt x="1" y="18"/>
                  <a:pt x="3" y="13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6"/>
                  <a:pt x="6" y="4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1"/>
                  <a:pt x="5" y="0"/>
                </a:cubicBezTo>
                <a:cubicBezTo>
                  <a:pt x="4" y="2"/>
                  <a:pt x="3" y="4"/>
                  <a:pt x="3" y="5"/>
                </a:cubicBezTo>
                <a:cubicBezTo>
                  <a:pt x="1" y="11"/>
                  <a:pt x="0" y="17"/>
                  <a:pt x="0" y="23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3" name="iŝľíďê">
            <a:extLst>
              <a:ext uri="{FF2B5EF4-FFF2-40B4-BE49-F238E27FC236}">
                <a16:creationId xmlns:a16="http://schemas.microsoft.com/office/drawing/2014/main" id="{DDCB4303-1487-4C6F-98CE-507A5953AED3}"/>
              </a:ext>
            </a:extLst>
          </p:cNvPr>
          <p:cNvSpPr/>
          <p:nvPr/>
        </p:nvSpPr>
        <p:spPr bwMode="auto">
          <a:xfrm>
            <a:off x="9921414" y="3210308"/>
            <a:ext cx="28648" cy="60477"/>
          </a:xfrm>
          <a:custGeom>
            <a:avLst/>
            <a:gdLst>
              <a:gd name="T0" fmla="*/ 1 w 4"/>
              <a:gd name="T1" fmla="*/ 1 h 9"/>
              <a:gd name="T2" fmla="*/ 0 w 4"/>
              <a:gd name="T3" fmla="*/ 0 h 9"/>
              <a:gd name="T4" fmla="*/ 3 w 4"/>
              <a:gd name="T5" fmla="*/ 9 h 9"/>
              <a:gd name="T6" fmla="*/ 4 w 4"/>
              <a:gd name="T7" fmla="*/ 9 h 9"/>
              <a:gd name="T8" fmla="*/ 3 w 4"/>
              <a:gd name="T9" fmla="*/ 7 h 9"/>
              <a:gd name="T10" fmla="*/ 1 w 4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9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3"/>
                  <a:pt x="2" y="6"/>
                  <a:pt x="3" y="9"/>
                </a:cubicBezTo>
                <a:cubicBezTo>
                  <a:pt x="3" y="9"/>
                  <a:pt x="3" y="9"/>
                  <a:pt x="4" y="9"/>
                </a:cubicBezTo>
                <a:cubicBezTo>
                  <a:pt x="3" y="8"/>
                  <a:pt x="3" y="7"/>
                  <a:pt x="3" y="7"/>
                </a:cubicBezTo>
                <a:cubicBezTo>
                  <a:pt x="2" y="5"/>
                  <a:pt x="2" y="3"/>
                  <a:pt x="1" y="1"/>
                </a:cubicBezTo>
                <a:close/>
              </a:path>
            </a:pathLst>
          </a:custGeom>
          <a:solidFill>
            <a:srgbClr val="801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4" name="íṥliďè">
            <a:extLst>
              <a:ext uri="{FF2B5EF4-FFF2-40B4-BE49-F238E27FC236}">
                <a16:creationId xmlns:a16="http://schemas.microsoft.com/office/drawing/2014/main" id="{FFB91FC6-8270-4DE6-A6BA-FE6EC8674CF4}"/>
              </a:ext>
            </a:extLst>
          </p:cNvPr>
          <p:cNvSpPr/>
          <p:nvPr/>
        </p:nvSpPr>
        <p:spPr bwMode="auto">
          <a:xfrm>
            <a:off x="9921414" y="2872916"/>
            <a:ext cx="73209" cy="38195"/>
          </a:xfrm>
          <a:custGeom>
            <a:avLst/>
            <a:gdLst>
              <a:gd name="T0" fmla="*/ 0 w 11"/>
              <a:gd name="T1" fmla="*/ 3 h 6"/>
              <a:gd name="T2" fmla="*/ 2 w 11"/>
              <a:gd name="T3" fmla="*/ 4 h 6"/>
              <a:gd name="T4" fmla="*/ 3 w 11"/>
              <a:gd name="T5" fmla="*/ 4 h 6"/>
              <a:gd name="T6" fmla="*/ 4 w 11"/>
              <a:gd name="T7" fmla="*/ 6 h 6"/>
              <a:gd name="T8" fmla="*/ 5 w 11"/>
              <a:gd name="T9" fmla="*/ 6 h 6"/>
              <a:gd name="T10" fmla="*/ 11 w 11"/>
              <a:gd name="T11" fmla="*/ 1 h 6"/>
              <a:gd name="T12" fmla="*/ 6 w 11"/>
              <a:gd name="T13" fmla="*/ 0 h 6"/>
              <a:gd name="T14" fmla="*/ 0 w 11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6">
                <a:moveTo>
                  <a:pt x="0" y="3"/>
                </a:moveTo>
                <a:cubicBezTo>
                  <a:pt x="1" y="3"/>
                  <a:pt x="2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5"/>
                  <a:pt x="4" y="5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4"/>
                  <a:pt x="8" y="2"/>
                  <a:pt x="11" y="1"/>
                </a:cubicBezTo>
                <a:cubicBezTo>
                  <a:pt x="9" y="1"/>
                  <a:pt x="8" y="0"/>
                  <a:pt x="6" y="0"/>
                </a:cubicBezTo>
                <a:cubicBezTo>
                  <a:pt x="5" y="0"/>
                  <a:pt x="2" y="1"/>
                  <a:pt x="0" y="3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5" name="îṥlíďe">
            <a:extLst>
              <a:ext uri="{FF2B5EF4-FFF2-40B4-BE49-F238E27FC236}">
                <a16:creationId xmlns:a16="http://schemas.microsoft.com/office/drawing/2014/main" id="{0242729C-91E1-4161-936B-4B64C2FA5436}"/>
              </a:ext>
            </a:extLst>
          </p:cNvPr>
          <p:cNvSpPr/>
          <p:nvPr/>
        </p:nvSpPr>
        <p:spPr bwMode="auto">
          <a:xfrm>
            <a:off x="9921414" y="3614541"/>
            <a:ext cx="6366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6" name="ïṧ1iḑe">
            <a:extLst>
              <a:ext uri="{FF2B5EF4-FFF2-40B4-BE49-F238E27FC236}">
                <a16:creationId xmlns:a16="http://schemas.microsoft.com/office/drawing/2014/main" id="{92F62ED9-622D-42E1-8C5A-EFB8EB5D4D1C}"/>
              </a:ext>
            </a:extLst>
          </p:cNvPr>
          <p:cNvSpPr/>
          <p:nvPr/>
        </p:nvSpPr>
        <p:spPr bwMode="auto">
          <a:xfrm>
            <a:off x="9921414" y="3608175"/>
            <a:ext cx="28648" cy="19098"/>
          </a:xfrm>
          <a:custGeom>
            <a:avLst/>
            <a:gdLst>
              <a:gd name="T0" fmla="*/ 0 w 4"/>
              <a:gd name="T1" fmla="*/ 1 h 3"/>
              <a:gd name="T2" fmla="*/ 1 w 4"/>
              <a:gd name="T3" fmla="*/ 1 h 3"/>
              <a:gd name="T4" fmla="*/ 3 w 4"/>
              <a:gd name="T5" fmla="*/ 3 h 3"/>
              <a:gd name="T6" fmla="*/ 4 w 4"/>
              <a:gd name="T7" fmla="*/ 0 h 3"/>
              <a:gd name="T8" fmla="*/ 0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2" y="2"/>
                  <a:pt x="3" y="2"/>
                  <a:pt x="3" y="3"/>
                </a:cubicBezTo>
                <a:cubicBezTo>
                  <a:pt x="3" y="2"/>
                  <a:pt x="4" y="1"/>
                  <a:pt x="4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rgbClr val="838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iṩḻídè">
            <a:extLst>
              <a:ext uri="{FF2B5EF4-FFF2-40B4-BE49-F238E27FC236}">
                <a16:creationId xmlns:a16="http://schemas.microsoft.com/office/drawing/2014/main" id="{F46CD2B6-A9B7-4317-8A30-3684345CCD99}"/>
              </a:ext>
            </a:extLst>
          </p:cNvPr>
          <p:cNvSpPr/>
          <p:nvPr/>
        </p:nvSpPr>
        <p:spPr bwMode="auto">
          <a:xfrm>
            <a:off x="9915049" y="2971586"/>
            <a:ext cx="60477" cy="251454"/>
          </a:xfrm>
          <a:custGeom>
            <a:avLst/>
            <a:gdLst>
              <a:gd name="T0" fmla="*/ 7 w 9"/>
              <a:gd name="T1" fmla="*/ 0 h 38"/>
              <a:gd name="T2" fmla="*/ 2 w 9"/>
              <a:gd name="T3" fmla="*/ 37 h 38"/>
              <a:gd name="T4" fmla="*/ 3 w 9"/>
              <a:gd name="T5" fmla="*/ 38 h 38"/>
              <a:gd name="T6" fmla="*/ 5 w 9"/>
              <a:gd name="T7" fmla="*/ 38 h 38"/>
              <a:gd name="T8" fmla="*/ 5 w 9"/>
              <a:gd name="T9" fmla="*/ 30 h 38"/>
              <a:gd name="T10" fmla="*/ 5 w 9"/>
              <a:gd name="T11" fmla="*/ 30 h 38"/>
              <a:gd name="T12" fmla="*/ 5 w 9"/>
              <a:gd name="T13" fmla="*/ 16 h 38"/>
              <a:gd name="T14" fmla="*/ 9 w 9"/>
              <a:gd name="T15" fmla="*/ 1 h 38"/>
              <a:gd name="T16" fmla="*/ 9 w 9"/>
              <a:gd name="T17" fmla="*/ 1 h 38"/>
              <a:gd name="T18" fmla="*/ 7 w 9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8">
                <a:moveTo>
                  <a:pt x="7" y="0"/>
                </a:moveTo>
                <a:cubicBezTo>
                  <a:pt x="2" y="11"/>
                  <a:pt x="0" y="26"/>
                  <a:pt x="2" y="37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38"/>
                  <a:pt x="4" y="38"/>
                  <a:pt x="5" y="38"/>
                </a:cubicBezTo>
                <a:cubicBezTo>
                  <a:pt x="4" y="36"/>
                  <a:pt x="5" y="33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25"/>
                  <a:pt x="5" y="20"/>
                  <a:pt x="5" y="16"/>
                </a:cubicBezTo>
                <a:cubicBezTo>
                  <a:pt x="6" y="11"/>
                  <a:pt x="7" y="6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7" y="0"/>
                </a:cubicBezTo>
                <a:close/>
              </a:path>
            </a:pathLst>
          </a:custGeom>
          <a:solidFill>
            <a:srgbClr val="9F2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ïŝľïḑè">
            <a:extLst>
              <a:ext uri="{FF2B5EF4-FFF2-40B4-BE49-F238E27FC236}">
                <a16:creationId xmlns:a16="http://schemas.microsoft.com/office/drawing/2014/main" id="{F51DDD0A-8456-4D32-822D-1269F0384668}"/>
              </a:ext>
            </a:extLst>
          </p:cNvPr>
          <p:cNvSpPr/>
          <p:nvPr/>
        </p:nvSpPr>
        <p:spPr bwMode="auto">
          <a:xfrm>
            <a:off x="9927780" y="3216674"/>
            <a:ext cx="15916" cy="41379"/>
          </a:xfrm>
          <a:custGeom>
            <a:avLst/>
            <a:gdLst>
              <a:gd name="T0" fmla="*/ 1 w 2"/>
              <a:gd name="T1" fmla="*/ 1 h 6"/>
              <a:gd name="T2" fmla="*/ 0 w 2"/>
              <a:gd name="T3" fmla="*/ 0 h 6"/>
              <a:gd name="T4" fmla="*/ 2 w 2"/>
              <a:gd name="T5" fmla="*/ 6 h 6"/>
              <a:gd name="T6" fmla="*/ 1 w 2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1" y="2"/>
                  <a:pt x="1" y="4"/>
                  <a:pt x="2" y="6"/>
                </a:cubicBezTo>
                <a:cubicBezTo>
                  <a:pt x="2" y="4"/>
                  <a:pt x="2" y="2"/>
                  <a:pt x="1" y="1"/>
                </a:cubicBezTo>
                <a:close/>
              </a:path>
            </a:pathLst>
          </a:custGeom>
          <a:solidFill>
            <a:srgbClr val="9F2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îṡľiḓe">
            <a:extLst>
              <a:ext uri="{FF2B5EF4-FFF2-40B4-BE49-F238E27FC236}">
                <a16:creationId xmlns:a16="http://schemas.microsoft.com/office/drawing/2014/main" id="{D8FD77A0-7151-4FCC-8719-EB55ACF08BBB}"/>
              </a:ext>
            </a:extLst>
          </p:cNvPr>
          <p:cNvSpPr/>
          <p:nvPr/>
        </p:nvSpPr>
        <p:spPr bwMode="auto">
          <a:xfrm>
            <a:off x="9927780" y="3614541"/>
            <a:ext cx="15916" cy="12732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1" y="1"/>
                  <a:pt x="0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íṣḷíḍê">
            <a:extLst>
              <a:ext uri="{FF2B5EF4-FFF2-40B4-BE49-F238E27FC236}">
                <a16:creationId xmlns:a16="http://schemas.microsoft.com/office/drawing/2014/main" id="{A02DC795-FC35-4ABB-BCBF-712294541E9E}"/>
              </a:ext>
            </a:extLst>
          </p:cNvPr>
          <p:cNvSpPr/>
          <p:nvPr/>
        </p:nvSpPr>
        <p:spPr bwMode="auto">
          <a:xfrm>
            <a:off x="9937328" y="3223040"/>
            <a:ext cx="12732" cy="47745"/>
          </a:xfrm>
          <a:custGeom>
            <a:avLst/>
            <a:gdLst>
              <a:gd name="T0" fmla="*/ 2 w 2"/>
              <a:gd name="T1" fmla="*/ 0 h 7"/>
              <a:gd name="T2" fmla="*/ 0 w 2"/>
              <a:gd name="T3" fmla="*/ 0 h 7"/>
              <a:gd name="T4" fmla="*/ 1 w 2"/>
              <a:gd name="T5" fmla="*/ 5 h 7"/>
              <a:gd name="T6" fmla="*/ 2 w 2"/>
              <a:gd name="T7" fmla="*/ 7 h 7"/>
              <a:gd name="T8" fmla="*/ 2 w 2"/>
              <a:gd name="T9" fmla="*/ 7 h 7"/>
              <a:gd name="T10" fmla="*/ 2 w 2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7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3"/>
                  <a:pt x="1" y="5"/>
                </a:cubicBezTo>
                <a:cubicBezTo>
                  <a:pt x="1" y="5"/>
                  <a:pt x="1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2" y="3"/>
                  <a:pt x="2" y="0"/>
                </a:cubicBezTo>
                <a:close/>
              </a:path>
            </a:pathLst>
          </a:custGeom>
          <a:solidFill>
            <a:srgbClr val="9F2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îŝľíďè">
            <a:extLst>
              <a:ext uri="{FF2B5EF4-FFF2-40B4-BE49-F238E27FC236}">
                <a16:creationId xmlns:a16="http://schemas.microsoft.com/office/drawing/2014/main" id="{C15C5070-7EDF-45AC-B6CA-0CC87F33E810}"/>
              </a:ext>
            </a:extLst>
          </p:cNvPr>
          <p:cNvSpPr/>
          <p:nvPr/>
        </p:nvSpPr>
        <p:spPr bwMode="auto">
          <a:xfrm>
            <a:off x="9943694" y="3627273"/>
            <a:ext cx="25464" cy="12732"/>
          </a:xfrm>
          <a:custGeom>
            <a:avLst/>
            <a:gdLst>
              <a:gd name="T0" fmla="*/ 0 w 4"/>
              <a:gd name="T1" fmla="*/ 0 h 2"/>
              <a:gd name="T2" fmla="*/ 0 w 4"/>
              <a:gd name="T3" fmla="*/ 0 h 2"/>
              <a:gd name="T4" fmla="*/ 2 w 4"/>
              <a:gd name="T5" fmla="*/ 2 h 2"/>
              <a:gd name="T6" fmla="*/ 4 w 4"/>
              <a:gd name="T7" fmla="*/ 2 h 2"/>
              <a:gd name="T8" fmla="*/ 0 w 4"/>
              <a:gd name="T9" fmla="*/ 0 h 2"/>
              <a:gd name="T10" fmla="*/ 0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8A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íslídè">
            <a:extLst>
              <a:ext uri="{FF2B5EF4-FFF2-40B4-BE49-F238E27FC236}">
                <a16:creationId xmlns:a16="http://schemas.microsoft.com/office/drawing/2014/main" id="{5C5912CA-6F3F-47D4-A09B-C9A2AC8821F2}"/>
              </a:ext>
            </a:extLst>
          </p:cNvPr>
          <p:cNvSpPr/>
          <p:nvPr/>
        </p:nvSpPr>
        <p:spPr bwMode="auto">
          <a:xfrm>
            <a:off x="9943694" y="3270783"/>
            <a:ext cx="6366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01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iSľïde">
            <a:extLst>
              <a:ext uri="{FF2B5EF4-FFF2-40B4-BE49-F238E27FC236}">
                <a16:creationId xmlns:a16="http://schemas.microsoft.com/office/drawing/2014/main" id="{D76EEEFA-DF55-4E63-81C6-2E15D87DE54F}"/>
              </a:ext>
            </a:extLst>
          </p:cNvPr>
          <p:cNvSpPr/>
          <p:nvPr/>
        </p:nvSpPr>
        <p:spPr bwMode="auto">
          <a:xfrm>
            <a:off x="9943694" y="2990684"/>
            <a:ext cx="197343" cy="238722"/>
          </a:xfrm>
          <a:custGeom>
            <a:avLst/>
            <a:gdLst>
              <a:gd name="T0" fmla="*/ 1 w 30"/>
              <a:gd name="T1" fmla="*/ 27 h 36"/>
              <a:gd name="T2" fmla="*/ 1 w 30"/>
              <a:gd name="T3" fmla="*/ 35 h 36"/>
              <a:gd name="T4" fmla="*/ 1 w 30"/>
              <a:gd name="T5" fmla="*/ 36 h 36"/>
              <a:gd name="T6" fmla="*/ 12 w 30"/>
              <a:gd name="T7" fmla="*/ 20 h 36"/>
              <a:gd name="T8" fmla="*/ 24 w 30"/>
              <a:gd name="T9" fmla="*/ 14 h 36"/>
              <a:gd name="T10" fmla="*/ 24 w 30"/>
              <a:gd name="T11" fmla="*/ 7 h 36"/>
              <a:gd name="T12" fmla="*/ 30 w 30"/>
              <a:gd name="T13" fmla="*/ 7 h 36"/>
              <a:gd name="T14" fmla="*/ 30 w 30"/>
              <a:gd name="T15" fmla="*/ 6 h 36"/>
              <a:gd name="T16" fmla="*/ 21 w 30"/>
              <a:gd name="T17" fmla="*/ 0 h 36"/>
              <a:gd name="T18" fmla="*/ 11 w 30"/>
              <a:gd name="T19" fmla="*/ 9 h 36"/>
              <a:gd name="T20" fmla="*/ 2 w 30"/>
              <a:gd name="T21" fmla="*/ 26 h 36"/>
              <a:gd name="T22" fmla="*/ 1 w 30"/>
              <a:gd name="T23" fmla="*/ 2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36">
                <a:moveTo>
                  <a:pt x="1" y="27"/>
                </a:moveTo>
                <a:cubicBezTo>
                  <a:pt x="1" y="30"/>
                  <a:pt x="0" y="33"/>
                  <a:pt x="1" y="35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29"/>
                  <a:pt x="6" y="23"/>
                  <a:pt x="12" y="20"/>
                </a:cubicBezTo>
                <a:cubicBezTo>
                  <a:pt x="16" y="18"/>
                  <a:pt x="21" y="16"/>
                  <a:pt x="24" y="14"/>
                </a:cubicBezTo>
                <a:cubicBezTo>
                  <a:pt x="24" y="14"/>
                  <a:pt x="22" y="7"/>
                  <a:pt x="24" y="7"/>
                </a:cubicBezTo>
                <a:cubicBezTo>
                  <a:pt x="26" y="7"/>
                  <a:pt x="28" y="9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27" y="4"/>
                  <a:pt x="24" y="2"/>
                  <a:pt x="21" y="0"/>
                </a:cubicBezTo>
                <a:cubicBezTo>
                  <a:pt x="17" y="3"/>
                  <a:pt x="14" y="6"/>
                  <a:pt x="11" y="9"/>
                </a:cubicBezTo>
                <a:cubicBezTo>
                  <a:pt x="7" y="14"/>
                  <a:pt x="4" y="20"/>
                  <a:pt x="2" y="26"/>
                </a:cubicBezTo>
                <a:cubicBezTo>
                  <a:pt x="2" y="26"/>
                  <a:pt x="1" y="27"/>
                  <a:pt x="1" y="27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4" name="ïšḻïḓé">
            <a:extLst>
              <a:ext uri="{FF2B5EF4-FFF2-40B4-BE49-F238E27FC236}">
                <a16:creationId xmlns:a16="http://schemas.microsoft.com/office/drawing/2014/main" id="{EF39FF0C-9D10-4CBF-A83B-294EB31BD566}"/>
              </a:ext>
            </a:extLst>
          </p:cNvPr>
          <p:cNvSpPr/>
          <p:nvPr/>
        </p:nvSpPr>
        <p:spPr bwMode="auto">
          <a:xfrm>
            <a:off x="9950060" y="3223040"/>
            <a:ext cx="0" cy="47745"/>
          </a:xfrm>
          <a:custGeom>
            <a:avLst/>
            <a:gdLst>
              <a:gd name="T0" fmla="*/ 0 h 7"/>
              <a:gd name="T1" fmla="*/ 7 h 7"/>
              <a:gd name="T2" fmla="*/ 7 h 7"/>
              <a:gd name="T3" fmla="*/ 2 h 7"/>
              <a:gd name="T4" fmla="*/ 1 h 7"/>
              <a:gd name="T5" fmla="*/ 0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7">
                <a:moveTo>
                  <a:pt x="0" y="0"/>
                </a:moveTo>
                <a:cubicBezTo>
                  <a:pt x="0" y="3"/>
                  <a:pt x="0" y="5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3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5" name="îṧ1ïḑê">
            <a:extLst>
              <a:ext uri="{FF2B5EF4-FFF2-40B4-BE49-F238E27FC236}">
                <a16:creationId xmlns:a16="http://schemas.microsoft.com/office/drawing/2014/main" id="{608A475D-4765-42E2-A31C-2A948394CFCA}"/>
              </a:ext>
            </a:extLst>
          </p:cNvPr>
          <p:cNvSpPr/>
          <p:nvPr/>
        </p:nvSpPr>
        <p:spPr bwMode="auto">
          <a:xfrm>
            <a:off x="9950060" y="3270783"/>
            <a:ext cx="3184" cy="3184"/>
          </a:xfrm>
          <a:prstGeom prst="ellipse">
            <a:avLst/>
          </a:prstGeom>
          <a:solidFill>
            <a:srgbClr val="9F2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6" name="íṧ1iḑè">
            <a:extLst>
              <a:ext uri="{FF2B5EF4-FFF2-40B4-BE49-F238E27FC236}">
                <a16:creationId xmlns:a16="http://schemas.microsoft.com/office/drawing/2014/main" id="{49CA6BD3-FA86-4EC8-8E50-05C667812127}"/>
              </a:ext>
            </a:extLst>
          </p:cNvPr>
          <p:cNvSpPr/>
          <p:nvPr/>
        </p:nvSpPr>
        <p:spPr bwMode="auto">
          <a:xfrm>
            <a:off x="9950060" y="3270783"/>
            <a:ext cx="0" cy="19098"/>
          </a:xfrm>
          <a:custGeom>
            <a:avLst/>
            <a:gdLst>
              <a:gd name="T0" fmla="*/ 0 h 3"/>
              <a:gd name="T1" fmla="*/ 0 h 3"/>
              <a:gd name="T2" fmla="*/ 3 h 3"/>
              <a:gd name="T3" fmla="*/ 0 h 3"/>
              <a:gd name="T4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F2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7" name="ïṣḷiḍè">
            <a:extLst>
              <a:ext uri="{FF2B5EF4-FFF2-40B4-BE49-F238E27FC236}">
                <a16:creationId xmlns:a16="http://schemas.microsoft.com/office/drawing/2014/main" id="{36028102-3998-4A3B-8CAA-E8E2A2C4A2AB}"/>
              </a:ext>
            </a:extLst>
          </p:cNvPr>
          <p:cNvSpPr/>
          <p:nvPr/>
        </p:nvSpPr>
        <p:spPr bwMode="auto">
          <a:xfrm>
            <a:off x="9950060" y="3229406"/>
            <a:ext cx="171879" cy="206893"/>
          </a:xfrm>
          <a:custGeom>
            <a:avLst/>
            <a:gdLst>
              <a:gd name="T0" fmla="*/ 0 w 26"/>
              <a:gd name="T1" fmla="*/ 6 h 31"/>
              <a:gd name="T2" fmla="*/ 0 w 26"/>
              <a:gd name="T3" fmla="*/ 9 h 31"/>
              <a:gd name="T4" fmla="*/ 0 w 26"/>
              <a:gd name="T5" fmla="*/ 9 h 31"/>
              <a:gd name="T6" fmla="*/ 1 w 26"/>
              <a:gd name="T7" fmla="*/ 29 h 31"/>
              <a:gd name="T8" fmla="*/ 4 w 26"/>
              <a:gd name="T9" fmla="*/ 31 h 31"/>
              <a:gd name="T10" fmla="*/ 23 w 26"/>
              <a:gd name="T11" fmla="*/ 22 h 31"/>
              <a:gd name="T12" fmla="*/ 26 w 26"/>
              <a:gd name="T13" fmla="*/ 15 h 31"/>
              <a:gd name="T14" fmla="*/ 0 w 26"/>
              <a:gd name="T15" fmla="*/ 0 h 31"/>
              <a:gd name="T16" fmla="*/ 0 w 26"/>
              <a:gd name="T17" fmla="*/ 1 h 31"/>
              <a:gd name="T18" fmla="*/ 0 w 26"/>
              <a:gd name="T1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31">
                <a:moveTo>
                  <a:pt x="0" y="6"/>
                </a:move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5"/>
                  <a:pt x="1" y="23"/>
                  <a:pt x="1" y="29"/>
                </a:cubicBezTo>
                <a:cubicBezTo>
                  <a:pt x="4" y="31"/>
                  <a:pt x="4" y="31"/>
                  <a:pt x="4" y="31"/>
                </a:cubicBezTo>
                <a:cubicBezTo>
                  <a:pt x="11" y="28"/>
                  <a:pt x="19" y="24"/>
                  <a:pt x="23" y="22"/>
                </a:cubicBezTo>
                <a:cubicBezTo>
                  <a:pt x="24" y="20"/>
                  <a:pt x="25" y="18"/>
                  <a:pt x="26" y="15"/>
                </a:cubicBezTo>
                <a:cubicBezTo>
                  <a:pt x="18" y="10"/>
                  <a:pt x="9" y="5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1C1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8" name="i$lïďé">
            <a:extLst>
              <a:ext uri="{FF2B5EF4-FFF2-40B4-BE49-F238E27FC236}">
                <a16:creationId xmlns:a16="http://schemas.microsoft.com/office/drawing/2014/main" id="{170FE302-2774-40CF-BE1B-268AC92732A0}"/>
              </a:ext>
            </a:extLst>
          </p:cNvPr>
          <p:cNvSpPr/>
          <p:nvPr/>
        </p:nvSpPr>
        <p:spPr bwMode="auto">
          <a:xfrm>
            <a:off x="9943694" y="2640559"/>
            <a:ext cx="146416" cy="245088"/>
          </a:xfrm>
          <a:custGeom>
            <a:avLst/>
            <a:gdLst>
              <a:gd name="T0" fmla="*/ 1 w 22"/>
              <a:gd name="T1" fmla="*/ 24 h 37"/>
              <a:gd name="T2" fmla="*/ 1 w 22"/>
              <a:gd name="T3" fmla="*/ 32 h 37"/>
              <a:gd name="T4" fmla="*/ 3 w 22"/>
              <a:gd name="T5" fmla="*/ 35 h 37"/>
              <a:gd name="T6" fmla="*/ 8 w 22"/>
              <a:gd name="T7" fmla="*/ 36 h 37"/>
              <a:gd name="T8" fmla="*/ 8 w 22"/>
              <a:gd name="T9" fmla="*/ 37 h 37"/>
              <a:gd name="T10" fmla="*/ 9 w 22"/>
              <a:gd name="T11" fmla="*/ 37 h 37"/>
              <a:gd name="T12" fmla="*/ 20 w 22"/>
              <a:gd name="T13" fmla="*/ 35 h 37"/>
              <a:gd name="T14" fmla="*/ 20 w 22"/>
              <a:gd name="T15" fmla="*/ 27 h 37"/>
              <a:gd name="T16" fmla="*/ 20 w 22"/>
              <a:gd name="T17" fmla="*/ 21 h 37"/>
              <a:gd name="T18" fmla="*/ 20 w 22"/>
              <a:gd name="T19" fmla="*/ 15 h 37"/>
              <a:gd name="T20" fmla="*/ 22 w 22"/>
              <a:gd name="T21" fmla="*/ 10 h 37"/>
              <a:gd name="T22" fmla="*/ 4 w 22"/>
              <a:gd name="T23" fmla="*/ 0 h 37"/>
              <a:gd name="T24" fmla="*/ 2 w 22"/>
              <a:gd name="T25" fmla="*/ 7 h 37"/>
              <a:gd name="T26" fmla="*/ 1 w 22"/>
              <a:gd name="T27" fmla="*/ 14 h 37"/>
              <a:gd name="T28" fmla="*/ 1 w 22"/>
              <a:gd name="T29" fmla="*/ 15 h 37"/>
              <a:gd name="T30" fmla="*/ 1 w 22"/>
              <a:gd name="T31" fmla="*/ 21 h 37"/>
              <a:gd name="T32" fmla="*/ 1 w 22"/>
              <a:gd name="T33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37">
                <a:moveTo>
                  <a:pt x="1" y="24"/>
                </a:moveTo>
                <a:cubicBezTo>
                  <a:pt x="1" y="27"/>
                  <a:pt x="0" y="29"/>
                  <a:pt x="1" y="32"/>
                </a:cubicBezTo>
                <a:cubicBezTo>
                  <a:pt x="1" y="33"/>
                  <a:pt x="2" y="34"/>
                  <a:pt x="3" y="35"/>
                </a:cubicBezTo>
                <a:cubicBezTo>
                  <a:pt x="5" y="35"/>
                  <a:pt x="6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7"/>
                  <a:pt x="15" y="36"/>
                  <a:pt x="20" y="35"/>
                </a:cubicBezTo>
                <a:cubicBezTo>
                  <a:pt x="19" y="32"/>
                  <a:pt x="20" y="30"/>
                  <a:pt x="20" y="27"/>
                </a:cubicBezTo>
                <a:cubicBezTo>
                  <a:pt x="20" y="24"/>
                  <a:pt x="19" y="23"/>
                  <a:pt x="20" y="21"/>
                </a:cubicBezTo>
                <a:cubicBezTo>
                  <a:pt x="20" y="18"/>
                  <a:pt x="21" y="18"/>
                  <a:pt x="20" y="15"/>
                </a:cubicBezTo>
                <a:cubicBezTo>
                  <a:pt x="20" y="15"/>
                  <a:pt x="21" y="13"/>
                  <a:pt x="22" y="10"/>
                </a:cubicBezTo>
                <a:cubicBezTo>
                  <a:pt x="15" y="9"/>
                  <a:pt x="7" y="5"/>
                  <a:pt x="4" y="0"/>
                </a:cubicBezTo>
                <a:cubicBezTo>
                  <a:pt x="2" y="4"/>
                  <a:pt x="2" y="7"/>
                  <a:pt x="2" y="7"/>
                </a:cubicBezTo>
                <a:cubicBezTo>
                  <a:pt x="2" y="10"/>
                  <a:pt x="2" y="10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7"/>
                  <a:pt x="1" y="19"/>
                  <a:pt x="1" y="21"/>
                </a:cubicBezTo>
                <a:cubicBezTo>
                  <a:pt x="1" y="22"/>
                  <a:pt x="1" y="23"/>
                  <a:pt x="1" y="24"/>
                </a:cubicBezTo>
                <a:close/>
              </a:path>
            </a:pathLst>
          </a:custGeom>
          <a:solidFill>
            <a:srgbClr val="FAB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9" name="îṣļîḍé">
            <a:extLst>
              <a:ext uri="{FF2B5EF4-FFF2-40B4-BE49-F238E27FC236}">
                <a16:creationId xmlns:a16="http://schemas.microsoft.com/office/drawing/2014/main" id="{141C39DD-2A54-4983-8888-4944F7B577A2}"/>
              </a:ext>
            </a:extLst>
          </p:cNvPr>
          <p:cNvSpPr/>
          <p:nvPr/>
        </p:nvSpPr>
        <p:spPr bwMode="auto">
          <a:xfrm>
            <a:off x="9943694" y="2516425"/>
            <a:ext cx="311929" cy="331027"/>
          </a:xfrm>
          <a:custGeom>
            <a:avLst/>
            <a:gdLst>
              <a:gd name="T0" fmla="*/ 1 w 47"/>
              <a:gd name="T1" fmla="*/ 19 h 50"/>
              <a:gd name="T2" fmla="*/ 1 w 47"/>
              <a:gd name="T3" fmla="*/ 34 h 50"/>
              <a:gd name="T4" fmla="*/ 1 w 47"/>
              <a:gd name="T5" fmla="*/ 33 h 50"/>
              <a:gd name="T6" fmla="*/ 2 w 47"/>
              <a:gd name="T7" fmla="*/ 26 h 50"/>
              <a:gd name="T8" fmla="*/ 4 w 47"/>
              <a:gd name="T9" fmla="*/ 19 h 50"/>
              <a:gd name="T10" fmla="*/ 22 w 47"/>
              <a:gd name="T11" fmla="*/ 29 h 50"/>
              <a:gd name="T12" fmla="*/ 24 w 47"/>
              <a:gd name="T13" fmla="*/ 29 h 50"/>
              <a:gd name="T14" fmla="*/ 25 w 47"/>
              <a:gd name="T15" fmla="*/ 35 h 50"/>
              <a:gd name="T16" fmla="*/ 25 w 47"/>
              <a:gd name="T17" fmla="*/ 45 h 50"/>
              <a:gd name="T18" fmla="*/ 25 w 47"/>
              <a:gd name="T19" fmla="*/ 45 h 50"/>
              <a:gd name="T20" fmla="*/ 29 w 47"/>
              <a:gd name="T21" fmla="*/ 43 h 50"/>
              <a:gd name="T22" fmla="*/ 30 w 47"/>
              <a:gd name="T23" fmla="*/ 37 h 50"/>
              <a:gd name="T24" fmla="*/ 34 w 47"/>
              <a:gd name="T25" fmla="*/ 40 h 50"/>
              <a:gd name="T26" fmla="*/ 29 w 47"/>
              <a:gd name="T27" fmla="*/ 47 h 50"/>
              <a:gd name="T28" fmla="*/ 29 w 47"/>
              <a:gd name="T29" fmla="*/ 50 h 50"/>
              <a:gd name="T30" fmla="*/ 29 w 47"/>
              <a:gd name="T31" fmla="*/ 50 h 50"/>
              <a:gd name="T32" fmla="*/ 32 w 47"/>
              <a:gd name="T33" fmla="*/ 49 h 50"/>
              <a:gd name="T34" fmla="*/ 33 w 47"/>
              <a:gd name="T35" fmla="*/ 46 h 50"/>
              <a:gd name="T36" fmla="*/ 33 w 47"/>
              <a:gd name="T37" fmla="*/ 46 h 50"/>
              <a:gd name="T38" fmla="*/ 44 w 47"/>
              <a:gd name="T39" fmla="*/ 27 h 50"/>
              <a:gd name="T40" fmla="*/ 37 w 47"/>
              <a:gd name="T41" fmla="*/ 9 h 50"/>
              <a:gd name="T42" fmla="*/ 37 w 47"/>
              <a:gd name="T43" fmla="*/ 9 h 50"/>
              <a:gd name="T44" fmla="*/ 1 w 47"/>
              <a:gd name="T45" fmla="*/ 1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50">
                <a:moveTo>
                  <a:pt x="1" y="19"/>
                </a:moveTo>
                <a:cubicBezTo>
                  <a:pt x="1" y="19"/>
                  <a:pt x="0" y="27"/>
                  <a:pt x="1" y="34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29"/>
                  <a:pt x="2" y="29"/>
                  <a:pt x="2" y="26"/>
                </a:cubicBezTo>
                <a:cubicBezTo>
                  <a:pt x="2" y="26"/>
                  <a:pt x="2" y="23"/>
                  <a:pt x="4" y="19"/>
                </a:cubicBezTo>
                <a:cubicBezTo>
                  <a:pt x="7" y="24"/>
                  <a:pt x="15" y="28"/>
                  <a:pt x="22" y="29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31"/>
                  <a:pt x="24" y="33"/>
                  <a:pt x="25" y="35"/>
                </a:cubicBezTo>
                <a:cubicBezTo>
                  <a:pt x="25" y="38"/>
                  <a:pt x="27" y="40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7" y="44"/>
                  <a:pt x="28" y="43"/>
                  <a:pt x="29" y="43"/>
                </a:cubicBezTo>
                <a:cubicBezTo>
                  <a:pt x="29" y="41"/>
                  <a:pt x="30" y="38"/>
                  <a:pt x="30" y="37"/>
                </a:cubicBezTo>
                <a:cubicBezTo>
                  <a:pt x="31" y="36"/>
                  <a:pt x="35" y="37"/>
                  <a:pt x="34" y="40"/>
                </a:cubicBezTo>
                <a:cubicBezTo>
                  <a:pt x="33" y="42"/>
                  <a:pt x="32" y="47"/>
                  <a:pt x="29" y="47"/>
                </a:cubicBezTo>
                <a:cubicBezTo>
                  <a:pt x="29" y="48"/>
                  <a:pt x="29" y="49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49"/>
                  <a:pt x="31" y="50"/>
                  <a:pt x="32" y="49"/>
                </a:cubicBezTo>
                <a:cubicBezTo>
                  <a:pt x="32" y="48"/>
                  <a:pt x="33" y="47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7" y="40"/>
                  <a:pt x="40" y="34"/>
                  <a:pt x="44" y="27"/>
                </a:cubicBezTo>
                <a:cubicBezTo>
                  <a:pt x="47" y="21"/>
                  <a:pt x="42" y="14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26" y="0"/>
                  <a:pt x="3" y="4"/>
                  <a:pt x="1" y="19"/>
                </a:cubicBezTo>
                <a:close/>
              </a:path>
            </a:pathLst>
          </a:custGeom>
          <a:solidFill>
            <a:srgbClr val="3012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0" name="ïṧḻïḑe">
            <a:extLst>
              <a:ext uri="{FF2B5EF4-FFF2-40B4-BE49-F238E27FC236}">
                <a16:creationId xmlns:a16="http://schemas.microsoft.com/office/drawing/2014/main" id="{380CE64C-99CE-47B8-9A60-E0D355DD9C54}"/>
              </a:ext>
            </a:extLst>
          </p:cNvPr>
          <p:cNvSpPr/>
          <p:nvPr/>
        </p:nvSpPr>
        <p:spPr bwMode="auto">
          <a:xfrm>
            <a:off x="9950060" y="2911111"/>
            <a:ext cx="25464" cy="28648"/>
          </a:xfrm>
          <a:custGeom>
            <a:avLst/>
            <a:gdLst>
              <a:gd name="T0" fmla="*/ 0 w 4"/>
              <a:gd name="T1" fmla="*/ 1 h 4"/>
              <a:gd name="T2" fmla="*/ 1 w 4"/>
              <a:gd name="T3" fmla="*/ 4 h 4"/>
              <a:gd name="T4" fmla="*/ 2 w 4"/>
              <a:gd name="T5" fmla="*/ 4 h 4"/>
              <a:gd name="T6" fmla="*/ 4 w 4"/>
              <a:gd name="T7" fmla="*/ 2 h 4"/>
              <a:gd name="T8" fmla="*/ 1 w 4"/>
              <a:gd name="T9" fmla="*/ 0 h 4"/>
              <a:gd name="T10" fmla="*/ 1 w 4"/>
              <a:gd name="T11" fmla="*/ 1 h 4"/>
              <a:gd name="T12" fmla="*/ 0 w 4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0" y="1"/>
                </a:move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3" y="1"/>
                  <a:pt x="2" y="1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8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1" name="íṩļídè">
            <a:extLst>
              <a:ext uri="{FF2B5EF4-FFF2-40B4-BE49-F238E27FC236}">
                <a16:creationId xmlns:a16="http://schemas.microsoft.com/office/drawing/2014/main" id="{3C7CEEEA-FC51-462E-947B-67C80BBAFFDC}"/>
              </a:ext>
            </a:extLst>
          </p:cNvPr>
          <p:cNvSpPr/>
          <p:nvPr/>
        </p:nvSpPr>
        <p:spPr bwMode="auto">
          <a:xfrm>
            <a:off x="9950060" y="2952488"/>
            <a:ext cx="130502" cy="219624"/>
          </a:xfrm>
          <a:custGeom>
            <a:avLst/>
            <a:gdLst>
              <a:gd name="T0" fmla="*/ 0 w 20"/>
              <a:gd name="T1" fmla="*/ 19 h 33"/>
              <a:gd name="T2" fmla="*/ 0 w 20"/>
              <a:gd name="T3" fmla="*/ 33 h 33"/>
              <a:gd name="T4" fmla="*/ 0 w 20"/>
              <a:gd name="T5" fmla="*/ 33 h 33"/>
              <a:gd name="T6" fmla="*/ 1 w 20"/>
              <a:gd name="T7" fmla="*/ 32 h 33"/>
              <a:gd name="T8" fmla="*/ 10 w 20"/>
              <a:gd name="T9" fmla="*/ 15 h 33"/>
              <a:gd name="T10" fmla="*/ 20 w 20"/>
              <a:gd name="T11" fmla="*/ 6 h 33"/>
              <a:gd name="T12" fmla="*/ 16 w 20"/>
              <a:gd name="T13" fmla="*/ 4 h 33"/>
              <a:gd name="T14" fmla="*/ 10 w 20"/>
              <a:gd name="T15" fmla="*/ 4 h 33"/>
              <a:gd name="T16" fmla="*/ 10 w 20"/>
              <a:gd name="T17" fmla="*/ 4 h 33"/>
              <a:gd name="T18" fmla="*/ 9 w 20"/>
              <a:gd name="T19" fmla="*/ 0 h 33"/>
              <a:gd name="T20" fmla="*/ 4 w 20"/>
              <a:gd name="T21" fmla="*/ 4 h 33"/>
              <a:gd name="T22" fmla="*/ 4 w 20"/>
              <a:gd name="T23" fmla="*/ 4 h 33"/>
              <a:gd name="T24" fmla="*/ 0 w 20"/>
              <a:gd name="T25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3">
                <a:moveTo>
                  <a:pt x="0" y="19"/>
                </a:moveTo>
                <a:cubicBezTo>
                  <a:pt x="0" y="23"/>
                  <a:pt x="0" y="28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1" y="32"/>
                  <a:pt x="1" y="32"/>
                </a:cubicBezTo>
                <a:cubicBezTo>
                  <a:pt x="3" y="26"/>
                  <a:pt x="6" y="20"/>
                  <a:pt x="10" y="15"/>
                </a:cubicBezTo>
                <a:cubicBezTo>
                  <a:pt x="13" y="12"/>
                  <a:pt x="16" y="9"/>
                  <a:pt x="20" y="6"/>
                </a:cubicBezTo>
                <a:cubicBezTo>
                  <a:pt x="19" y="5"/>
                  <a:pt x="17" y="5"/>
                  <a:pt x="16" y="4"/>
                </a:cubicBezTo>
                <a:cubicBezTo>
                  <a:pt x="14" y="4"/>
                  <a:pt x="11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9" y="1"/>
                  <a:pt x="9" y="0"/>
                </a:cubicBezTo>
                <a:cubicBezTo>
                  <a:pt x="8" y="2"/>
                  <a:pt x="6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2" y="9"/>
                  <a:pt x="1" y="14"/>
                  <a:pt x="0" y="19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2" name="íSľiďè">
            <a:extLst>
              <a:ext uri="{FF2B5EF4-FFF2-40B4-BE49-F238E27FC236}">
                <a16:creationId xmlns:a16="http://schemas.microsoft.com/office/drawing/2014/main" id="{1D35D04C-4CCC-4D80-9DFC-6553DAC6FCF3}"/>
              </a:ext>
            </a:extLst>
          </p:cNvPr>
          <p:cNvSpPr/>
          <p:nvPr/>
        </p:nvSpPr>
        <p:spPr bwMode="auto">
          <a:xfrm>
            <a:off x="9956426" y="2911111"/>
            <a:ext cx="0" cy="95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E8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3" name="íṧļîḓé">
            <a:extLst>
              <a:ext uri="{FF2B5EF4-FFF2-40B4-BE49-F238E27FC236}">
                <a16:creationId xmlns:a16="http://schemas.microsoft.com/office/drawing/2014/main" id="{988D0C3C-9A94-44C5-8BC7-C84CB72A7CFE}"/>
              </a:ext>
            </a:extLst>
          </p:cNvPr>
          <p:cNvSpPr/>
          <p:nvPr/>
        </p:nvSpPr>
        <p:spPr bwMode="auto">
          <a:xfrm>
            <a:off x="9950060" y="3436296"/>
            <a:ext cx="190977" cy="171879"/>
          </a:xfrm>
          <a:custGeom>
            <a:avLst/>
            <a:gdLst>
              <a:gd name="T0" fmla="*/ 1 w 29"/>
              <a:gd name="T1" fmla="*/ 1 h 26"/>
              <a:gd name="T2" fmla="*/ 0 w 29"/>
              <a:gd name="T3" fmla="*/ 26 h 26"/>
              <a:gd name="T4" fmla="*/ 29 w 29"/>
              <a:gd name="T5" fmla="*/ 14 h 26"/>
              <a:gd name="T6" fmla="*/ 4 w 29"/>
              <a:gd name="T7" fmla="*/ 0 h 26"/>
              <a:gd name="T8" fmla="*/ 1 w 29"/>
              <a:gd name="T9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6">
                <a:moveTo>
                  <a:pt x="1" y="1"/>
                </a:moveTo>
                <a:cubicBezTo>
                  <a:pt x="1" y="11"/>
                  <a:pt x="0" y="20"/>
                  <a:pt x="0" y="26"/>
                </a:cubicBezTo>
                <a:cubicBezTo>
                  <a:pt x="9" y="23"/>
                  <a:pt x="21" y="18"/>
                  <a:pt x="29" y="14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1" y="1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4" name="íṧḷíḍê">
            <a:extLst>
              <a:ext uri="{FF2B5EF4-FFF2-40B4-BE49-F238E27FC236}">
                <a16:creationId xmlns:a16="http://schemas.microsoft.com/office/drawing/2014/main" id="{AEEA573B-8BC3-4C64-BC29-7EF45D181FB4}"/>
              </a:ext>
            </a:extLst>
          </p:cNvPr>
          <p:cNvSpPr/>
          <p:nvPr/>
        </p:nvSpPr>
        <p:spPr bwMode="auto">
          <a:xfrm>
            <a:off x="9956426" y="2927025"/>
            <a:ext cx="31829" cy="44561"/>
          </a:xfrm>
          <a:custGeom>
            <a:avLst/>
            <a:gdLst>
              <a:gd name="T0" fmla="*/ 0 w 5"/>
              <a:gd name="T1" fmla="*/ 7 h 7"/>
              <a:gd name="T2" fmla="*/ 0 w 5"/>
              <a:gd name="T3" fmla="*/ 7 h 7"/>
              <a:gd name="T4" fmla="*/ 1 w 5"/>
              <a:gd name="T5" fmla="*/ 7 h 7"/>
              <a:gd name="T6" fmla="*/ 5 w 5"/>
              <a:gd name="T7" fmla="*/ 1 h 7"/>
              <a:gd name="T8" fmla="*/ 3 w 5"/>
              <a:gd name="T9" fmla="*/ 0 h 7"/>
              <a:gd name="T10" fmla="*/ 1 w 5"/>
              <a:gd name="T11" fmla="*/ 2 h 7"/>
              <a:gd name="T12" fmla="*/ 0 w 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5"/>
                  <a:pt x="3" y="3"/>
                  <a:pt x="5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0" y="3"/>
                  <a:pt x="0" y="5"/>
                  <a:pt x="0" y="7"/>
                </a:cubicBezTo>
                <a:close/>
              </a:path>
            </a:pathLst>
          </a:custGeom>
          <a:solidFill>
            <a:srgbClr val="6B0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5" name="íŝľîdé">
            <a:extLst>
              <a:ext uri="{FF2B5EF4-FFF2-40B4-BE49-F238E27FC236}">
                <a16:creationId xmlns:a16="http://schemas.microsoft.com/office/drawing/2014/main" id="{0E302149-D9F5-4269-BF48-C41498BA9E34}"/>
              </a:ext>
            </a:extLst>
          </p:cNvPr>
          <p:cNvSpPr/>
          <p:nvPr/>
        </p:nvSpPr>
        <p:spPr bwMode="auto">
          <a:xfrm>
            <a:off x="9956426" y="3640005"/>
            <a:ext cx="12732" cy="955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687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6" name="íş1îďê">
            <a:extLst>
              <a:ext uri="{FF2B5EF4-FFF2-40B4-BE49-F238E27FC236}">
                <a16:creationId xmlns:a16="http://schemas.microsoft.com/office/drawing/2014/main" id="{DD40FB2A-37C8-432B-915B-7B11A509A42E}"/>
              </a:ext>
            </a:extLst>
          </p:cNvPr>
          <p:cNvSpPr/>
          <p:nvPr/>
        </p:nvSpPr>
        <p:spPr bwMode="auto">
          <a:xfrm>
            <a:off x="9956426" y="2879281"/>
            <a:ext cx="38195" cy="47745"/>
          </a:xfrm>
          <a:custGeom>
            <a:avLst/>
            <a:gdLst>
              <a:gd name="T0" fmla="*/ 0 w 6"/>
              <a:gd name="T1" fmla="*/ 5 h 7"/>
              <a:gd name="T2" fmla="*/ 3 w 6"/>
              <a:gd name="T3" fmla="*/ 7 h 7"/>
              <a:gd name="T4" fmla="*/ 6 w 6"/>
              <a:gd name="T5" fmla="*/ 6 h 7"/>
              <a:gd name="T6" fmla="*/ 6 w 6"/>
              <a:gd name="T7" fmla="*/ 6 h 7"/>
              <a:gd name="T8" fmla="*/ 6 w 6"/>
              <a:gd name="T9" fmla="*/ 5 h 7"/>
              <a:gd name="T10" fmla="*/ 6 w 6"/>
              <a:gd name="T11" fmla="*/ 4 h 7"/>
              <a:gd name="T12" fmla="*/ 6 w 6"/>
              <a:gd name="T13" fmla="*/ 1 h 7"/>
              <a:gd name="T14" fmla="*/ 6 w 6"/>
              <a:gd name="T15" fmla="*/ 1 h 7"/>
              <a:gd name="T16" fmla="*/ 6 w 6"/>
              <a:gd name="T17" fmla="*/ 0 h 7"/>
              <a:gd name="T18" fmla="*/ 0 w 6"/>
              <a:gd name="T1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7">
                <a:moveTo>
                  <a:pt x="0" y="5"/>
                </a:moveTo>
                <a:cubicBezTo>
                  <a:pt x="1" y="6"/>
                  <a:pt x="2" y="6"/>
                  <a:pt x="3" y="7"/>
                </a:cubicBezTo>
                <a:cubicBezTo>
                  <a:pt x="4" y="6"/>
                  <a:pt x="5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3"/>
                  <a:pt x="6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E8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7" name="ïṧ1ïḑê">
            <a:extLst>
              <a:ext uri="{FF2B5EF4-FFF2-40B4-BE49-F238E27FC236}">
                <a16:creationId xmlns:a16="http://schemas.microsoft.com/office/drawing/2014/main" id="{0E67334C-5FD7-4E7B-A873-1B1C5E8542BB}"/>
              </a:ext>
            </a:extLst>
          </p:cNvPr>
          <p:cNvSpPr/>
          <p:nvPr/>
        </p:nvSpPr>
        <p:spPr bwMode="auto">
          <a:xfrm>
            <a:off x="9962792" y="2933391"/>
            <a:ext cx="44561" cy="44561"/>
          </a:xfrm>
          <a:custGeom>
            <a:avLst/>
            <a:gdLst>
              <a:gd name="T0" fmla="*/ 0 w 7"/>
              <a:gd name="T1" fmla="*/ 6 h 7"/>
              <a:gd name="T2" fmla="*/ 2 w 7"/>
              <a:gd name="T3" fmla="*/ 7 h 7"/>
              <a:gd name="T4" fmla="*/ 2 w 7"/>
              <a:gd name="T5" fmla="*/ 7 h 7"/>
              <a:gd name="T6" fmla="*/ 7 w 7"/>
              <a:gd name="T7" fmla="*/ 3 h 7"/>
              <a:gd name="T8" fmla="*/ 7 w 7"/>
              <a:gd name="T9" fmla="*/ 3 h 7"/>
              <a:gd name="T10" fmla="*/ 4 w 7"/>
              <a:gd name="T11" fmla="*/ 0 h 7"/>
              <a:gd name="T12" fmla="*/ 0 w 7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0" y="6"/>
                </a:move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6"/>
                  <a:pt x="6" y="5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5" y="1"/>
                  <a:pt x="4" y="0"/>
                </a:cubicBezTo>
                <a:cubicBezTo>
                  <a:pt x="2" y="2"/>
                  <a:pt x="1" y="4"/>
                  <a:pt x="0" y="6"/>
                </a:cubicBezTo>
                <a:close/>
              </a:path>
            </a:pathLst>
          </a:custGeom>
          <a:solidFill>
            <a:srgbClr val="891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8" name="iṥļiḋé">
            <a:extLst>
              <a:ext uri="{FF2B5EF4-FFF2-40B4-BE49-F238E27FC236}">
                <a16:creationId xmlns:a16="http://schemas.microsoft.com/office/drawing/2014/main" id="{6FB581C5-AA7F-4146-A6C8-89EA5BAC16F5}"/>
              </a:ext>
            </a:extLst>
          </p:cNvPr>
          <p:cNvSpPr/>
          <p:nvPr/>
        </p:nvSpPr>
        <p:spPr bwMode="auto">
          <a:xfrm>
            <a:off x="9950060" y="3032063"/>
            <a:ext cx="270552" cy="299197"/>
          </a:xfrm>
          <a:custGeom>
            <a:avLst/>
            <a:gdLst>
              <a:gd name="T0" fmla="*/ 11 w 41"/>
              <a:gd name="T1" fmla="*/ 14 h 45"/>
              <a:gd name="T2" fmla="*/ 0 w 41"/>
              <a:gd name="T3" fmla="*/ 30 h 45"/>
              <a:gd name="T4" fmla="*/ 26 w 41"/>
              <a:gd name="T5" fmla="*/ 45 h 45"/>
              <a:gd name="T6" fmla="*/ 38 w 41"/>
              <a:gd name="T7" fmla="*/ 11 h 45"/>
              <a:gd name="T8" fmla="*/ 41 w 41"/>
              <a:gd name="T9" fmla="*/ 7 h 45"/>
              <a:gd name="T10" fmla="*/ 29 w 41"/>
              <a:gd name="T11" fmla="*/ 0 h 45"/>
              <a:gd name="T12" fmla="*/ 29 w 41"/>
              <a:gd name="T13" fmla="*/ 0 h 45"/>
              <a:gd name="T14" fmla="*/ 29 w 41"/>
              <a:gd name="T15" fmla="*/ 1 h 45"/>
              <a:gd name="T16" fmla="*/ 23 w 41"/>
              <a:gd name="T17" fmla="*/ 1 h 45"/>
              <a:gd name="T18" fmla="*/ 23 w 41"/>
              <a:gd name="T19" fmla="*/ 8 h 45"/>
              <a:gd name="T20" fmla="*/ 11 w 41"/>
              <a:gd name="T21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45">
                <a:moveTo>
                  <a:pt x="11" y="14"/>
                </a:moveTo>
                <a:cubicBezTo>
                  <a:pt x="5" y="17"/>
                  <a:pt x="3" y="23"/>
                  <a:pt x="0" y="30"/>
                </a:cubicBezTo>
                <a:cubicBezTo>
                  <a:pt x="9" y="35"/>
                  <a:pt x="18" y="40"/>
                  <a:pt x="26" y="45"/>
                </a:cubicBezTo>
                <a:cubicBezTo>
                  <a:pt x="29" y="34"/>
                  <a:pt x="34" y="21"/>
                  <a:pt x="38" y="11"/>
                </a:cubicBezTo>
                <a:cubicBezTo>
                  <a:pt x="39" y="10"/>
                  <a:pt x="40" y="9"/>
                  <a:pt x="41" y="7"/>
                </a:cubicBezTo>
                <a:cubicBezTo>
                  <a:pt x="37" y="5"/>
                  <a:pt x="33" y="3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1"/>
                  <a:pt x="29" y="1"/>
                </a:cubicBezTo>
                <a:cubicBezTo>
                  <a:pt x="27" y="3"/>
                  <a:pt x="25" y="1"/>
                  <a:pt x="23" y="1"/>
                </a:cubicBezTo>
                <a:cubicBezTo>
                  <a:pt x="21" y="1"/>
                  <a:pt x="23" y="8"/>
                  <a:pt x="23" y="8"/>
                </a:cubicBezTo>
                <a:cubicBezTo>
                  <a:pt x="20" y="10"/>
                  <a:pt x="15" y="12"/>
                  <a:pt x="11" y="14"/>
                </a:cubicBezTo>
                <a:close/>
              </a:path>
            </a:pathLst>
          </a:custGeom>
          <a:solidFill>
            <a:srgbClr val="211C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9" name="i$1íḑê">
            <a:extLst>
              <a:ext uri="{FF2B5EF4-FFF2-40B4-BE49-F238E27FC236}">
                <a16:creationId xmlns:a16="http://schemas.microsoft.com/office/drawing/2014/main" id="{B6090C73-7F40-4B67-9360-6DE65FDB031B}"/>
              </a:ext>
            </a:extLst>
          </p:cNvPr>
          <p:cNvSpPr/>
          <p:nvPr/>
        </p:nvSpPr>
        <p:spPr bwMode="auto">
          <a:xfrm>
            <a:off x="9975524" y="3331260"/>
            <a:ext cx="184611" cy="197343"/>
          </a:xfrm>
          <a:custGeom>
            <a:avLst/>
            <a:gdLst>
              <a:gd name="T0" fmla="*/ 19 w 28"/>
              <a:gd name="T1" fmla="*/ 7 h 30"/>
              <a:gd name="T2" fmla="*/ 0 w 28"/>
              <a:gd name="T3" fmla="*/ 16 h 30"/>
              <a:gd name="T4" fmla="*/ 25 w 28"/>
              <a:gd name="T5" fmla="*/ 30 h 30"/>
              <a:gd name="T6" fmla="*/ 27 w 28"/>
              <a:gd name="T7" fmla="*/ 29 h 30"/>
              <a:gd name="T8" fmla="*/ 27 w 28"/>
              <a:gd name="T9" fmla="*/ 22 h 30"/>
              <a:gd name="T10" fmla="*/ 28 w 28"/>
              <a:gd name="T11" fmla="*/ 7 h 30"/>
              <a:gd name="T12" fmla="*/ 28 w 28"/>
              <a:gd name="T13" fmla="*/ 7 h 30"/>
              <a:gd name="T14" fmla="*/ 28 w 28"/>
              <a:gd name="T15" fmla="*/ 3 h 30"/>
              <a:gd name="T16" fmla="*/ 22 w 28"/>
              <a:gd name="T17" fmla="*/ 0 h 30"/>
              <a:gd name="T18" fmla="*/ 19 w 28"/>
              <a:gd name="T19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30">
                <a:moveTo>
                  <a:pt x="19" y="7"/>
                </a:moveTo>
                <a:cubicBezTo>
                  <a:pt x="15" y="9"/>
                  <a:pt x="8" y="12"/>
                  <a:pt x="0" y="16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0"/>
                  <a:pt x="26" y="29"/>
                  <a:pt x="27" y="29"/>
                </a:cubicBezTo>
                <a:cubicBezTo>
                  <a:pt x="27" y="27"/>
                  <a:pt x="27" y="24"/>
                  <a:pt x="27" y="22"/>
                </a:cubicBezTo>
                <a:cubicBezTo>
                  <a:pt x="27" y="17"/>
                  <a:pt x="28" y="12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6"/>
                  <a:pt x="28" y="4"/>
                  <a:pt x="28" y="3"/>
                </a:cubicBezTo>
                <a:cubicBezTo>
                  <a:pt x="26" y="2"/>
                  <a:pt x="24" y="1"/>
                  <a:pt x="22" y="0"/>
                </a:cubicBezTo>
                <a:cubicBezTo>
                  <a:pt x="21" y="3"/>
                  <a:pt x="20" y="5"/>
                  <a:pt x="19" y="7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0" name="íş1îďè">
            <a:extLst>
              <a:ext uri="{FF2B5EF4-FFF2-40B4-BE49-F238E27FC236}">
                <a16:creationId xmlns:a16="http://schemas.microsoft.com/office/drawing/2014/main" id="{AF99D5A2-4E32-4A5A-B9EF-46B7519E2A3E}"/>
              </a:ext>
            </a:extLst>
          </p:cNvPr>
          <p:cNvSpPr/>
          <p:nvPr/>
        </p:nvSpPr>
        <p:spPr bwMode="auto">
          <a:xfrm>
            <a:off x="9975524" y="2920659"/>
            <a:ext cx="19098" cy="12732"/>
          </a:xfrm>
          <a:custGeom>
            <a:avLst/>
            <a:gdLst>
              <a:gd name="T0" fmla="*/ 0 w 3"/>
              <a:gd name="T1" fmla="*/ 1 h 2"/>
              <a:gd name="T2" fmla="*/ 2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3 w 3"/>
              <a:gd name="T9" fmla="*/ 0 h 2"/>
              <a:gd name="T10" fmla="*/ 0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0" y="1"/>
                  <a:pt x="1" y="2"/>
                  <a:pt x="2" y="2"/>
                </a:cubicBezTo>
                <a:cubicBezTo>
                  <a:pt x="2" y="2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6B0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1" name="ïṧḻîḑe">
            <a:extLst>
              <a:ext uri="{FF2B5EF4-FFF2-40B4-BE49-F238E27FC236}">
                <a16:creationId xmlns:a16="http://schemas.microsoft.com/office/drawing/2014/main" id="{1163BEDA-C930-43C4-941E-3D478926075F}"/>
              </a:ext>
            </a:extLst>
          </p:cNvPr>
          <p:cNvSpPr/>
          <p:nvPr/>
        </p:nvSpPr>
        <p:spPr bwMode="auto">
          <a:xfrm>
            <a:off x="9988255" y="2920659"/>
            <a:ext cx="19098" cy="31829"/>
          </a:xfrm>
          <a:custGeom>
            <a:avLst/>
            <a:gdLst>
              <a:gd name="T0" fmla="*/ 1 w 3"/>
              <a:gd name="T1" fmla="*/ 0 h 5"/>
              <a:gd name="T2" fmla="*/ 0 w 3"/>
              <a:gd name="T3" fmla="*/ 2 h 5"/>
              <a:gd name="T4" fmla="*/ 3 w 3"/>
              <a:gd name="T5" fmla="*/ 5 h 5"/>
              <a:gd name="T6" fmla="*/ 1 w 3"/>
              <a:gd name="T7" fmla="*/ 0 h 5"/>
              <a:gd name="T8" fmla="*/ 1 w 3"/>
              <a:gd name="T9" fmla="*/ 0 h 5"/>
              <a:gd name="T10" fmla="*/ 1 w 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5">
                <a:moveTo>
                  <a:pt x="1" y="0"/>
                </a:moveTo>
                <a:cubicBezTo>
                  <a:pt x="0" y="1"/>
                  <a:pt x="0" y="2"/>
                  <a:pt x="0" y="2"/>
                </a:cubicBezTo>
                <a:cubicBezTo>
                  <a:pt x="1" y="3"/>
                  <a:pt x="2" y="4"/>
                  <a:pt x="3" y="5"/>
                </a:cubicBezTo>
                <a:cubicBezTo>
                  <a:pt x="2" y="3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91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2" name="íšḷîďê">
            <a:extLst>
              <a:ext uri="{FF2B5EF4-FFF2-40B4-BE49-F238E27FC236}">
                <a16:creationId xmlns:a16="http://schemas.microsoft.com/office/drawing/2014/main" id="{1C123DA1-9DED-4B10-85B3-97CCE2199887}"/>
              </a:ext>
            </a:extLst>
          </p:cNvPr>
          <p:cNvSpPr/>
          <p:nvPr/>
        </p:nvSpPr>
        <p:spPr bwMode="auto">
          <a:xfrm>
            <a:off x="9994621" y="2898379"/>
            <a:ext cx="146416" cy="79575"/>
          </a:xfrm>
          <a:custGeom>
            <a:avLst/>
            <a:gdLst>
              <a:gd name="T0" fmla="*/ 0 w 22"/>
              <a:gd name="T1" fmla="*/ 3 h 12"/>
              <a:gd name="T2" fmla="*/ 0 w 22"/>
              <a:gd name="T3" fmla="*/ 3 h 12"/>
              <a:gd name="T4" fmla="*/ 0 w 22"/>
              <a:gd name="T5" fmla="*/ 3 h 12"/>
              <a:gd name="T6" fmla="*/ 0 w 22"/>
              <a:gd name="T7" fmla="*/ 3 h 12"/>
              <a:gd name="T8" fmla="*/ 2 w 22"/>
              <a:gd name="T9" fmla="*/ 8 h 12"/>
              <a:gd name="T10" fmla="*/ 2 w 22"/>
              <a:gd name="T11" fmla="*/ 8 h 12"/>
              <a:gd name="T12" fmla="*/ 9 w 22"/>
              <a:gd name="T13" fmla="*/ 12 h 12"/>
              <a:gd name="T14" fmla="*/ 13 w 22"/>
              <a:gd name="T15" fmla="*/ 11 h 12"/>
              <a:gd name="T16" fmla="*/ 20 w 22"/>
              <a:gd name="T17" fmla="*/ 8 h 12"/>
              <a:gd name="T18" fmla="*/ 21 w 22"/>
              <a:gd name="T19" fmla="*/ 0 h 12"/>
              <a:gd name="T20" fmla="*/ 21 w 22"/>
              <a:gd name="T21" fmla="*/ 0 h 12"/>
              <a:gd name="T22" fmla="*/ 21 w 22"/>
              <a:gd name="T23" fmla="*/ 1 h 12"/>
              <a:gd name="T24" fmla="*/ 0 w 22"/>
              <a:gd name="T25" fmla="*/ 2 h 12"/>
              <a:gd name="T26" fmla="*/ 0 w 22"/>
              <a:gd name="T27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12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6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5" y="9"/>
                  <a:pt x="7" y="11"/>
                  <a:pt x="9" y="12"/>
                </a:cubicBezTo>
                <a:cubicBezTo>
                  <a:pt x="11" y="12"/>
                  <a:pt x="12" y="11"/>
                  <a:pt x="13" y="11"/>
                </a:cubicBezTo>
                <a:cubicBezTo>
                  <a:pt x="16" y="10"/>
                  <a:pt x="18" y="9"/>
                  <a:pt x="20" y="8"/>
                </a:cubicBezTo>
                <a:cubicBezTo>
                  <a:pt x="21" y="5"/>
                  <a:pt x="22" y="3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1"/>
                </a:cubicBezTo>
                <a:cubicBezTo>
                  <a:pt x="16" y="7"/>
                  <a:pt x="1" y="6"/>
                  <a:pt x="0" y="2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E8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3" name="íṡlïdê">
            <a:extLst>
              <a:ext uri="{FF2B5EF4-FFF2-40B4-BE49-F238E27FC236}">
                <a16:creationId xmlns:a16="http://schemas.microsoft.com/office/drawing/2014/main" id="{00D373BA-1E57-4B61-828B-F304A3B32BCC}"/>
              </a:ext>
            </a:extLst>
          </p:cNvPr>
          <p:cNvSpPr/>
          <p:nvPr/>
        </p:nvSpPr>
        <p:spPr bwMode="auto">
          <a:xfrm>
            <a:off x="9994621" y="2825170"/>
            <a:ext cx="140050" cy="120952"/>
          </a:xfrm>
          <a:custGeom>
            <a:avLst/>
            <a:gdLst>
              <a:gd name="T0" fmla="*/ 0 w 21"/>
              <a:gd name="T1" fmla="*/ 12 h 18"/>
              <a:gd name="T2" fmla="*/ 0 w 21"/>
              <a:gd name="T3" fmla="*/ 13 h 18"/>
              <a:gd name="T4" fmla="*/ 21 w 21"/>
              <a:gd name="T5" fmla="*/ 12 h 18"/>
              <a:gd name="T6" fmla="*/ 21 w 21"/>
              <a:gd name="T7" fmla="*/ 6 h 18"/>
              <a:gd name="T8" fmla="*/ 21 w 21"/>
              <a:gd name="T9" fmla="*/ 4 h 18"/>
              <a:gd name="T10" fmla="*/ 21 w 21"/>
              <a:gd name="T11" fmla="*/ 3 h 18"/>
              <a:gd name="T12" fmla="*/ 21 w 21"/>
              <a:gd name="T13" fmla="*/ 0 h 18"/>
              <a:gd name="T14" fmla="*/ 20 w 21"/>
              <a:gd name="T15" fmla="*/ 0 h 18"/>
              <a:gd name="T16" fmla="*/ 16 w 21"/>
              <a:gd name="T17" fmla="*/ 5 h 18"/>
              <a:gd name="T18" fmla="*/ 12 w 21"/>
              <a:gd name="T19" fmla="*/ 7 h 18"/>
              <a:gd name="T20" fmla="*/ 1 w 21"/>
              <a:gd name="T21" fmla="*/ 9 h 18"/>
              <a:gd name="T22" fmla="*/ 0 w 21"/>
              <a:gd name="T23" fmla="*/ 9 h 18"/>
              <a:gd name="T24" fmla="*/ 0 w 21"/>
              <a:gd name="T25" fmla="*/ 9 h 18"/>
              <a:gd name="T26" fmla="*/ 0 w 21"/>
              <a:gd name="T2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18"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1" y="17"/>
                  <a:pt x="16" y="18"/>
                  <a:pt x="21" y="12"/>
                </a:cubicBezTo>
                <a:cubicBezTo>
                  <a:pt x="21" y="10"/>
                  <a:pt x="21" y="8"/>
                  <a:pt x="21" y="6"/>
                </a:cubicBezTo>
                <a:cubicBezTo>
                  <a:pt x="21" y="5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1"/>
                  <a:pt x="21" y="0"/>
                </a:cubicBezTo>
                <a:cubicBezTo>
                  <a:pt x="21" y="0"/>
                  <a:pt x="20" y="0"/>
                  <a:pt x="20" y="0"/>
                </a:cubicBezTo>
                <a:cubicBezTo>
                  <a:pt x="19" y="1"/>
                  <a:pt x="18" y="3"/>
                  <a:pt x="16" y="5"/>
                </a:cubicBezTo>
                <a:cubicBezTo>
                  <a:pt x="15" y="5"/>
                  <a:pt x="13" y="6"/>
                  <a:pt x="12" y="7"/>
                </a:cubicBezTo>
                <a:cubicBezTo>
                  <a:pt x="7" y="8"/>
                  <a:pt x="2" y="9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2"/>
                </a:cubicBezTo>
                <a:close/>
              </a:path>
            </a:pathLst>
          </a:custGeom>
          <a:solidFill>
            <a:srgbClr val="F79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4" name="í$ļïḑê">
            <a:extLst>
              <a:ext uri="{FF2B5EF4-FFF2-40B4-BE49-F238E27FC236}">
                <a16:creationId xmlns:a16="http://schemas.microsoft.com/office/drawing/2014/main" id="{773283C9-F23C-42EE-BC8E-FE53C226C173}"/>
              </a:ext>
            </a:extLst>
          </p:cNvPr>
          <p:cNvSpPr/>
          <p:nvPr/>
        </p:nvSpPr>
        <p:spPr bwMode="auto">
          <a:xfrm>
            <a:off x="10007353" y="2952488"/>
            <a:ext cx="47745" cy="31829"/>
          </a:xfrm>
          <a:custGeom>
            <a:avLst/>
            <a:gdLst>
              <a:gd name="T0" fmla="*/ 0 w 7"/>
              <a:gd name="T1" fmla="*/ 0 h 5"/>
              <a:gd name="T2" fmla="*/ 0 w 7"/>
              <a:gd name="T3" fmla="*/ 0 h 5"/>
              <a:gd name="T4" fmla="*/ 1 w 7"/>
              <a:gd name="T5" fmla="*/ 4 h 5"/>
              <a:gd name="T6" fmla="*/ 1 w 7"/>
              <a:gd name="T7" fmla="*/ 4 h 5"/>
              <a:gd name="T8" fmla="*/ 7 w 7"/>
              <a:gd name="T9" fmla="*/ 4 h 5"/>
              <a:gd name="T10" fmla="*/ 0 w 7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5"/>
                  <a:pt x="5" y="4"/>
                  <a:pt x="7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8F6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5" name="îslíḋe">
            <a:extLst>
              <a:ext uri="{FF2B5EF4-FFF2-40B4-BE49-F238E27FC236}">
                <a16:creationId xmlns:a16="http://schemas.microsoft.com/office/drawing/2014/main" id="{30CFB8CE-770D-4D0A-99D8-028DCAAE78AD}"/>
              </a:ext>
            </a:extLst>
          </p:cNvPr>
          <p:cNvSpPr/>
          <p:nvPr/>
        </p:nvSpPr>
        <p:spPr bwMode="auto">
          <a:xfrm>
            <a:off x="10055098" y="2952488"/>
            <a:ext cx="73209" cy="38195"/>
          </a:xfrm>
          <a:custGeom>
            <a:avLst/>
            <a:gdLst>
              <a:gd name="T0" fmla="*/ 0 w 11"/>
              <a:gd name="T1" fmla="*/ 4 h 6"/>
              <a:gd name="T2" fmla="*/ 4 w 11"/>
              <a:gd name="T3" fmla="*/ 6 h 6"/>
              <a:gd name="T4" fmla="*/ 6 w 11"/>
              <a:gd name="T5" fmla="*/ 4 h 6"/>
              <a:gd name="T6" fmla="*/ 11 w 11"/>
              <a:gd name="T7" fmla="*/ 0 h 6"/>
              <a:gd name="T8" fmla="*/ 4 w 11"/>
              <a:gd name="T9" fmla="*/ 3 h 6"/>
              <a:gd name="T10" fmla="*/ 0 w 11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0" y="4"/>
                </a:moveTo>
                <a:cubicBezTo>
                  <a:pt x="1" y="5"/>
                  <a:pt x="3" y="5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8" y="3"/>
                  <a:pt x="9" y="2"/>
                  <a:pt x="11" y="0"/>
                </a:cubicBezTo>
                <a:cubicBezTo>
                  <a:pt x="9" y="1"/>
                  <a:pt x="7" y="2"/>
                  <a:pt x="4" y="3"/>
                </a:cubicBezTo>
                <a:cubicBezTo>
                  <a:pt x="3" y="3"/>
                  <a:pt x="2" y="4"/>
                  <a:pt x="0" y="4"/>
                </a:cubicBezTo>
                <a:close/>
              </a:path>
            </a:pathLst>
          </a:custGeom>
          <a:solidFill>
            <a:srgbClr val="CBE6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6" name="îSḻîdé">
            <a:extLst>
              <a:ext uri="{FF2B5EF4-FFF2-40B4-BE49-F238E27FC236}">
                <a16:creationId xmlns:a16="http://schemas.microsoft.com/office/drawing/2014/main" id="{B42F480E-9CEA-4C9C-AEB1-617EAC7CD0A1}"/>
              </a:ext>
            </a:extLst>
          </p:cNvPr>
          <p:cNvSpPr/>
          <p:nvPr/>
        </p:nvSpPr>
        <p:spPr bwMode="auto">
          <a:xfrm>
            <a:off x="10067830" y="2707402"/>
            <a:ext cx="66843" cy="165513"/>
          </a:xfrm>
          <a:custGeom>
            <a:avLst/>
            <a:gdLst>
              <a:gd name="T0" fmla="*/ 1 w 10"/>
              <a:gd name="T1" fmla="*/ 11 h 25"/>
              <a:gd name="T2" fmla="*/ 1 w 10"/>
              <a:gd name="T3" fmla="*/ 17 h 25"/>
              <a:gd name="T4" fmla="*/ 1 w 10"/>
              <a:gd name="T5" fmla="*/ 25 h 25"/>
              <a:gd name="T6" fmla="*/ 5 w 10"/>
              <a:gd name="T7" fmla="*/ 23 h 25"/>
              <a:gd name="T8" fmla="*/ 9 w 10"/>
              <a:gd name="T9" fmla="*/ 18 h 25"/>
              <a:gd name="T10" fmla="*/ 9 w 10"/>
              <a:gd name="T11" fmla="*/ 18 h 25"/>
              <a:gd name="T12" fmla="*/ 10 w 10"/>
              <a:gd name="T13" fmla="*/ 14 h 25"/>
              <a:gd name="T14" fmla="*/ 6 w 10"/>
              <a:gd name="T15" fmla="*/ 16 h 25"/>
              <a:gd name="T16" fmla="*/ 6 w 10"/>
              <a:gd name="T17" fmla="*/ 16 h 25"/>
              <a:gd name="T18" fmla="*/ 6 w 10"/>
              <a:gd name="T19" fmla="*/ 6 h 25"/>
              <a:gd name="T20" fmla="*/ 5 w 10"/>
              <a:gd name="T21" fmla="*/ 0 h 25"/>
              <a:gd name="T22" fmla="*/ 3 w 10"/>
              <a:gd name="T23" fmla="*/ 0 h 25"/>
              <a:gd name="T24" fmla="*/ 1 w 10"/>
              <a:gd name="T25" fmla="*/ 5 h 25"/>
              <a:gd name="T26" fmla="*/ 1 w 10"/>
              <a:gd name="T27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25">
                <a:moveTo>
                  <a:pt x="1" y="11"/>
                </a:moveTo>
                <a:cubicBezTo>
                  <a:pt x="0" y="13"/>
                  <a:pt x="1" y="14"/>
                  <a:pt x="1" y="17"/>
                </a:cubicBezTo>
                <a:cubicBezTo>
                  <a:pt x="1" y="20"/>
                  <a:pt x="0" y="22"/>
                  <a:pt x="1" y="25"/>
                </a:cubicBezTo>
                <a:cubicBezTo>
                  <a:pt x="2" y="24"/>
                  <a:pt x="4" y="23"/>
                  <a:pt x="5" y="23"/>
                </a:cubicBezTo>
                <a:cubicBezTo>
                  <a:pt x="7" y="21"/>
                  <a:pt x="8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7"/>
                  <a:pt x="10" y="15"/>
                  <a:pt x="10" y="14"/>
                </a:cubicBezTo>
                <a:cubicBezTo>
                  <a:pt x="9" y="14"/>
                  <a:pt x="8" y="15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1"/>
                  <a:pt x="6" y="9"/>
                  <a:pt x="6" y="6"/>
                </a:cubicBezTo>
                <a:cubicBezTo>
                  <a:pt x="5" y="4"/>
                  <a:pt x="5" y="2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2" y="3"/>
                  <a:pt x="1" y="5"/>
                  <a:pt x="1" y="5"/>
                </a:cubicBezTo>
                <a:cubicBezTo>
                  <a:pt x="2" y="8"/>
                  <a:pt x="1" y="8"/>
                  <a:pt x="1" y="11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7" name="iṥḻîďè">
            <a:extLst>
              <a:ext uri="{FF2B5EF4-FFF2-40B4-BE49-F238E27FC236}">
                <a16:creationId xmlns:a16="http://schemas.microsoft.com/office/drawing/2014/main" id="{59C82BCF-2E8F-44E9-96F4-2BF500D589F7}"/>
              </a:ext>
            </a:extLst>
          </p:cNvPr>
          <p:cNvSpPr/>
          <p:nvPr/>
        </p:nvSpPr>
        <p:spPr bwMode="auto">
          <a:xfrm>
            <a:off x="10080562" y="2866550"/>
            <a:ext cx="101854" cy="165513"/>
          </a:xfrm>
          <a:custGeom>
            <a:avLst/>
            <a:gdLst>
              <a:gd name="T0" fmla="*/ 2 w 15"/>
              <a:gd name="T1" fmla="*/ 17 h 25"/>
              <a:gd name="T2" fmla="*/ 0 w 15"/>
              <a:gd name="T3" fmla="*/ 19 h 25"/>
              <a:gd name="T4" fmla="*/ 9 w 15"/>
              <a:gd name="T5" fmla="*/ 25 h 25"/>
              <a:gd name="T6" fmla="*/ 11 w 15"/>
              <a:gd name="T7" fmla="*/ 20 h 25"/>
              <a:gd name="T8" fmla="*/ 14 w 15"/>
              <a:gd name="T9" fmla="*/ 6 h 25"/>
              <a:gd name="T10" fmla="*/ 14 w 15"/>
              <a:gd name="T11" fmla="*/ 5 h 25"/>
              <a:gd name="T12" fmla="*/ 8 w 15"/>
              <a:gd name="T13" fmla="*/ 0 h 25"/>
              <a:gd name="T14" fmla="*/ 8 w 15"/>
              <a:gd name="T15" fmla="*/ 6 h 25"/>
              <a:gd name="T16" fmla="*/ 8 w 15"/>
              <a:gd name="T17" fmla="*/ 5 h 25"/>
              <a:gd name="T18" fmla="*/ 8 w 15"/>
              <a:gd name="T19" fmla="*/ 5 h 25"/>
              <a:gd name="T20" fmla="*/ 7 w 15"/>
              <a:gd name="T21" fmla="*/ 13 h 25"/>
              <a:gd name="T22" fmla="*/ 2 w 15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25">
                <a:moveTo>
                  <a:pt x="2" y="17"/>
                </a:moveTo>
                <a:cubicBezTo>
                  <a:pt x="2" y="18"/>
                  <a:pt x="1" y="19"/>
                  <a:pt x="0" y="19"/>
                </a:cubicBezTo>
                <a:cubicBezTo>
                  <a:pt x="3" y="21"/>
                  <a:pt x="6" y="23"/>
                  <a:pt x="9" y="25"/>
                </a:cubicBezTo>
                <a:cubicBezTo>
                  <a:pt x="10" y="23"/>
                  <a:pt x="11" y="21"/>
                  <a:pt x="11" y="20"/>
                </a:cubicBezTo>
                <a:cubicBezTo>
                  <a:pt x="13" y="17"/>
                  <a:pt x="15" y="9"/>
                  <a:pt x="14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2" y="3"/>
                  <a:pt x="10" y="2"/>
                  <a:pt x="8" y="0"/>
                </a:cubicBezTo>
                <a:cubicBezTo>
                  <a:pt x="8" y="2"/>
                  <a:pt x="8" y="4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8"/>
                  <a:pt x="8" y="10"/>
                  <a:pt x="7" y="13"/>
                </a:cubicBezTo>
                <a:cubicBezTo>
                  <a:pt x="5" y="15"/>
                  <a:pt x="4" y="16"/>
                  <a:pt x="2" y="17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8" name="ïṡľiďè">
            <a:extLst>
              <a:ext uri="{FF2B5EF4-FFF2-40B4-BE49-F238E27FC236}">
                <a16:creationId xmlns:a16="http://schemas.microsoft.com/office/drawing/2014/main" id="{093EA7B3-210E-469B-8092-23643D888DC8}"/>
              </a:ext>
            </a:extLst>
          </p:cNvPr>
          <p:cNvSpPr/>
          <p:nvPr/>
        </p:nvSpPr>
        <p:spPr bwMode="auto">
          <a:xfrm>
            <a:off x="10128305" y="2751964"/>
            <a:ext cx="47745" cy="73209"/>
          </a:xfrm>
          <a:custGeom>
            <a:avLst/>
            <a:gdLst>
              <a:gd name="T0" fmla="*/ 0 w 7"/>
              <a:gd name="T1" fmla="*/ 11 h 11"/>
              <a:gd name="T2" fmla="*/ 0 w 7"/>
              <a:gd name="T3" fmla="*/ 11 h 11"/>
              <a:gd name="T4" fmla="*/ 1 w 7"/>
              <a:gd name="T5" fmla="*/ 11 h 11"/>
              <a:gd name="T6" fmla="*/ 6 w 7"/>
              <a:gd name="T7" fmla="*/ 4 h 11"/>
              <a:gd name="T8" fmla="*/ 2 w 7"/>
              <a:gd name="T9" fmla="*/ 1 h 11"/>
              <a:gd name="T10" fmla="*/ 1 w 7"/>
              <a:gd name="T11" fmla="*/ 7 h 11"/>
              <a:gd name="T12" fmla="*/ 0 w 7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1" y="11"/>
                  <a:pt x="1" y="11"/>
                </a:cubicBezTo>
                <a:cubicBezTo>
                  <a:pt x="4" y="11"/>
                  <a:pt x="5" y="6"/>
                  <a:pt x="6" y="4"/>
                </a:cubicBezTo>
                <a:cubicBezTo>
                  <a:pt x="7" y="1"/>
                  <a:pt x="3" y="0"/>
                  <a:pt x="2" y="1"/>
                </a:cubicBezTo>
                <a:cubicBezTo>
                  <a:pt x="2" y="2"/>
                  <a:pt x="1" y="5"/>
                  <a:pt x="1" y="7"/>
                </a:cubicBezTo>
                <a:cubicBezTo>
                  <a:pt x="1" y="8"/>
                  <a:pt x="0" y="10"/>
                  <a:pt x="0" y="11"/>
                </a:cubicBezTo>
                <a:close/>
              </a:path>
            </a:pathLst>
          </a:custGeom>
          <a:solidFill>
            <a:srgbClr val="F8A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9" name="íṩḻíḍê">
            <a:extLst>
              <a:ext uri="{FF2B5EF4-FFF2-40B4-BE49-F238E27FC236}">
                <a16:creationId xmlns:a16="http://schemas.microsoft.com/office/drawing/2014/main" id="{42081D8C-A755-452C-B469-EDD9E23A1E02}"/>
              </a:ext>
            </a:extLst>
          </p:cNvPr>
          <p:cNvSpPr/>
          <p:nvPr/>
        </p:nvSpPr>
        <p:spPr bwMode="auto">
          <a:xfrm>
            <a:off x="10134671" y="2853818"/>
            <a:ext cx="41379" cy="44561"/>
          </a:xfrm>
          <a:custGeom>
            <a:avLst/>
            <a:gdLst>
              <a:gd name="T0" fmla="*/ 0 w 6"/>
              <a:gd name="T1" fmla="*/ 0 h 7"/>
              <a:gd name="T2" fmla="*/ 0 w 6"/>
              <a:gd name="T3" fmla="*/ 2 h 7"/>
              <a:gd name="T4" fmla="*/ 6 w 6"/>
              <a:gd name="T5" fmla="*/ 7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2" y="4"/>
                  <a:pt x="4" y="5"/>
                  <a:pt x="6" y="7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4A4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0" name="ïslïdè">
            <a:extLst>
              <a:ext uri="{FF2B5EF4-FFF2-40B4-BE49-F238E27FC236}">
                <a16:creationId xmlns:a16="http://schemas.microsoft.com/office/drawing/2014/main" id="{6903BEE3-B68E-4D4C-8605-B5852F05D463}"/>
              </a:ext>
            </a:extLst>
          </p:cNvPr>
          <p:cNvSpPr/>
          <p:nvPr/>
        </p:nvSpPr>
        <p:spPr bwMode="auto">
          <a:xfrm>
            <a:off x="10141037" y="3522237"/>
            <a:ext cx="12732" cy="12732"/>
          </a:xfrm>
          <a:custGeom>
            <a:avLst/>
            <a:gdLst>
              <a:gd name="T0" fmla="*/ 0 w 2"/>
              <a:gd name="T1" fmla="*/ 1 h 2"/>
              <a:gd name="T2" fmla="*/ 2 w 2"/>
              <a:gd name="T3" fmla="*/ 2 h 2"/>
              <a:gd name="T4" fmla="*/ 2 w 2"/>
              <a:gd name="T5" fmla="*/ 0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1C1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1" name="îşļïďê">
            <a:extLst>
              <a:ext uri="{FF2B5EF4-FFF2-40B4-BE49-F238E27FC236}">
                <a16:creationId xmlns:a16="http://schemas.microsoft.com/office/drawing/2014/main" id="{2D6C58B9-4EFD-4000-8433-0EDEA837F98A}"/>
              </a:ext>
            </a:extLst>
          </p:cNvPr>
          <p:cNvSpPr/>
          <p:nvPr/>
        </p:nvSpPr>
        <p:spPr bwMode="auto">
          <a:xfrm>
            <a:off x="10141037" y="2904745"/>
            <a:ext cx="194161" cy="175063"/>
          </a:xfrm>
          <a:custGeom>
            <a:avLst/>
            <a:gdLst>
              <a:gd name="T0" fmla="*/ 0 w 29"/>
              <a:gd name="T1" fmla="*/ 19 h 26"/>
              <a:gd name="T2" fmla="*/ 0 w 29"/>
              <a:gd name="T3" fmla="*/ 19 h 26"/>
              <a:gd name="T4" fmla="*/ 12 w 29"/>
              <a:gd name="T5" fmla="*/ 26 h 26"/>
              <a:gd name="T6" fmla="*/ 24 w 29"/>
              <a:gd name="T7" fmla="*/ 20 h 26"/>
              <a:gd name="T8" fmla="*/ 24 w 29"/>
              <a:gd name="T9" fmla="*/ 20 h 26"/>
              <a:gd name="T10" fmla="*/ 28 w 29"/>
              <a:gd name="T11" fmla="*/ 23 h 26"/>
              <a:gd name="T12" fmla="*/ 29 w 29"/>
              <a:gd name="T13" fmla="*/ 23 h 26"/>
              <a:gd name="T14" fmla="*/ 27 w 29"/>
              <a:gd name="T15" fmla="*/ 20 h 26"/>
              <a:gd name="T16" fmla="*/ 27 w 29"/>
              <a:gd name="T17" fmla="*/ 20 h 26"/>
              <a:gd name="T18" fmla="*/ 5 w 29"/>
              <a:gd name="T19" fmla="*/ 0 h 26"/>
              <a:gd name="T20" fmla="*/ 2 w 29"/>
              <a:gd name="T21" fmla="*/ 14 h 26"/>
              <a:gd name="T22" fmla="*/ 0 w 29"/>
              <a:gd name="T23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6"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4" y="22"/>
                  <a:pt x="8" y="24"/>
                  <a:pt x="12" y="26"/>
                </a:cubicBezTo>
                <a:cubicBezTo>
                  <a:pt x="15" y="23"/>
                  <a:pt x="19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20"/>
                  <a:pt x="28" y="21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8" y="22"/>
                  <a:pt x="28" y="21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3"/>
                  <a:pt x="13" y="6"/>
                  <a:pt x="5" y="0"/>
                </a:cubicBezTo>
                <a:cubicBezTo>
                  <a:pt x="6" y="3"/>
                  <a:pt x="4" y="11"/>
                  <a:pt x="2" y="14"/>
                </a:cubicBezTo>
                <a:cubicBezTo>
                  <a:pt x="2" y="15"/>
                  <a:pt x="1" y="17"/>
                  <a:pt x="0" y="19"/>
                </a:cubicBezTo>
                <a:close/>
              </a:path>
            </a:pathLst>
          </a:custGeom>
          <a:solidFill>
            <a:srgbClr val="2927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2" name="iṧlîḓé">
            <a:extLst>
              <a:ext uri="{FF2B5EF4-FFF2-40B4-BE49-F238E27FC236}">
                <a16:creationId xmlns:a16="http://schemas.microsoft.com/office/drawing/2014/main" id="{4F66F7B0-E842-423D-88E7-DA16DA1F81CC}"/>
              </a:ext>
            </a:extLst>
          </p:cNvPr>
          <p:cNvSpPr/>
          <p:nvPr/>
        </p:nvSpPr>
        <p:spPr bwMode="auto">
          <a:xfrm>
            <a:off x="10121939" y="3079806"/>
            <a:ext cx="111404" cy="270552"/>
          </a:xfrm>
          <a:custGeom>
            <a:avLst/>
            <a:gdLst>
              <a:gd name="T0" fmla="*/ 12 w 17"/>
              <a:gd name="T1" fmla="*/ 4 h 41"/>
              <a:gd name="T2" fmla="*/ 0 w 17"/>
              <a:gd name="T3" fmla="*/ 38 h 41"/>
              <a:gd name="T4" fmla="*/ 6 w 17"/>
              <a:gd name="T5" fmla="*/ 41 h 41"/>
              <a:gd name="T6" fmla="*/ 17 w 17"/>
              <a:gd name="T7" fmla="*/ 1 h 41"/>
              <a:gd name="T8" fmla="*/ 17 w 17"/>
              <a:gd name="T9" fmla="*/ 1 h 41"/>
              <a:gd name="T10" fmla="*/ 15 w 17"/>
              <a:gd name="T11" fmla="*/ 0 h 41"/>
              <a:gd name="T12" fmla="*/ 12 w 17"/>
              <a:gd name="T13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41">
                <a:moveTo>
                  <a:pt x="12" y="4"/>
                </a:moveTo>
                <a:cubicBezTo>
                  <a:pt x="8" y="14"/>
                  <a:pt x="3" y="27"/>
                  <a:pt x="0" y="38"/>
                </a:cubicBezTo>
                <a:cubicBezTo>
                  <a:pt x="2" y="39"/>
                  <a:pt x="4" y="40"/>
                  <a:pt x="6" y="41"/>
                </a:cubicBezTo>
                <a:cubicBezTo>
                  <a:pt x="5" y="24"/>
                  <a:pt x="9" y="13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5" y="1"/>
                  <a:pt x="15" y="0"/>
                </a:cubicBezTo>
                <a:cubicBezTo>
                  <a:pt x="14" y="2"/>
                  <a:pt x="13" y="3"/>
                  <a:pt x="12" y="4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3" name="ïŝliďe">
            <a:extLst>
              <a:ext uri="{FF2B5EF4-FFF2-40B4-BE49-F238E27FC236}">
                <a16:creationId xmlns:a16="http://schemas.microsoft.com/office/drawing/2014/main" id="{37015694-96DA-4C9E-903C-1198DE083EAF}"/>
              </a:ext>
            </a:extLst>
          </p:cNvPr>
          <p:cNvSpPr/>
          <p:nvPr/>
        </p:nvSpPr>
        <p:spPr bwMode="auto">
          <a:xfrm>
            <a:off x="10153769" y="3178479"/>
            <a:ext cx="181429" cy="429699"/>
          </a:xfrm>
          <a:custGeom>
            <a:avLst/>
            <a:gdLst>
              <a:gd name="T0" fmla="*/ 0 w 27"/>
              <a:gd name="T1" fmla="*/ 54 h 65"/>
              <a:gd name="T2" fmla="*/ 19 w 27"/>
              <a:gd name="T3" fmla="*/ 65 h 65"/>
              <a:gd name="T4" fmla="*/ 17 w 27"/>
              <a:gd name="T5" fmla="*/ 49 h 65"/>
              <a:gd name="T6" fmla="*/ 24 w 27"/>
              <a:gd name="T7" fmla="*/ 17 h 65"/>
              <a:gd name="T8" fmla="*/ 24 w 27"/>
              <a:gd name="T9" fmla="*/ 17 h 65"/>
              <a:gd name="T10" fmla="*/ 27 w 27"/>
              <a:gd name="T11" fmla="*/ 0 h 65"/>
              <a:gd name="T12" fmla="*/ 8 w 27"/>
              <a:gd name="T13" fmla="*/ 47 h 65"/>
              <a:gd name="T14" fmla="*/ 8 w 27"/>
              <a:gd name="T15" fmla="*/ 47 h 65"/>
              <a:gd name="T16" fmla="*/ 0 w 27"/>
              <a:gd name="T17" fmla="*/ 52 h 65"/>
              <a:gd name="T18" fmla="*/ 0 w 27"/>
              <a:gd name="T19" fmla="*/ 5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65">
                <a:moveTo>
                  <a:pt x="0" y="54"/>
                </a:moveTo>
                <a:cubicBezTo>
                  <a:pt x="19" y="65"/>
                  <a:pt x="19" y="65"/>
                  <a:pt x="19" y="65"/>
                </a:cubicBezTo>
                <a:cubicBezTo>
                  <a:pt x="18" y="60"/>
                  <a:pt x="17" y="55"/>
                  <a:pt x="17" y="49"/>
                </a:cubicBezTo>
                <a:cubicBezTo>
                  <a:pt x="17" y="42"/>
                  <a:pt x="23" y="25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2"/>
                  <a:pt x="26" y="6"/>
                  <a:pt x="27" y="0"/>
                </a:cubicBezTo>
                <a:cubicBezTo>
                  <a:pt x="23" y="12"/>
                  <a:pt x="12" y="41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5" y="50"/>
                  <a:pt x="0" y="52"/>
                </a:cubicBezTo>
                <a:cubicBezTo>
                  <a:pt x="0" y="53"/>
                  <a:pt x="0" y="53"/>
                  <a:pt x="0" y="54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" name="îṣliďé">
            <a:extLst>
              <a:ext uri="{FF2B5EF4-FFF2-40B4-BE49-F238E27FC236}">
                <a16:creationId xmlns:a16="http://schemas.microsoft.com/office/drawing/2014/main" id="{647E4E25-A357-40AD-A2F4-DF6C5745878D}"/>
              </a:ext>
            </a:extLst>
          </p:cNvPr>
          <p:cNvSpPr/>
          <p:nvPr/>
        </p:nvSpPr>
        <p:spPr bwMode="auto">
          <a:xfrm>
            <a:off x="10153769" y="3038429"/>
            <a:ext cx="187795" cy="483808"/>
          </a:xfrm>
          <a:custGeom>
            <a:avLst/>
            <a:gdLst>
              <a:gd name="T0" fmla="*/ 8 w 28"/>
              <a:gd name="T1" fmla="*/ 68 h 73"/>
              <a:gd name="T2" fmla="*/ 27 w 28"/>
              <a:gd name="T3" fmla="*/ 21 h 73"/>
              <a:gd name="T4" fmla="*/ 27 w 28"/>
              <a:gd name="T5" fmla="*/ 20 h 73"/>
              <a:gd name="T6" fmla="*/ 27 w 28"/>
              <a:gd name="T7" fmla="*/ 5 h 73"/>
              <a:gd name="T8" fmla="*/ 22 w 28"/>
              <a:gd name="T9" fmla="*/ 0 h 73"/>
              <a:gd name="T10" fmla="*/ 12 w 28"/>
              <a:gd name="T11" fmla="*/ 7 h 73"/>
              <a:gd name="T12" fmla="*/ 12 w 28"/>
              <a:gd name="T13" fmla="*/ 7 h 73"/>
              <a:gd name="T14" fmla="*/ 1 w 28"/>
              <a:gd name="T15" fmla="*/ 47 h 73"/>
              <a:gd name="T16" fmla="*/ 1 w 28"/>
              <a:gd name="T17" fmla="*/ 47 h 73"/>
              <a:gd name="T18" fmla="*/ 1 w 28"/>
              <a:gd name="T19" fmla="*/ 51 h 73"/>
              <a:gd name="T20" fmla="*/ 0 w 28"/>
              <a:gd name="T21" fmla="*/ 66 h 73"/>
              <a:gd name="T22" fmla="*/ 0 w 28"/>
              <a:gd name="T23" fmla="*/ 73 h 73"/>
              <a:gd name="T24" fmla="*/ 8 w 28"/>
              <a:gd name="T25" fmla="*/ 6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8" y="68"/>
                </a:moveTo>
                <a:cubicBezTo>
                  <a:pt x="12" y="62"/>
                  <a:pt x="23" y="33"/>
                  <a:pt x="27" y="21"/>
                </a:cubicBezTo>
                <a:cubicBezTo>
                  <a:pt x="27" y="21"/>
                  <a:pt x="27" y="20"/>
                  <a:pt x="27" y="20"/>
                </a:cubicBezTo>
                <a:cubicBezTo>
                  <a:pt x="28" y="14"/>
                  <a:pt x="28" y="9"/>
                  <a:pt x="27" y="5"/>
                </a:cubicBezTo>
                <a:cubicBezTo>
                  <a:pt x="26" y="2"/>
                  <a:pt x="24" y="1"/>
                  <a:pt x="22" y="0"/>
                </a:cubicBezTo>
                <a:cubicBezTo>
                  <a:pt x="18" y="1"/>
                  <a:pt x="14" y="4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4" y="19"/>
                  <a:pt x="0" y="30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9"/>
                  <a:pt x="1" y="50"/>
                  <a:pt x="1" y="51"/>
                </a:cubicBezTo>
                <a:cubicBezTo>
                  <a:pt x="1" y="56"/>
                  <a:pt x="0" y="61"/>
                  <a:pt x="0" y="66"/>
                </a:cubicBezTo>
                <a:cubicBezTo>
                  <a:pt x="0" y="68"/>
                  <a:pt x="0" y="71"/>
                  <a:pt x="0" y="73"/>
                </a:cubicBezTo>
                <a:cubicBezTo>
                  <a:pt x="5" y="71"/>
                  <a:pt x="8" y="69"/>
                  <a:pt x="8" y="68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iṡḷiḓê">
            <a:extLst>
              <a:ext uri="{FF2B5EF4-FFF2-40B4-BE49-F238E27FC236}">
                <a16:creationId xmlns:a16="http://schemas.microsoft.com/office/drawing/2014/main" id="{B2A3FB52-A999-4AED-932E-81C181924C37}"/>
              </a:ext>
            </a:extLst>
          </p:cNvPr>
          <p:cNvSpPr/>
          <p:nvPr/>
        </p:nvSpPr>
        <p:spPr bwMode="auto">
          <a:xfrm>
            <a:off x="10160134" y="3350358"/>
            <a:ext cx="0" cy="25464"/>
          </a:xfrm>
          <a:custGeom>
            <a:avLst/>
            <a:gdLst>
              <a:gd name="T0" fmla="*/ 0 h 4"/>
              <a:gd name="T1" fmla="*/ 0 h 4"/>
              <a:gd name="T2" fmla="*/ 4 h 4"/>
              <a:gd name="T3" fmla="*/ 4 h 4"/>
              <a:gd name="T4" fmla="*/ 0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6" name="ísľíďê">
            <a:extLst>
              <a:ext uri="{FF2B5EF4-FFF2-40B4-BE49-F238E27FC236}">
                <a16:creationId xmlns:a16="http://schemas.microsoft.com/office/drawing/2014/main" id="{05397FD4-C3AE-45C1-8304-F2C25356D93D}"/>
              </a:ext>
            </a:extLst>
          </p:cNvPr>
          <p:cNvSpPr/>
          <p:nvPr/>
        </p:nvSpPr>
        <p:spPr bwMode="auto">
          <a:xfrm>
            <a:off x="10220611" y="3038429"/>
            <a:ext cx="79575" cy="47745"/>
          </a:xfrm>
          <a:custGeom>
            <a:avLst/>
            <a:gdLst>
              <a:gd name="T0" fmla="*/ 0 w 12"/>
              <a:gd name="T1" fmla="*/ 6 h 7"/>
              <a:gd name="T2" fmla="*/ 2 w 12"/>
              <a:gd name="T3" fmla="*/ 7 h 7"/>
              <a:gd name="T4" fmla="*/ 12 w 12"/>
              <a:gd name="T5" fmla="*/ 0 h 7"/>
              <a:gd name="T6" fmla="*/ 12 w 12"/>
              <a:gd name="T7" fmla="*/ 0 h 7"/>
              <a:gd name="T8" fmla="*/ 0 w 12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7">
                <a:moveTo>
                  <a:pt x="0" y="6"/>
                </a:moveTo>
                <a:cubicBezTo>
                  <a:pt x="0" y="7"/>
                  <a:pt x="1" y="7"/>
                  <a:pt x="2" y="7"/>
                </a:cubicBezTo>
                <a:cubicBezTo>
                  <a:pt x="4" y="4"/>
                  <a:pt x="8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7" y="0"/>
                  <a:pt x="3" y="3"/>
                  <a:pt x="0" y="6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7" name="îsľîďe">
            <a:extLst>
              <a:ext uri="{FF2B5EF4-FFF2-40B4-BE49-F238E27FC236}">
                <a16:creationId xmlns:a16="http://schemas.microsoft.com/office/drawing/2014/main" id="{60C7D7BC-2603-4564-B0B0-8C808D543CA5}"/>
              </a:ext>
            </a:extLst>
          </p:cNvPr>
          <p:cNvSpPr/>
          <p:nvPr/>
        </p:nvSpPr>
        <p:spPr bwMode="auto">
          <a:xfrm>
            <a:off x="10300184" y="3038429"/>
            <a:ext cx="35013" cy="31829"/>
          </a:xfrm>
          <a:custGeom>
            <a:avLst/>
            <a:gdLst>
              <a:gd name="T0" fmla="*/ 4 w 5"/>
              <a:gd name="T1" fmla="*/ 3 h 5"/>
              <a:gd name="T2" fmla="*/ 0 w 5"/>
              <a:gd name="T3" fmla="*/ 0 h 5"/>
              <a:gd name="T4" fmla="*/ 5 w 5"/>
              <a:gd name="T5" fmla="*/ 5 h 5"/>
              <a:gd name="T6" fmla="*/ 5 w 5"/>
              <a:gd name="T7" fmla="*/ 3 h 5"/>
              <a:gd name="T8" fmla="*/ 4 w 5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4" y="3"/>
                </a:moveTo>
                <a:cubicBezTo>
                  <a:pt x="4" y="1"/>
                  <a:pt x="2" y="0"/>
                  <a:pt x="0" y="0"/>
                </a:cubicBezTo>
                <a:cubicBezTo>
                  <a:pt x="2" y="1"/>
                  <a:pt x="4" y="2"/>
                  <a:pt x="5" y="5"/>
                </a:cubicBezTo>
                <a:cubicBezTo>
                  <a:pt x="5" y="4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rgbClr val="150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8" name="ïşḷíḍé">
            <a:extLst>
              <a:ext uri="{FF2B5EF4-FFF2-40B4-BE49-F238E27FC236}">
                <a16:creationId xmlns:a16="http://schemas.microsoft.com/office/drawing/2014/main" id="{E6A06D45-BAB9-4D24-A930-9709AB4B65C3}"/>
              </a:ext>
            </a:extLst>
          </p:cNvPr>
          <p:cNvSpPr/>
          <p:nvPr/>
        </p:nvSpPr>
        <p:spPr bwMode="auto">
          <a:xfrm>
            <a:off x="10335198" y="3070258"/>
            <a:ext cx="19098" cy="101854"/>
          </a:xfrm>
          <a:custGeom>
            <a:avLst/>
            <a:gdLst>
              <a:gd name="T0" fmla="*/ 0 w 3"/>
              <a:gd name="T1" fmla="*/ 0 h 15"/>
              <a:gd name="T2" fmla="*/ 0 w 3"/>
              <a:gd name="T3" fmla="*/ 15 h 15"/>
              <a:gd name="T4" fmla="*/ 0 w 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5">
                <a:moveTo>
                  <a:pt x="0" y="0"/>
                </a:moveTo>
                <a:cubicBezTo>
                  <a:pt x="1" y="4"/>
                  <a:pt x="1" y="9"/>
                  <a:pt x="0" y="15"/>
                </a:cubicBezTo>
                <a:cubicBezTo>
                  <a:pt x="3" y="8"/>
                  <a:pt x="2" y="3"/>
                  <a:pt x="0" y="0"/>
                </a:cubicBezTo>
                <a:close/>
              </a:path>
            </a:pathLst>
          </a:custGeom>
          <a:solidFill>
            <a:srgbClr val="2522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íṣliḍè">
            <a:extLst>
              <a:ext uri="{FF2B5EF4-FFF2-40B4-BE49-F238E27FC236}">
                <a16:creationId xmlns:a16="http://schemas.microsoft.com/office/drawing/2014/main" id="{469318CD-C140-4327-ABEB-D3DACF0D1B6C}"/>
              </a:ext>
            </a:extLst>
          </p:cNvPr>
          <p:cNvSpPr txBox="1"/>
          <p:nvPr/>
        </p:nvSpPr>
        <p:spPr>
          <a:xfrm>
            <a:off x="690778" y="1243245"/>
            <a:ext cx="5720222" cy="1206338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b="1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/>
              <a:t>Adjust the spacing to adapt to Chinese typesetting, use the reference line in PPT.</a:t>
            </a:r>
            <a:endParaRPr lang="en-US" altLang="zh-CN" sz="14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6FEDFFA-6B48-4E5B-8A55-0CA59479A1C7}"/>
              </a:ext>
            </a:extLst>
          </p:cNvPr>
          <p:cNvCxnSpPr/>
          <p:nvPr/>
        </p:nvCxnSpPr>
        <p:spPr>
          <a:xfrm>
            <a:off x="715968" y="2437686"/>
            <a:ext cx="5695032" cy="0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ŝ1ïḑé">
            <a:extLst>
              <a:ext uri="{FF2B5EF4-FFF2-40B4-BE49-F238E27FC236}">
                <a16:creationId xmlns:a16="http://schemas.microsoft.com/office/drawing/2014/main" id="{17CA3A32-D308-47D8-8174-D21068C7A571}"/>
              </a:ext>
            </a:extLst>
          </p:cNvPr>
          <p:cNvSpPr txBox="1"/>
          <p:nvPr/>
        </p:nvSpPr>
        <p:spPr>
          <a:xfrm>
            <a:off x="690778" y="2976398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40" name="iSḻídé">
            <a:extLst>
              <a:ext uri="{FF2B5EF4-FFF2-40B4-BE49-F238E27FC236}">
                <a16:creationId xmlns:a16="http://schemas.microsoft.com/office/drawing/2014/main" id="{3177DABF-2165-4FDF-BD89-E4F2A3547799}"/>
              </a:ext>
            </a:extLst>
          </p:cNvPr>
          <p:cNvSpPr/>
          <p:nvPr/>
        </p:nvSpPr>
        <p:spPr>
          <a:xfrm rot="11840417">
            <a:off x="1778094" y="2835229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ṥḻíḑê">
            <a:extLst>
              <a:ext uri="{FF2B5EF4-FFF2-40B4-BE49-F238E27FC236}">
                <a16:creationId xmlns:a16="http://schemas.microsoft.com/office/drawing/2014/main" id="{AE179C5F-F645-44CB-BB97-CAA15EED1B36}"/>
              </a:ext>
            </a:extLst>
          </p:cNvPr>
          <p:cNvSpPr/>
          <p:nvPr/>
        </p:nvSpPr>
        <p:spPr>
          <a:xfrm rot="5422425">
            <a:off x="1760881" y="2855828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şḷidê">
            <a:extLst>
              <a:ext uri="{FF2B5EF4-FFF2-40B4-BE49-F238E27FC236}">
                <a16:creationId xmlns:a16="http://schemas.microsoft.com/office/drawing/2014/main" id="{37DE2C10-3C5A-431A-9BFF-17E88DA50C0D}"/>
              </a:ext>
            </a:extLst>
          </p:cNvPr>
          <p:cNvSpPr/>
          <p:nvPr/>
        </p:nvSpPr>
        <p:spPr>
          <a:xfrm rot="5422425">
            <a:off x="1827723" y="2925735"/>
            <a:ext cx="523674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šḻiḑe">
            <a:extLst>
              <a:ext uri="{FF2B5EF4-FFF2-40B4-BE49-F238E27FC236}">
                <a16:creationId xmlns:a16="http://schemas.microsoft.com/office/drawing/2014/main" id="{12BD452E-59E1-45B6-BE2F-D2FDB280E88A}"/>
              </a:ext>
            </a:extLst>
          </p:cNvPr>
          <p:cNvSpPr/>
          <p:nvPr/>
        </p:nvSpPr>
        <p:spPr bwMode="auto">
          <a:xfrm>
            <a:off x="2015769" y="3098810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ṩḷiḋe">
            <a:extLst>
              <a:ext uri="{FF2B5EF4-FFF2-40B4-BE49-F238E27FC236}">
                <a16:creationId xmlns:a16="http://schemas.microsoft.com/office/drawing/2014/main" id="{C6886271-1503-41D3-8F56-D5D1206474A9}"/>
              </a:ext>
            </a:extLst>
          </p:cNvPr>
          <p:cNvSpPr/>
          <p:nvPr/>
        </p:nvSpPr>
        <p:spPr bwMode="auto">
          <a:xfrm>
            <a:off x="2463036" y="2858985"/>
            <a:ext cx="4308882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  <a:endParaRPr lang="zh-CN" altLang="en-US" sz="90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7" name="ïṧļïḍê">
            <a:extLst>
              <a:ext uri="{FF2B5EF4-FFF2-40B4-BE49-F238E27FC236}">
                <a16:creationId xmlns:a16="http://schemas.microsoft.com/office/drawing/2014/main" id="{D41A7601-2387-4136-80FA-16597F113AB6}"/>
              </a:ext>
            </a:extLst>
          </p:cNvPr>
          <p:cNvSpPr txBox="1"/>
          <p:nvPr/>
        </p:nvSpPr>
        <p:spPr>
          <a:xfrm>
            <a:off x="690778" y="4210362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2"/>
                </a:solidFill>
              </a:rPr>
              <a:t>Text here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32" name="iṥḻiḋê">
            <a:extLst>
              <a:ext uri="{FF2B5EF4-FFF2-40B4-BE49-F238E27FC236}">
                <a16:creationId xmlns:a16="http://schemas.microsoft.com/office/drawing/2014/main" id="{D90A5C8A-70CE-45E5-833D-E9C2B536958F}"/>
              </a:ext>
            </a:extLst>
          </p:cNvPr>
          <p:cNvSpPr/>
          <p:nvPr/>
        </p:nvSpPr>
        <p:spPr>
          <a:xfrm rot="11840417">
            <a:off x="1778095" y="4069194"/>
            <a:ext cx="622933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S1íḋè">
            <a:extLst>
              <a:ext uri="{FF2B5EF4-FFF2-40B4-BE49-F238E27FC236}">
                <a16:creationId xmlns:a16="http://schemas.microsoft.com/office/drawing/2014/main" id="{1522A515-6CA5-4268-92A6-13B57E233B5B}"/>
              </a:ext>
            </a:extLst>
          </p:cNvPr>
          <p:cNvSpPr/>
          <p:nvPr/>
        </p:nvSpPr>
        <p:spPr>
          <a:xfrm rot="5422425">
            <a:off x="1760882" y="4089792"/>
            <a:ext cx="661437" cy="619014"/>
          </a:xfrm>
          <a:prstGeom prst="pie">
            <a:avLst>
              <a:gd name="adj1" fmla="val 10766470"/>
              <a:gd name="adj2" fmla="val 15064436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ḷiďé">
            <a:extLst>
              <a:ext uri="{FF2B5EF4-FFF2-40B4-BE49-F238E27FC236}">
                <a16:creationId xmlns:a16="http://schemas.microsoft.com/office/drawing/2014/main" id="{8C474274-1514-4514-90A4-9F2A1C8160B2}"/>
              </a:ext>
            </a:extLst>
          </p:cNvPr>
          <p:cNvSpPr/>
          <p:nvPr/>
        </p:nvSpPr>
        <p:spPr>
          <a:xfrm rot="5422425">
            <a:off x="1827724" y="4159699"/>
            <a:ext cx="523675" cy="48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Sľïḓé">
            <a:extLst>
              <a:ext uri="{FF2B5EF4-FFF2-40B4-BE49-F238E27FC236}">
                <a16:creationId xmlns:a16="http://schemas.microsoft.com/office/drawing/2014/main" id="{470E0051-0308-4027-A89E-6D6D8E82A6DC}"/>
              </a:ext>
            </a:extLst>
          </p:cNvPr>
          <p:cNvSpPr/>
          <p:nvPr/>
        </p:nvSpPr>
        <p:spPr bwMode="auto">
          <a:xfrm>
            <a:off x="2015772" y="4332775"/>
            <a:ext cx="151661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şlîḑê">
            <a:extLst>
              <a:ext uri="{FF2B5EF4-FFF2-40B4-BE49-F238E27FC236}">
                <a16:creationId xmlns:a16="http://schemas.microsoft.com/office/drawing/2014/main" id="{6BA2209C-EFF7-4C5C-9674-BAF4BA859E25}"/>
              </a:ext>
            </a:extLst>
          </p:cNvPr>
          <p:cNvSpPr/>
          <p:nvPr/>
        </p:nvSpPr>
        <p:spPr bwMode="auto">
          <a:xfrm>
            <a:off x="2463036" y="4076936"/>
            <a:ext cx="4308882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  <a:endParaRPr lang="zh-CN" altLang="en-US" sz="900"/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  <a:endParaRPr lang="zh-CN" altLang="en-US" sz="900"/>
          </a:p>
          <a:p>
            <a:pPr marL="171450" indent="-171450"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zh-CN" altLang="en-US" sz="900" dirty="0"/>
          </a:p>
        </p:txBody>
      </p:sp>
      <p:sp>
        <p:nvSpPr>
          <p:cNvPr id="19" name="íšľïdè">
            <a:extLst>
              <a:ext uri="{FF2B5EF4-FFF2-40B4-BE49-F238E27FC236}">
                <a16:creationId xmlns:a16="http://schemas.microsoft.com/office/drawing/2014/main" id="{20A75C34-46BE-4AE5-BE55-E120E2EC2470}"/>
              </a:ext>
            </a:extLst>
          </p:cNvPr>
          <p:cNvSpPr txBox="1"/>
          <p:nvPr/>
        </p:nvSpPr>
        <p:spPr>
          <a:xfrm>
            <a:off x="690778" y="5456576"/>
            <a:ext cx="1183490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4" name="işḷiḋé">
            <a:extLst>
              <a:ext uri="{FF2B5EF4-FFF2-40B4-BE49-F238E27FC236}">
                <a16:creationId xmlns:a16="http://schemas.microsoft.com/office/drawing/2014/main" id="{F0F3D574-CE57-4698-8289-911EF44FDB9F}"/>
              </a:ext>
            </a:extLst>
          </p:cNvPr>
          <p:cNvSpPr/>
          <p:nvPr/>
        </p:nvSpPr>
        <p:spPr>
          <a:xfrm rot="11840417">
            <a:off x="1778095" y="5315408"/>
            <a:ext cx="622933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líḍe">
            <a:extLst>
              <a:ext uri="{FF2B5EF4-FFF2-40B4-BE49-F238E27FC236}">
                <a16:creationId xmlns:a16="http://schemas.microsoft.com/office/drawing/2014/main" id="{A7C45A6C-3346-4DF4-AA26-CFAC34224CB6}"/>
              </a:ext>
            </a:extLst>
          </p:cNvPr>
          <p:cNvSpPr/>
          <p:nvPr/>
        </p:nvSpPr>
        <p:spPr>
          <a:xfrm rot="5422425">
            <a:off x="1760882" y="5336006"/>
            <a:ext cx="661437" cy="619014"/>
          </a:xfrm>
          <a:prstGeom prst="pie">
            <a:avLst>
              <a:gd name="adj1" fmla="val 10766470"/>
              <a:gd name="adj2" fmla="val 1873175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6" name="íṥḻïḍè">
            <a:extLst>
              <a:ext uri="{FF2B5EF4-FFF2-40B4-BE49-F238E27FC236}">
                <a16:creationId xmlns:a16="http://schemas.microsoft.com/office/drawing/2014/main" id="{FD0AD2DB-0456-43B9-9517-DF04C46FA27E}"/>
              </a:ext>
            </a:extLst>
          </p:cNvPr>
          <p:cNvSpPr/>
          <p:nvPr/>
        </p:nvSpPr>
        <p:spPr>
          <a:xfrm rot="5422425">
            <a:off x="1827724" y="5405913"/>
            <a:ext cx="523675" cy="489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śḷiḋe">
            <a:extLst>
              <a:ext uri="{FF2B5EF4-FFF2-40B4-BE49-F238E27FC236}">
                <a16:creationId xmlns:a16="http://schemas.microsoft.com/office/drawing/2014/main" id="{F70B98F2-AE4C-4AC0-A8EF-CDE0EB884C7F}"/>
              </a:ext>
            </a:extLst>
          </p:cNvPr>
          <p:cNvSpPr/>
          <p:nvPr/>
        </p:nvSpPr>
        <p:spPr bwMode="auto">
          <a:xfrm>
            <a:off x="2015772" y="5578989"/>
            <a:ext cx="151661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sľíḋè">
            <a:extLst>
              <a:ext uri="{FF2B5EF4-FFF2-40B4-BE49-F238E27FC236}">
                <a16:creationId xmlns:a16="http://schemas.microsoft.com/office/drawing/2014/main" id="{FB9B42F4-CBE7-4FB9-A878-CA35593A6039}"/>
              </a:ext>
            </a:extLst>
          </p:cNvPr>
          <p:cNvSpPr/>
          <p:nvPr/>
        </p:nvSpPr>
        <p:spPr bwMode="auto">
          <a:xfrm>
            <a:off x="2463036" y="5295467"/>
            <a:ext cx="4308882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 </a:t>
            </a: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4FE5ECB-33A0-4F75-9CFF-907193EAD2C5}"/>
              </a:ext>
            </a:extLst>
          </p:cNvPr>
          <p:cNvCxnSpPr/>
          <p:nvPr/>
        </p:nvCxnSpPr>
        <p:spPr>
          <a:xfrm>
            <a:off x="715968" y="3762798"/>
            <a:ext cx="56950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BF59FEB-4CA6-476F-BA51-52CC2084DB7B}"/>
              </a:ext>
            </a:extLst>
          </p:cNvPr>
          <p:cNvCxnSpPr/>
          <p:nvPr/>
        </p:nvCxnSpPr>
        <p:spPr>
          <a:xfrm>
            <a:off x="715968" y="4991147"/>
            <a:ext cx="56950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ṧḻidê">
            <a:extLst>
              <a:ext uri="{FF2B5EF4-FFF2-40B4-BE49-F238E27FC236}">
                <a16:creationId xmlns:a16="http://schemas.microsoft.com/office/drawing/2014/main" id="{4C86B45E-881F-4F85-8856-9DB9BC531702}"/>
              </a:ext>
            </a:extLst>
          </p:cNvPr>
          <p:cNvSpPr txBox="1"/>
          <p:nvPr/>
        </p:nvSpPr>
        <p:spPr>
          <a:xfrm>
            <a:off x="7762752" y="5090406"/>
            <a:ext cx="1144486" cy="4045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 spc="100">
                <a:solidFill>
                  <a:srgbClr val="CE3F27"/>
                </a:solidFill>
                <a:latin typeface="Impact" panose="020B0806030902050204" pitchFamily="34" charset="0"/>
              </a:rPr>
              <a:t>ANNUAL</a:t>
            </a:r>
            <a:endParaRPr lang="zh-CN" altLang="en-US" spc="100" dirty="0">
              <a:solidFill>
                <a:srgbClr val="CE3F27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ïṩḻïḓé">
            <a:extLst>
              <a:ext uri="{FF2B5EF4-FFF2-40B4-BE49-F238E27FC236}">
                <a16:creationId xmlns:a16="http://schemas.microsoft.com/office/drawing/2014/main" id="{B45F41AB-106F-4CF4-92A1-BFD51ADAAA28}"/>
              </a:ext>
            </a:extLst>
          </p:cNvPr>
          <p:cNvSpPr txBox="1"/>
          <p:nvPr/>
        </p:nvSpPr>
        <p:spPr>
          <a:xfrm>
            <a:off x="7762752" y="5539385"/>
            <a:ext cx="1524249" cy="4045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>
                <a:solidFill>
                  <a:srgbClr val="CE3F27"/>
                </a:solidFill>
                <a:latin typeface="Impact" panose="020B0806030902050204" pitchFamily="34" charset="0"/>
              </a:rPr>
              <a:t>REPORT</a:t>
            </a:r>
            <a:endParaRPr lang="zh-CN" altLang="en-US" dirty="0">
              <a:solidFill>
                <a:srgbClr val="CE3F27"/>
              </a:solidFill>
              <a:latin typeface="Impact" panose="020B0806030902050204" pitchFamily="34" charset="0"/>
            </a:endParaRPr>
          </a:p>
        </p:txBody>
      </p:sp>
      <p:sp>
        <p:nvSpPr>
          <p:cNvPr id="16" name="íṥļiḋe">
            <a:extLst>
              <a:ext uri="{FF2B5EF4-FFF2-40B4-BE49-F238E27FC236}">
                <a16:creationId xmlns:a16="http://schemas.microsoft.com/office/drawing/2014/main" id="{2094EF86-BC96-438C-A79D-A9EE5207BD0D}"/>
              </a:ext>
            </a:extLst>
          </p:cNvPr>
          <p:cNvSpPr txBox="1"/>
          <p:nvPr/>
        </p:nvSpPr>
        <p:spPr>
          <a:xfrm>
            <a:off x="9395904" y="5067250"/>
            <a:ext cx="1748737" cy="89986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defTabSz="914400"/>
            <a:r>
              <a:rPr lang="en-US" altLang="zh-CN">
                <a:solidFill>
                  <a:srgbClr val="CE3F27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rgbClr val="CE3F27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ṡľîḍe">
            <a:extLst>
              <a:ext uri="{FF2B5EF4-FFF2-40B4-BE49-F238E27FC236}">
                <a16:creationId xmlns:a16="http://schemas.microsoft.com/office/drawing/2014/main" id="{7E9A0F63-2C01-4B82-9DE3-01AA7A64DBE6}"/>
              </a:ext>
            </a:extLst>
          </p:cNvPr>
          <p:cNvSpPr/>
          <p:nvPr/>
        </p:nvSpPr>
        <p:spPr bwMode="auto">
          <a:xfrm>
            <a:off x="6321000" y="1"/>
            <a:ext cx="5187488" cy="3345837"/>
          </a:xfrm>
          <a:custGeom>
            <a:avLst/>
            <a:gdLst>
              <a:gd name="connsiteX0" fmla="*/ 111671 w 5187488"/>
              <a:gd name="connsiteY0" fmla="*/ 0 h 3345837"/>
              <a:gd name="connsiteX1" fmla="*/ 5075817 w 5187488"/>
              <a:gd name="connsiteY1" fmla="*/ 0 h 3345837"/>
              <a:gd name="connsiteX2" fmla="*/ 5134792 w 5187488"/>
              <a:gd name="connsiteY2" fmla="*/ 229363 h 3345837"/>
              <a:gd name="connsiteX3" fmla="*/ 5187488 w 5187488"/>
              <a:gd name="connsiteY3" fmla="*/ 752093 h 3345837"/>
              <a:gd name="connsiteX4" fmla="*/ 2593744 w 5187488"/>
              <a:gd name="connsiteY4" fmla="*/ 3345837 h 3345837"/>
              <a:gd name="connsiteX5" fmla="*/ 0 w 5187488"/>
              <a:gd name="connsiteY5" fmla="*/ 752093 h 3345837"/>
              <a:gd name="connsiteX6" fmla="*/ 52696 w 5187488"/>
              <a:gd name="connsiteY6" fmla="*/ 229363 h 334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7488" h="3345837">
                <a:moveTo>
                  <a:pt x="111671" y="0"/>
                </a:moveTo>
                <a:lnTo>
                  <a:pt x="5075817" y="0"/>
                </a:lnTo>
                <a:lnTo>
                  <a:pt x="5134792" y="229363"/>
                </a:lnTo>
                <a:cubicBezTo>
                  <a:pt x="5169343" y="398210"/>
                  <a:pt x="5187488" y="573033"/>
                  <a:pt x="5187488" y="752093"/>
                </a:cubicBezTo>
                <a:cubicBezTo>
                  <a:pt x="5187488" y="2184578"/>
                  <a:pt x="4026229" y="3345837"/>
                  <a:pt x="2593744" y="3345837"/>
                </a:cubicBezTo>
                <a:cubicBezTo>
                  <a:pt x="1161259" y="3345837"/>
                  <a:pt x="0" y="2184578"/>
                  <a:pt x="0" y="752093"/>
                </a:cubicBezTo>
                <a:cubicBezTo>
                  <a:pt x="0" y="573033"/>
                  <a:pt x="18145" y="398210"/>
                  <a:pt x="52696" y="229363"/>
                </a:cubicBezTo>
                <a:close/>
              </a:path>
            </a:pathLst>
          </a:custGeom>
          <a:blipFill>
            <a:blip r:embed="rId3"/>
            <a:srcRect/>
            <a:stretch>
              <a:fillRect l="298" t="-151" r="-298" b="-1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ïşļîďè">
            <a:extLst>
              <a:ext uri="{FF2B5EF4-FFF2-40B4-BE49-F238E27FC236}">
                <a16:creationId xmlns:a16="http://schemas.microsoft.com/office/drawing/2014/main" id="{69D282A8-A76D-4B7D-9CA4-71BC3A63A014}"/>
              </a:ext>
            </a:extLst>
          </p:cNvPr>
          <p:cNvSpPr/>
          <p:nvPr/>
        </p:nvSpPr>
        <p:spPr bwMode="auto">
          <a:xfrm>
            <a:off x="6129506" y="1777631"/>
            <a:ext cx="1564480" cy="1530106"/>
          </a:xfrm>
          <a:prstGeom prst="wedgeEllipseCallout">
            <a:avLst>
              <a:gd name="adj1" fmla="val -46879"/>
              <a:gd name="adj2" fmla="val 53563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4" name="î$ľíḋé">
            <a:extLst>
              <a:ext uri="{FF2B5EF4-FFF2-40B4-BE49-F238E27FC236}">
                <a16:creationId xmlns:a16="http://schemas.microsoft.com/office/drawing/2014/main" id="{1BB534C2-A8A5-4D8B-9AE2-5271BA2E9746}"/>
              </a:ext>
            </a:extLst>
          </p:cNvPr>
          <p:cNvSpPr txBox="1"/>
          <p:nvPr/>
        </p:nvSpPr>
        <p:spPr>
          <a:xfrm>
            <a:off x="6774378" y="2286391"/>
            <a:ext cx="605431" cy="1604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PROJECT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5" name="îşļîḑe">
            <a:extLst>
              <a:ext uri="{FF2B5EF4-FFF2-40B4-BE49-F238E27FC236}">
                <a16:creationId xmlns:a16="http://schemas.microsoft.com/office/drawing/2014/main" id="{FAAE58CD-ED5C-4656-A1F5-F522D89EA1B7}"/>
              </a:ext>
            </a:extLst>
          </p:cNvPr>
          <p:cNvSpPr txBox="1"/>
          <p:nvPr/>
        </p:nvSpPr>
        <p:spPr>
          <a:xfrm>
            <a:off x="6443713" y="2464818"/>
            <a:ext cx="902741" cy="33675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PLAN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6" name="i$lîḑè">
            <a:extLst>
              <a:ext uri="{FF2B5EF4-FFF2-40B4-BE49-F238E27FC236}">
                <a16:creationId xmlns:a16="http://schemas.microsoft.com/office/drawing/2014/main" id="{4577FDDC-980D-4816-B705-446B39E391D3}"/>
              </a:ext>
            </a:extLst>
          </p:cNvPr>
          <p:cNvSpPr txBox="1"/>
          <p:nvPr/>
        </p:nvSpPr>
        <p:spPr>
          <a:xfrm>
            <a:off x="6443683" y="2283798"/>
            <a:ext cx="312224" cy="1599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íṧ1iḑe">
            <a:extLst>
              <a:ext uri="{FF2B5EF4-FFF2-40B4-BE49-F238E27FC236}">
                <a16:creationId xmlns:a16="http://schemas.microsoft.com/office/drawing/2014/main" id="{B60EFC8B-D8D0-46AF-AAFB-2F71A5C13B04}"/>
              </a:ext>
            </a:extLst>
          </p:cNvPr>
          <p:cNvSpPr txBox="1"/>
          <p:nvPr/>
        </p:nvSpPr>
        <p:spPr>
          <a:xfrm>
            <a:off x="690277" y="1248562"/>
            <a:ext cx="450572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7934A6-EEAA-4C83-B965-71B24C74350F}"/>
              </a:ext>
            </a:extLst>
          </p:cNvPr>
          <p:cNvCxnSpPr>
            <a:cxnSpLocks/>
          </p:cNvCxnSpPr>
          <p:nvPr/>
        </p:nvCxnSpPr>
        <p:spPr>
          <a:xfrm>
            <a:off x="615061" y="4018364"/>
            <a:ext cx="1090542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ṥḻîḑe">
            <a:extLst>
              <a:ext uri="{FF2B5EF4-FFF2-40B4-BE49-F238E27FC236}">
                <a16:creationId xmlns:a16="http://schemas.microsoft.com/office/drawing/2014/main" id="{D92228FA-0995-4FDC-AF1E-4EFEACF5B444}"/>
              </a:ext>
            </a:extLst>
          </p:cNvPr>
          <p:cNvSpPr txBox="1"/>
          <p:nvPr/>
        </p:nvSpPr>
        <p:spPr>
          <a:xfrm>
            <a:off x="608653" y="4960056"/>
            <a:ext cx="3186138" cy="10035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  <a:endParaRPr lang="en-US" altLang="zh-CN" sz="1000" dirty="0"/>
          </a:p>
        </p:txBody>
      </p:sp>
      <p:sp>
        <p:nvSpPr>
          <p:cNvPr id="33" name="i$ḻïdê">
            <a:extLst>
              <a:ext uri="{FF2B5EF4-FFF2-40B4-BE49-F238E27FC236}">
                <a16:creationId xmlns:a16="http://schemas.microsoft.com/office/drawing/2014/main" id="{C0F6A05D-C8F0-4616-BA3B-020C43990A41}"/>
              </a:ext>
            </a:extLst>
          </p:cNvPr>
          <p:cNvSpPr txBox="1"/>
          <p:nvPr/>
        </p:nvSpPr>
        <p:spPr>
          <a:xfrm>
            <a:off x="608653" y="4488236"/>
            <a:ext cx="318613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30" name="îŝlídé">
            <a:extLst>
              <a:ext uri="{FF2B5EF4-FFF2-40B4-BE49-F238E27FC236}">
                <a16:creationId xmlns:a16="http://schemas.microsoft.com/office/drawing/2014/main" id="{FB09FB36-4F2A-48E9-A462-462171545D51}"/>
              </a:ext>
            </a:extLst>
          </p:cNvPr>
          <p:cNvSpPr/>
          <p:nvPr/>
        </p:nvSpPr>
        <p:spPr>
          <a:xfrm>
            <a:off x="1927357" y="3744000"/>
            <a:ext cx="548728" cy="5487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í$ḷíḍe">
            <a:extLst>
              <a:ext uri="{FF2B5EF4-FFF2-40B4-BE49-F238E27FC236}">
                <a16:creationId xmlns:a16="http://schemas.microsoft.com/office/drawing/2014/main" id="{F74814F9-CD23-456E-8D89-B151D8774A40}"/>
              </a:ext>
            </a:extLst>
          </p:cNvPr>
          <p:cNvSpPr/>
          <p:nvPr/>
        </p:nvSpPr>
        <p:spPr bwMode="auto">
          <a:xfrm>
            <a:off x="2061821" y="3881193"/>
            <a:ext cx="279798" cy="27434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ïṡlíḋe">
            <a:extLst>
              <a:ext uri="{FF2B5EF4-FFF2-40B4-BE49-F238E27FC236}">
                <a16:creationId xmlns:a16="http://schemas.microsoft.com/office/drawing/2014/main" id="{0709057E-964B-485B-8985-FE631876B882}"/>
              </a:ext>
            </a:extLst>
          </p:cNvPr>
          <p:cNvSpPr txBox="1"/>
          <p:nvPr/>
        </p:nvSpPr>
        <p:spPr>
          <a:xfrm>
            <a:off x="4507848" y="4960056"/>
            <a:ext cx="3186138" cy="10035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  <a:endParaRPr lang="en-US" altLang="zh-CN" sz="1000" dirty="0"/>
          </a:p>
        </p:txBody>
      </p:sp>
      <p:sp>
        <p:nvSpPr>
          <p:cNvPr id="27" name="iṥļiḋé">
            <a:extLst>
              <a:ext uri="{FF2B5EF4-FFF2-40B4-BE49-F238E27FC236}">
                <a16:creationId xmlns:a16="http://schemas.microsoft.com/office/drawing/2014/main" id="{46323D74-2566-46A5-A973-F292BBC334FD}"/>
              </a:ext>
            </a:extLst>
          </p:cNvPr>
          <p:cNvSpPr txBox="1"/>
          <p:nvPr/>
        </p:nvSpPr>
        <p:spPr>
          <a:xfrm>
            <a:off x="4507848" y="4488236"/>
            <a:ext cx="318613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2"/>
                </a:solidFill>
              </a:rPr>
              <a:t>Text here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4" name="ïşľíḍè">
            <a:extLst>
              <a:ext uri="{FF2B5EF4-FFF2-40B4-BE49-F238E27FC236}">
                <a16:creationId xmlns:a16="http://schemas.microsoft.com/office/drawing/2014/main" id="{CB3ACFD8-9D04-4FF1-AE2E-697886E3DFA3}"/>
              </a:ext>
            </a:extLst>
          </p:cNvPr>
          <p:cNvSpPr/>
          <p:nvPr/>
        </p:nvSpPr>
        <p:spPr>
          <a:xfrm>
            <a:off x="5826552" y="3744000"/>
            <a:ext cx="548728" cy="54873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í$líďê">
            <a:extLst>
              <a:ext uri="{FF2B5EF4-FFF2-40B4-BE49-F238E27FC236}">
                <a16:creationId xmlns:a16="http://schemas.microsoft.com/office/drawing/2014/main" id="{C3E5E6F3-D890-431B-9FE3-084B66DDD82A}"/>
              </a:ext>
            </a:extLst>
          </p:cNvPr>
          <p:cNvSpPr/>
          <p:nvPr/>
        </p:nvSpPr>
        <p:spPr bwMode="auto">
          <a:xfrm>
            <a:off x="5961016" y="3881193"/>
            <a:ext cx="279798" cy="27434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0" name="iSḷîďè">
            <a:extLst>
              <a:ext uri="{FF2B5EF4-FFF2-40B4-BE49-F238E27FC236}">
                <a16:creationId xmlns:a16="http://schemas.microsoft.com/office/drawing/2014/main" id="{F3846427-3110-4056-A046-65CDBD8F1AC9}"/>
              </a:ext>
            </a:extLst>
          </p:cNvPr>
          <p:cNvSpPr txBox="1"/>
          <p:nvPr/>
        </p:nvSpPr>
        <p:spPr>
          <a:xfrm>
            <a:off x="8407043" y="4960056"/>
            <a:ext cx="3186138" cy="10035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  <a:endParaRPr lang="en-US" altLang="zh-CN" sz="1000" dirty="0"/>
          </a:p>
        </p:txBody>
      </p:sp>
      <p:sp>
        <p:nvSpPr>
          <p:cNvPr id="21" name="íş1ïďe">
            <a:extLst>
              <a:ext uri="{FF2B5EF4-FFF2-40B4-BE49-F238E27FC236}">
                <a16:creationId xmlns:a16="http://schemas.microsoft.com/office/drawing/2014/main" id="{27BD17C9-0AA2-4097-9480-F584230B940C}"/>
              </a:ext>
            </a:extLst>
          </p:cNvPr>
          <p:cNvSpPr txBox="1"/>
          <p:nvPr/>
        </p:nvSpPr>
        <p:spPr>
          <a:xfrm>
            <a:off x="8407043" y="4488236"/>
            <a:ext cx="318613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18" name="ïšḻïḓè">
            <a:extLst>
              <a:ext uri="{FF2B5EF4-FFF2-40B4-BE49-F238E27FC236}">
                <a16:creationId xmlns:a16="http://schemas.microsoft.com/office/drawing/2014/main" id="{BA13E3CE-7413-4763-BE2A-C21B42B4388A}"/>
              </a:ext>
            </a:extLst>
          </p:cNvPr>
          <p:cNvSpPr/>
          <p:nvPr/>
        </p:nvSpPr>
        <p:spPr>
          <a:xfrm>
            <a:off x="9725747" y="3744000"/>
            <a:ext cx="548728" cy="54873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íśľîḑe">
            <a:extLst>
              <a:ext uri="{FF2B5EF4-FFF2-40B4-BE49-F238E27FC236}">
                <a16:creationId xmlns:a16="http://schemas.microsoft.com/office/drawing/2014/main" id="{A99F2974-D476-43CD-B597-13F7E217C481}"/>
              </a:ext>
            </a:extLst>
          </p:cNvPr>
          <p:cNvSpPr/>
          <p:nvPr/>
        </p:nvSpPr>
        <p:spPr bwMode="auto">
          <a:xfrm>
            <a:off x="9860211" y="3881193"/>
            <a:ext cx="279798" cy="27434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571F432-4B56-44BE-A28C-4C7585F38FBE}"/>
              </a:ext>
            </a:extLst>
          </p:cNvPr>
          <p:cNvCxnSpPr>
            <a:cxnSpLocks/>
          </p:cNvCxnSpPr>
          <p:nvPr/>
        </p:nvCxnSpPr>
        <p:spPr>
          <a:xfrm>
            <a:off x="4041408" y="4724146"/>
            <a:ext cx="0" cy="12394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0FB4F5E-CA39-47BD-B6FD-B61773AF026A}"/>
              </a:ext>
            </a:extLst>
          </p:cNvPr>
          <p:cNvCxnSpPr>
            <a:cxnSpLocks/>
          </p:cNvCxnSpPr>
          <p:nvPr/>
        </p:nvCxnSpPr>
        <p:spPr>
          <a:xfrm>
            <a:off x="8128776" y="4724146"/>
            <a:ext cx="0" cy="123947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0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988ab155-8670-41e6-a2f0-2b9d4962acb8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E98DD"/>
      </a:accent1>
      <a:accent2>
        <a:srgbClr val="F18316"/>
      </a:accent2>
      <a:accent3>
        <a:srgbClr val="E84140"/>
      </a:accent3>
      <a:accent4>
        <a:srgbClr val="425874"/>
      </a:accent4>
      <a:accent5>
        <a:srgbClr val="A86A00"/>
      </a:accent5>
      <a:accent6>
        <a:srgbClr val="6B6B6B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5E98DD"/>
    </a:accent1>
    <a:accent2>
      <a:srgbClr val="F18316"/>
    </a:accent2>
    <a:accent3>
      <a:srgbClr val="E84140"/>
    </a:accent3>
    <a:accent4>
      <a:srgbClr val="425874"/>
    </a:accent4>
    <a:accent5>
      <a:srgbClr val="A86A00"/>
    </a:accent5>
    <a:accent6>
      <a:srgbClr val="6B6B6B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48</TotalTime>
  <Words>1898</Words>
  <Application>Microsoft Office PowerPoint</Application>
  <PresentationFormat>宽屏</PresentationFormat>
  <Paragraphs>320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15</cp:revision>
  <cp:lastPrinted>2018-03-01T16:00:00Z</cp:lastPrinted>
  <dcterms:created xsi:type="dcterms:W3CDTF">2018-03-01T16:00:00Z</dcterms:created>
  <dcterms:modified xsi:type="dcterms:W3CDTF">2023-09-02T09:03:07Z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